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79" r:id="rId3"/>
    <p:sldId id="290" r:id="rId4"/>
    <p:sldId id="291" r:id="rId5"/>
    <p:sldId id="292" r:id="rId6"/>
    <p:sldId id="294" r:id="rId7"/>
    <p:sldId id="298" r:id="rId8"/>
    <p:sldId id="296" r:id="rId9"/>
    <p:sldId id="295" r:id="rId10"/>
    <p:sldId id="289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00" userDrawn="1">
          <p15:clr>
            <a:srgbClr val="A4A3A4"/>
          </p15:clr>
        </p15:guide>
        <p15:guide id="2" pos="4944" userDrawn="1">
          <p15:clr>
            <a:srgbClr val="A4A3A4"/>
          </p15:clr>
        </p15:guide>
        <p15:guide id="3" pos="8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E5652"/>
    <a:srgbClr val="CA7A40"/>
    <a:srgbClr val="491403"/>
    <a:srgbClr val="040E08"/>
    <a:srgbClr val="B92D14"/>
    <a:srgbClr val="35759D"/>
    <a:srgbClr val="35B19D"/>
    <a:srgbClr val="000000"/>
    <a:srgbClr val="FFFF00"/>
    <a:srgbClr val="3A10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24" autoAdjust="0"/>
    <p:restoredTop sz="85234" autoAdjust="0"/>
  </p:normalViewPr>
  <p:slideViewPr>
    <p:cSldViewPr>
      <p:cViewPr varScale="1">
        <p:scale>
          <a:sx n="102" d="100"/>
          <a:sy n="102" d="100"/>
        </p:scale>
        <p:origin x="2008" y="192"/>
      </p:cViewPr>
      <p:guideLst>
        <p:guide orient="horz" pos="1200"/>
        <p:guide pos="4944"/>
        <p:guide pos="816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87" d="100"/>
          <a:sy n="87" d="100"/>
        </p:scale>
        <p:origin x="-3696" y="-10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3" Type="http://schemas.openxmlformats.org/officeDocument/2006/relationships/handoutMaster" Target="handoutMasters/handout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0404A0-A4F6-9F4C-ABE2-6E59E9AF7791}" type="datetimeFigureOut">
              <a:rPr lang="en-US" smtClean="0"/>
              <a:t>7/19/17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9C15D6-0A01-974D-8746-2E81E10A5174}" type="slidenum">
              <a:rPr lang="pt-BR" smtClean="0"/>
              <a:t>‹n.º›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38241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819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AB220A5-CD13-4BDA-8D2F-69408EF78B34}" type="slidenum">
              <a:rPr lang="en-US"/>
              <a:pPr/>
              <a:t>‹n.º›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8280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5DA3549-2CCC-488C-8A2F-081F6CD7E958}" type="slidenum">
              <a:rPr lang="en-US"/>
              <a:pPr/>
              <a:t>1</a:t>
            </a:fld>
            <a:endParaRPr lang="en-US"/>
          </a:p>
        </p:txBody>
      </p:sp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651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84D87B-2250-4BF7-931B-7ED01D91CC3F}" type="slidenum">
              <a:rPr lang="pt-BR" smtClean="0"/>
              <a:pPr/>
              <a:t>10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27751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B34906-C03C-4804-BBF9-C99FDCF9D50E}" type="slidenum">
              <a:rPr lang="en-US"/>
              <a:pPr/>
              <a:t>2</a:t>
            </a:fld>
            <a:endParaRPr lang="en-US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Nesta reflexão inicial,</a:t>
            </a:r>
            <a:r>
              <a:rPr lang="pt-BR" baseline="0" dirty="0" smtClean="0"/>
              <a:t> lembrar das palavras consoladoras de Jesus, nos convidando à reflexão de que jamais deixaremos de existir. Somos seres imortais.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812890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B34906-C03C-4804-BBF9-C99FDCF9D50E}" type="slidenum">
              <a:rPr lang="en-US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A única</a:t>
            </a:r>
            <a:r>
              <a:rPr lang="pt-BR" baseline="0" dirty="0" smtClean="0"/>
              <a:t> certeza que temos é a que desencarnaremos um dia. No nosso orbe, há leis físico-químicas que regem a integração e desintegração da matéria.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74443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B34906-C03C-4804-BBF9-C99FDCF9D50E}" type="slidenum">
              <a:rPr lang="en-US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pt-BR" dirty="0" smtClean="0">
                <a:solidFill>
                  <a:schemeClr val="accent5">
                    <a:lumMod val="10000"/>
                  </a:schemeClr>
                </a:solidFill>
              </a:rPr>
              <a:t>A Doutrina Espírita nos dá consolação ao nos dizer que</a:t>
            </a:r>
            <a:r>
              <a:rPr lang="pt-BR" baseline="0" dirty="0" smtClean="0">
                <a:solidFill>
                  <a:schemeClr val="accent5">
                    <a:lumMod val="10000"/>
                  </a:schemeClr>
                </a:solidFill>
              </a:rPr>
              <a:t> estamos separados temporariamente dos nossos entes desencarnados. Enquanto não podemos reencontrá-los, temos a possibilidade da comunicação mediúnica.</a:t>
            </a:r>
          </a:p>
          <a:p>
            <a:pPr algn="just"/>
            <a:endParaRPr lang="pt-BR" dirty="0" smtClean="0">
              <a:solidFill>
                <a:schemeClr val="accent5">
                  <a:lumMod val="10000"/>
                </a:schemeClr>
              </a:solidFill>
            </a:endParaRPr>
          </a:p>
          <a:p>
            <a:pPr algn="just"/>
            <a:r>
              <a:rPr lang="pt-BR" dirty="0" smtClean="0">
                <a:solidFill>
                  <a:schemeClr val="accent5">
                    <a:lumMod val="10000"/>
                  </a:schemeClr>
                </a:solidFill>
              </a:rPr>
              <a:t>Tendes, porém, uma consolação </a:t>
            </a:r>
            <a:r>
              <a:rPr lang="pt-BR" b="1" dirty="0" smtClean="0">
                <a:solidFill>
                  <a:schemeClr val="accent5">
                    <a:lumMod val="10000"/>
                  </a:schemeClr>
                </a:solidFill>
              </a:rPr>
              <a:t>em poderdes comunicar-vos com os vossos amigos </a:t>
            </a:r>
            <a:r>
              <a:rPr lang="pt-BR" dirty="0" smtClean="0">
                <a:solidFill>
                  <a:schemeClr val="accent5">
                    <a:lumMod val="10000"/>
                  </a:schemeClr>
                </a:solidFill>
              </a:rPr>
              <a:t>pelos meios que vos estão ao alcance, enquanto não dispondes de outros mais diretos e mais acessíveis aos vossos sentidos.”</a:t>
            </a:r>
          </a:p>
          <a:p>
            <a:pPr algn="just"/>
            <a:endParaRPr lang="pt-BR" dirty="0" smtClean="0">
              <a:solidFill>
                <a:schemeClr val="accent5">
                  <a:lumMod val="10000"/>
                </a:schemeClr>
              </a:solidFill>
              <a:latin typeface="Arial Narrow" pitchFamily="34" charset="0"/>
            </a:endParaRPr>
          </a:p>
          <a:p>
            <a:pPr algn="just"/>
            <a:r>
              <a:rPr lang="pt-BR" sz="900" dirty="0" smtClean="0">
                <a:solidFill>
                  <a:schemeClr val="accent5">
                    <a:lumMod val="10000"/>
                  </a:schemeClr>
                </a:solidFill>
                <a:latin typeface="Arial Narrow" pitchFamily="34" charset="0"/>
              </a:rPr>
              <a:t>(ALLAN KARDEC. </a:t>
            </a:r>
            <a:r>
              <a:rPr lang="pt-BR" sz="900" i="1" dirty="0" smtClean="0">
                <a:solidFill>
                  <a:schemeClr val="accent5">
                    <a:lumMod val="10000"/>
                  </a:schemeClr>
                </a:solidFill>
              </a:rPr>
              <a:t>O Livro dos Espíritos</a:t>
            </a:r>
            <a:r>
              <a:rPr lang="pt-BR" sz="900" dirty="0" smtClean="0">
                <a:solidFill>
                  <a:schemeClr val="accent5">
                    <a:lumMod val="10000"/>
                  </a:schemeClr>
                </a:solidFill>
              </a:rPr>
              <a:t>, p. 934</a:t>
            </a:r>
            <a:r>
              <a:rPr lang="pt-BR" sz="900" dirty="0" smtClean="0">
                <a:solidFill>
                  <a:schemeClr val="accent5">
                    <a:lumMod val="10000"/>
                  </a:schemeClr>
                </a:solidFill>
                <a:latin typeface="Arial Narrow" pitchFamily="34" charset="0"/>
              </a:rPr>
              <a:t> 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8823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B34906-C03C-4804-BBF9-C99FDCF9D50E}" type="slidenum">
              <a:rPr lang="en-US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Além da comunicação mediúnica,</a:t>
            </a:r>
            <a:r>
              <a:rPr lang="pt-BR" baseline="0" dirty="0" smtClean="0"/>
              <a:t> que nos permite ter notícias dos nossos entes desencarnados, temos a possibilidade de sermos visitados e inspirados pelos amigos espirituais ou entes desencarnados. Para isso é preciso que eles tenham condições de assim procederem e nós condições para captamos ou sintonizarmos as suas sugestões mentais.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715598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B34906-C03C-4804-BBF9-C99FDCF9D50E}" type="slidenum">
              <a:rPr lang="en-US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É preciso entender que assim</a:t>
            </a:r>
            <a:r>
              <a:rPr lang="pt-BR" baseline="0" dirty="0" smtClean="0"/>
              <a:t> como aquele que fica encarnado tem saudades, aquele que desencarnou, também sente falta dos que aqui permanecem. Sente as vibrações de harmonia ou de desespero dos que ficaram na Terra.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30852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B34906-C03C-4804-BBF9-C99FDCF9D50E}" type="slidenum">
              <a:rPr lang="en-US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29241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B34906-C03C-4804-BBF9-C99FDCF9D50E}" type="slidenum">
              <a:rPr lang="en-US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A oração ajuda o</a:t>
            </a:r>
            <a:r>
              <a:rPr lang="pt-BR" baseline="0" dirty="0" smtClean="0"/>
              <a:t> espírito desencarnado a se reequilibrar. Ele capta os pensamentos de otimismo e fé enviado por aqueles que os amam. Durante a oração, devemos envolver nossos irmãos desencarnados em vibrações de paz, tranquilidade e esperança no porvir e na providência de Deus.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611360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5B34906-C03C-4804-BBF9-C99FDCF9D50E}" type="slidenum">
              <a:rPr lang="en-US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pt-BR" sz="1200" dirty="0" smtClean="0"/>
              <a:t>Ante as lembranças queridas dos entes amados que te precederam na Grande Transformação, é natural que as tuas orações, em auxílio a eles, surjam orvalhadas de lágrimas.  Entretanto...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17303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tif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84" name="Group 83" title="Text Container Shape"/>
          <p:cNvGrpSpPr/>
          <p:nvPr/>
        </p:nvGrpSpPr>
        <p:grpSpPr>
          <a:xfrm flipH="1">
            <a:off x="0" y="466725"/>
            <a:ext cx="3662363" cy="5922963"/>
            <a:chOff x="5486400" y="466725"/>
            <a:chExt cx="3662363" cy="5922963"/>
          </a:xfrm>
        </p:grpSpPr>
        <p:sp>
          <p:nvSpPr>
            <p:cNvPr id="80" name="Freeform 53"/>
            <p:cNvSpPr/>
            <p:nvPr/>
          </p:nvSpPr>
          <p:spPr bwMode="auto">
            <a:xfrm>
              <a:off x="5486400" y="466725"/>
              <a:ext cx="3662363" cy="5922963"/>
            </a:xfrm>
            <a:custGeom>
              <a:avLst/>
              <a:gdLst/>
              <a:ahLst/>
              <a:cxnLst/>
              <a:rect l="0" t="0" r="r" b="b"/>
              <a:pathLst>
                <a:path w="1152" h="1865">
                  <a:moveTo>
                    <a:pt x="100" y="0"/>
                  </a:moveTo>
                  <a:cubicBezTo>
                    <a:pt x="45" y="0"/>
                    <a:pt x="0" y="45"/>
                    <a:pt x="0" y="100"/>
                  </a:cubicBezTo>
                  <a:cubicBezTo>
                    <a:pt x="0" y="1765"/>
                    <a:pt x="0" y="1765"/>
                    <a:pt x="0" y="1765"/>
                  </a:cubicBezTo>
                  <a:cubicBezTo>
                    <a:pt x="0" y="1820"/>
                    <a:pt x="45" y="1865"/>
                    <a:pt x="100" y="1865"/>
                  </a:cubicBezTo>
                  <a:cubicBezTo>
                    <a:pt x="1152" y="1865"/>
                    <a:pt x="1152" y="1865"/>
                    <a:pt x="1152" y="1865"/>
                  </a:cubicBezTo>
                  <a:cubicBezTo>
                    <a:pt x="1152" y="0"/>
                    <a:pt x="1152" y="0"/>
                    <a:pt x="1152" y="0"/>
                  </a:cubicBezTo>
                  <a:lnTo>
                    <a:pt x="100" y="0"/>
                  </a:lnTo>
                  <a:close/>
                </a:path>
              </a:pathLst>
            </a:custGeom>
            <a:solidFill>
              <a:srgbClr val="6E5652"/>
            </a:solidFill>
            <a:ln>
              <a:noFill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6010049" y="4714230"/>
              <a:ext cx="521208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Freeform 57"/>
            <p:cNvSpPr/>
            <p:nvPr/>
          </p:nvSpPr>
          <p:spPr bwMode="auto">
            <a:xfrm>
              <a:off x="5673747" y="658813"/>
              <a:ext cx="3473450" cy="5538787"/>
            </a:xfrm>
            <a:custGeom>
              <a:avLst/>
              <a:gdLst/>
              <a:ahLst/>
              <a:cxnLst/>
              <a:rect l="0" t="0" r="r" b="b"/>
              <a:pathLst>
                <a:path w="1093" h="1745">
                  <a:moveTo>
                    <a:pt x="40" y="0"/>
                  </a:moveTo>
                  <a:cubicBezTo>
                    <a:pt x="18" y="0"/>
                    <a:pt x="0" y="18"/>
                    <a:pt x="0" y="40"/>
                  </a:cubicBezTo>
                  <a:cubicBezTo>
                    <a:pt x="0" y="1705"/>
                    <a:pt x="0" y="1705"/>
                    <a:pt x="0" y="1705"/>
                  </a:cubicBezTo>
                  <a:cubicBezTo>
                    <a:pt x="0" y="1726"/>
                    <a:pt x="18" y="1745"/>
                    <a:pt x="40" y="1745"/>
                  </a:cubicBezTo>
                  <a:cubicBezTo>
                    <a:pt x="1092" y="1745"/>
                    <a:pt x="1092" y="1745"/>
                    <a:pt x="1092" y="1745"/>
                  </a:cubicBezTo>
                  <a:cubicBezTo>
                    <a:pt x="1092" y="1733"/>
                    <a:pt x="1092" y="1733"/>
                    <a:pt x="1092" y="1733"/>
                  </a:cubicBezTo>
                  <a:cubicBezTo>
                    <a:pt x="792" y="1733"/>
                    <a:pt x="792" y="1733"/>
                    <a:pt x="792" y="1733"/>
                  </a:cubicBezTo>
                  <a:cubicBezTo>
                    <a:pt x="40" y="1733"/>
                    <a:pt x="40" y="1733"/>
                    <a:pt x="40" y="1733"/>
                  </a:cubicBezTo>
                  <a:cubicBezTo>
                    <a:pt x="25" y="1733"/>
                    <a:pt x="12" y="1720"/>
                    <a:pt x="12" y="1705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2" y="24"/>
                    <a:pt x="25" y="12"/>
                    <a:pt x="40" y="12"/>
                  </a:cubicBezTo>
                  <a:cubicBezTo>
                    <a:pt x="792" y="12"/>
                    <a:pt x="792" y="12"/>
                    <a:pt x="792" y="12"/>
                  </a:cubicBezTo>
                  <a:cubicBezTo>
                    <a:pt x="1093" y="12"/>
                    <a:pt x="1093" y="12"/>
                    <a:pt x="1093" y="12"/>
                  </a:cubicBezTo>
                  <a:cubicBezTo>
                    <a:pt x="1093" y="0"/>
                    <a:pt x="1093" y="0"/>
                    <a:pt x="1093" y="0"/>
                  </a:cubicBezTo>
                  <a:lnTo>
                    <a:pt x="4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</p:sp>
      </p:grpSp>
      <p:sp>
        <p:nvSpPr>
          <p:cNvPr id="68" name="Freeform 57"/>
          <p:cNvSpPr/>
          <p:nvPr/>
        </p:nvSpPr>
        <p:spPr bwMode="auto">
          <a:xfrm>
            <a:off x="3342085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216" name="Freeform 192"/>
          <p:cNvSpPr/>
          <p:nvPr/>
        </p:nvSpPr>
        <p:spPr bwMode="auto">
          <a:xfrm>
            <a:off x="3299222" y="-5000626"/>
            <a:ext cx="1191" cy="3175"/>
          </a:xfrm>
          <a:custGeom>
            <a:avLst/>
            <a:gdLst/>
            <a:ahLst/>
            <a:cxnLst/>
            <a:rect l="0" t="0" r="r" b="b"/>
            <a:pathLst>
              <a:path w="2" h="3">
                <a:moveTo>
                  <a:pt x="0" y="0"/>
                </a:moveTo>
                <a:lnTo>
                  <a:pt x="2" y="2"/>
                </a:lnTo>
                <a:lnTo>
                  <a:pt x="0" y="3"/>
                </a:lnTo>
                <a:lnTo>
                  <a:pt x="0" y="0"/>
                </a:lnTo>
                <a:close/>
              </a:path>
            </a:pathLst>
          </a:custGeom>
          <a:solidFill>
            <a:srgbClr val="ADBC87"/>
          </a:solidFill>
          <a:ln w="0">
            <a:solidFill>
              <a:srgbClr val="ADBC87"/>
            </a:solidFill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4164" y="1023868"/>
            <a:ext cx="2845259" cy="3349641"/>
          </a:xfrm>
        </p:spPr>
        <p:txBody>
          <a:bodyPr anchor="b">
            <a:normAutofit/>
          </a:bodyPr>
          <a:lstStyle>
            <a:lvl1pPr algn="r">
              <a:lnSpc>
                <a:spcPct val="105000"/>
              </a:lnSpc>
              <a:defRPr sz="3300" baseline="0">
                <a:solidFill>
                  <a:schemeClr val="bg2"/>
                </a:solidFill>
              </a:defRPr>
            </a:lvl1pPr>
          </a:lstStyle>
          <a:p>
            <a:r>
              <a:rPr lang="pt-BR" dirty="0" smtClean="0"/>
              <a:t>Clique para editar estilo do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4164" y="4945377"/>
            <a:ext cx="2845259" cy="1037760"/>
          </a:xfrm>
        </p:spPr>
        <p:txBody>
          <a:bodyPr anchor="t">
            <a:norm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1700" baseline="0">
                <a:solidFill>
                  <a:schemeClr val="bg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19" name="Freeform 57"/>
          <p:cNvSpPr/>
          <p:nvPr/>
        </p:nvSpPr>
        <p:spPr bwMode="auto">
          <a:xfrm>
            <a:off x="3342085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21" name="Freeform 192"/>
          <p:cNvSpPr/>
          <p:nvPr/>
        </p:nvSpPr>
        <p:spPr bwMode="auto">
          <a:xfrm>
            <a:off x="3299222" y="-5000626"/>
            <a:ext cx="1191" cy="3175"/>
          </a:xfrm>
          <a:custGeom>
            <a:avLst/>
            <a:gdLst/>
            <a:ahLst/>
            <a:cxnLst/>
            <a:rect l="0" t="0" r="r" b="b"/>
            <a:pathLst>
              <a:path w="2" h="3">
                <a:moveTo>
                  <a:pt x="0" y="0"/>
                </a:moveTo>
                <a:lnTo>
                  <a:pt x="2" y="2"/>
                </a:lnTo>
                <a:lnTo>
                  <a:pt x="0" y="3"/>
                </a:lnTo>
                <a:lnTo>
                  <a:pt x="0" y="0"/>
                </a:lnTo>
                <a:close/>
              </a:path>
            </a:pathLst>
          </a:custGeom>
          <a:solidFill>
            <a:srgbClr val="ADBC87"/>
          </a:solidFill>
          <a:ln w="0">
            <a:solidFill>
              <a:srgbClr val="ADBC87"/>
            </a:solidFill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56841323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smtClean="0"/>
              <a:t>7/19/17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smtClean="0"/>
              <a:t>‹n.º›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3195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 title="Feathers"/>
          <p:cNvGrpSpPr/>
          <p:nvPr/>
        </p:nvGrpSpPr>
        <p:grpSpPr>
          <a:xfrm>
            <a:off x="242422" y="723329"/>
            <a:ext cx="3173440" cy="5631971"/>
            <a:chOff x="400714" y="362425"/>
            <a:chExt cx="3495979" cy="6204388"/>
          </a:xfrm>
        </p:grpSpPr>
        <p:sp>
          <p:nvSpPr>
            <p:cNvPr id="14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51" y="1458"/>
                    <a:pt x="251" y="1454"/>
                    <a:pt x="251" y="1449"/>
                  </a:cubicBezTo>
                  <a:cubicBezTo>
                    <a:pt x="246" y="1446"/>
                    <a:pt x="250" y="1434"/>
                    <a:pt x="246" y="1429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39" y="1417"/>
                    <a:pt x="240" y="1412"/>
                    <a:pt x="236" y="1412"/>
                  </a:cubicBezTo>
                  <a:cubicBezTo>
                    <a:pt x="236" y="1403"/>
                    <a:pt x="233" y="1398"/>
                    <a:pt x="229" y="1394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19" y="1374"/>
                    <a:pt x="218" y="1371"/>
                    <a:pt x="218" y="1366"/>
                  </a:cubicBezTo>
                  <a:cubicBezTo>
                    <a:pt x="217" y="1364"/>
                    <a:pt x="213" y="1364"/>
                    <a:pt x="213" y="1359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204" y="1335"/>
                    <a:pt x="196" y="1335"/>
                    <a:pt x="196" y="1326"/>
                  </a:cubicBezTo>
                  <a:cubicBezTo>
                    <a:pt x="187" y="1318"/>
                    <a:pt x="186" y="1303"/>
                    <a:pt x="176" y="1296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52" y="1263"/>
                    <a:pt x="155" y="1256"/>
                    <a:pt x="150" y="1256"/>
                  </a:cubicBezTo>
                  <a:cubicBezTo>
                    <a:pt x="151" y="1251"/>
                    <a:pt x="147" y="1250"/>
                    <a:pt x="148" y="1246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31" y="1221"/>
                    <a:pt x="126" y="1209"/>
                    <a:pt x="120" y="1198"/>
                  </a:cubicBezTo>
                  <a:cubicBezTo>
                    <a:pt x="119" y="1191"/>
                    <a:pt x="114" y="1187"/>
                    <a:pt x="113" y="1180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103" y="1159"/>
                    <a:pt x="98" y="1155"/>
                    <a:pt x="95" y="1150"/>
                  </a:cubicBezTo>
                  <a:cubicBezTo>
                    <a:pt x="93" y="1147"/>
                    <a:pt x="92" y="1145"/>
                    <a:pt x="90" y="1142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82" y="1126"/>
                    <a:pt x="81" y="1124"/>
                    <a:pt x="80" y="1122"/>
                  </a:cubicBezTo>
                  <a:cubicBezTo>
                    <a:pt x="76" y="1114"/>
                    <a:pt x="73" y="1105"/>
                    <a:pt x="70" y="1095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62" y="1073"/>
                    <a:pt x="63" y="1067"/>
                    <a:pt x="60" y="1067"/>
                  </a:cubicBezTo>
                  <a:cubicBezTo>
                    <a:pt x="60" y="1063"/>
                    <a:pt x="61" y="1057"/>
                    <a:pt x="57" y="105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52" y="1032"/>
                    <a:pt x="49" y="1032"/>
                    <a:pt x="50" y="1027"/>
                  </a:cubicBezTo>
                  <a:cubicBezTo>
                    <a:pt x="46" y="1026"/>
                    <a:pt x="49" y="1019"/>
                    <a:pt x="45" y="1019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42" y="997"/>
                    <a:pt x="39" y="996"/>
                    <a:pt x="40" y="992"/>
                  </a:cubicBezTo>
                  <a:cubicBezTo>
                    <a:pt x="36" y="991"/>
                    <a:pt x="39" y="984"/>
                    <a:pt x="34" y="984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8" y="946"/>
                    <a:pt x="21" y="939"/>
                    <a:pt x="17" y="939"/>
                  </a:cubicBezTo>
                  <a:cubicBezTo>
                    <a:pt x="17" y="934"/>
                    <a:pt x="14" y="933"/>
                    <a:pt x="14" y="929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7" y="894"/>
                    <a:pt x="0" y="884"/>
                    <a:pt x="2" y="866"/>
                  </a:cubicBezTo>
                  <a:cubicBezTo>
                    <a:pt x="5" y="869"/>
                    <a:pt x="6" y="874"/>
                    <a:pt x="7" y="881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12" y="904"/>
                    <a:pt x="17" y="910"/>
                    <a:pt x="17" y="921"/>
                  </a:cubicBezTo>
                  <a:cubicBezTo>
                    <a:pt x="22" y="922"/>
                    <a:pt x="18" y="932"/>
                    <a:pt x="22" y="934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30" y="952"/>
                    <a:pt x="32" y="961"/>
                    <a:pt x="34" y="969"/>
                  </a:cubicBezTo>
                  <a:cubicBezTo>
                    <a:pt x="38" y="971"/>
                    <a:pt x="40" y="975"/>
                    <a:pt x="40" y="981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51" y="996"/>
                    <a:pt x="51" y="1007"/>
                    <a:pt x="57" y="1012"/>
                  </a:cubicBezTo>
                  <a:cubicBezTo>
                    <a:pt x="57" y="1023"/>
                    <a:pt x="69" y="1022"/>
                    <a:pt x="67" y="1034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03" y="1086"/>
                    <a:pt x="114" y="1097"/>
                    <a:pt x="123" y="1110"/>
                  </a:cubicBezTo>
                  <a:cubicBezTo>
                    <a:pt x="129" y="1115"/>
                    <a:pt x="130" y="1124"/>
                    <a:pt x="135" y="1130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46" y="1142"/>
                    <a:pt x="148" y="1145"/>
                    <a:pt x="148" y="1150"/>
                  </a:cubicBezTo>
                  <a:cubicBezTo>
                    <a:pt x="151" y="1152"/>
                    <a:pt x="153" y="1157"/>
                    <a:pt x="155" y="1160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64" y="1177"/>
                    <a:pt x="168" y="1184"/>
                    <a:pt x="173" y="1190"/>
                  </a:cubicBezTo>
                  <a:cubicBezTo>
                    <a:pt x="181" y="1204"/>
                    <a:pt x="186" y="1220"/>
                    <a:pt x="198" y="1228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09" y="1252"/>
                    <a:pt x="206" y="1260"/>
                    <a:pt x="211" y="1261"/>
                  </a:cubicBezTo>
                  <a:cubicBezTo>
                    <a:pt x="214" y="1262"/>
                    <a:pt x="211" y="1270"/>
                    <a:pt x="216" y="127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27" y="1300"/>
                    <a:pt x="231" y="1306"/>
                    <a:pt x="234" y="1313"/>
                  </a:cubicBezTo>
                  <a:cubicBezTo>
                    <a:pt x="239" y="1313"/>
                    <a:pt x="235" y="1302"/>
                    <a:pt x="234" y="130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226" y="1279"/>
                    <a:pt x="222" y="1271"/>
                    <a:pt x="221" y="1261"/>
                  </a:cubicBezTo>
                  <a:cubicBezTo>
                    <a:pt x="215" y="1247"/>
                    <a:pt x="207" y="1236"/>
                    <a:pt x="203" y="1220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91" y="1194"/>
                    <a:pt x="186" y="1189"/>
                    <a:pt x="181" y="1185"/>
                  </a:cubicBezTo>
                  <a:cubicBezTo>
                    <a:pt x="182" y="1174"/>
                    <a:pt x="172" y="1174"/>
                    <a:pt x="171" y="1165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51" y="1138"/>
                    <a:pt x="147" y="1122"/>
                    <a:pt x="138" y="1112"/>
                  </a:cubicBezTo>
                  <a:cubicBezTo>
                    <a:pt x="131" y="1100"/>
                    <a:pt x="122" y="1090"/>
                    <a:pt x="115" y="107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98" y="1054"/>
                    <a:pt x="97" y="1047"/>
                    <a:pt x="92" y="1042"/>
                  </a:cubicBezTo>
                  <a:cubicBezTo>
                    <a:pt x="83" y="1032"/>
                    <a:pt x="77" y="1019"/>
                    <a:pt x="67" y="1009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55" y="984"/>
                    <a:pt x="45" y="985"/>
                    <a:pt x="47" y="974"/>
                  </a:cubicBezTo>
                  <a:cubicBezTo>
                    <a:pt x="57" y="984"/>
                    <a:pt x="68" y="993"/>
                    <a:pt x="72" y="1009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84" y="1032"/>
                    <a:pt x="96" y="1026"/>
                    <a:pt x="92" y="1034"/>
                  </a:cubicBezTo>
                  <a:cubicBezTo>
                    <a:pt x="95" y="1035"/>
                    <a:pt x="98" y="1037"/>
                    <a:pt x="97" y="1042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10" y="1050"/>
                    <a:pt x="107" y="1058"/>
                    <a:pt x="113" y="1057"/>
                  </a:cubicBezTo>
                  <a:cubicBezTo>
                    <a:pt x="114" y="1065"/>
                    <a:pt x="120" y="1068"/>
                    <a:pt x="123" y="1075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39" y="1097"/>
                    <a:pt x="144" y="1101"/>
                    <a:pt x="145" y="1110"/>
                  </a:cubicBezTo>
                  <a:cubicBezTo>
                    <a:pt x="152" y="1113"/>
                    <a:pt x="154" y="1121"/>
                    <a:pt x="158" y="1127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66" y="1138"/>
                    <a:pt x="168" y="1141"/>
                    <a:pt x="168" y="1145"/>
                  </a:cubicBezTo>
                  <a:cubicBezTo>
                    <a:pt x="177" y="1156"/>
                    <a:pt x="183" y="1168"/>
                    <a:pt x="191" y="1180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16" y="1232"/>
                    <a:pt x="225" y="1242"/>
                    <a:pt x="228" y="1258"/>
                  </a:cubicBezTo>
                  <a:cubicBezTo>
                    <a:pt x="234" y="1258"/>
                    <a:pt x="230" y="1247"/>
                    <a:pt x="231" y="1243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22" y="1214"/>
                    <a:pt x="215" y="1197"/>
                    <a:pt x="208" y="1180"/>
                  </a:cubicBezTo>
                  <a:cubicBezTo>
                    <a:pt x="205" y="1178"/>
                    <a:pt x="203" y="1174"/>
                    <a:pt x="203" y="1168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92" y="1149"/>
                    <a:pt x="190" y="1140"/>
                    <a:pt x="186" y="1132"/>
                  </a:cubicBezTo>
                  <a:cubicBezTo>
                    <a:pt x="179" y="1127"/>
                    <a:pt x="176" y="1119"/>
                    <a:pt x="170" y="1112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59" y="1101"/>
                    <a:pt x="163" y="1090"/>
                    <a:pt x="158" y="1090"/>
                  </a:cubicBezTo>
                  <a:cubicBezTo>
                    <a:pt x="156" y="1080"/>
                    <a:pt x="148" y="1076"/>
                    <a:pt x="145" y="1067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118" y="1016"/>
                    <a:pt x="102" y="985"/>
                    <a:pt x="90" y="951"/>
                  </a:cubicBezTo>
                  <a:cubicBezTo>
                    <a:pt x="84" y="945"/>
                    <a:pt x="81" y="937"/>
                    <a:pt x="80" y="926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72" y="910"/>
                    <a:pt x="72" y="904"/>
                    <a:pt x="70" y="901"/>
                  </a:cubicBezTo>
                  <a:cubicBezTo>
                    <a:pt x="64" y="884"/>
                    <a:pt x="59" y="866"/>
                    <a:pt x="54" y="848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52" y="810"/>
                    <a:pt x="45" y="790"/>
                    <a:pt x="39" y="770"/>
                  </a:cubicBezTo>
                  <a:cubicBezTo>
                    <a:pt x="37" y="748"/>
                    <a:pt x="29" y="731"/>
                    <a:pt x="27" y="707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36" y="731"/>
                    <a:pt x="37" y="738"/>
                    <a:pt x="39" y="742"/>
                  </a:cubicBezTo>
                  <a:cubicBezTo>
                    <a:pt x="39" y="750"/>
                    <a:pt x="42" y="754"/>
                    <a:pt x="44" y="760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51" y="791"/>
                    <a:pt x="56" y="801"/>
                    <a:pt x="60" y="813"/>
                  </a:cubicBezTo>
                  <a:cubicBezTo>
                    <a:pt x="62" y="818"/>
                    <a:pt x="63" y="825"/>
                    <a:pt x="65" y="830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72" y="854"/>
                    <a:pt x="79" y="855"/>
                    <a:pt x="77" y="866"/>
                  </a:cubicBezTo>
                  <a:cubicBezTo>
                    <a:pt x="82" y="868"/>
                    <a:pt x="85" y="873"/>
                    <a:pt x="85" y="881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09" y="916"/>
                    <a:pt x="113" y="928"/>
                    <a:pt x="120" y="936"/>
                  </a:cubicBezTo>
                  <a:cubicBezTo>
                    <a:pt x="125" y="946"/>
                    <a:pt x="132" y="955"/>
                    <a:pt x="135" y="966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168" y="1021"/>
                    <a:pt x="177" y="1033"/>
                    <a:pt x="183" y="1049"/>
                  </a:cubicBezTo>
                  <a:cubicBezTo>
                    <a:pt x="193" y="1061"/>
                    <a:pt x="198" y="1077"/>
                    <a:pt x="206" y="1092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31" y="1136"/>
                    <a:pt x="221" y="1132"/>
                    <a:pt x="223" y="1127"/>
                  </a:cubicBezTo>
                  <a:cubicBezTo>
                    <a:pt x="223" y="1123"/>
                    <a:pt x="223" y="1119"/>
                    <a:pt x="223" y="1115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9" y="1100"/>
                    <a:pt x="218" y="1096"/>
                    <a:pt x="218" y="1092"/>
                  </a:cubicBezTo>
                  <a:cubicBezTo>
                    <a:pt x="217" y="1088"/>
                    <a:pt x="215" y="1086"/>
                    <a:pt x="213" y="108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210" y="1063"/>
                    <a:pt x="200" y="1057"/>
                    <a:pt x="206" y="1052"/>
                  </a:cubicBezTo>
                  <a:cubicBezTo>
                    <a:pt x="199" y="1048"/>
                    <a:pt x="200" y="1037"/>
                    <a:pt x="196" y="103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80" y="1000"/>
                    <a:pt x="177" y="984"/>
                    <a:pt x="168" y="974"/>
                  </a:cubicBezTo>
                  <a:cubicBezTo>
                    <a:pt x="164" y="959"/>
                    <a:pt x="155" y="950"/>
                    <a:pt x="153" y="934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36" y="918"/>
                    <a:pt x="144" y="915"/>
                    <a:pt x="140" y="908"/>
                  </a:cubicBezTo>
                  <a:cubicBezTo>
                    <a:pt x="134" y="901"/>
                    <a:pt x="129" y="892"/>
                    <a:pt x="125" y="883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19" y="860"/>
                    <a:pt x="110" y="862"/>
                    <a:pt x="112" y="853"/>
                  </a:cubicBezTo>
                  <a:cubicBezTo>
                    <a:pt x="107" y="849"/>
                    <a:pt x="106" y="841"/>
                    <a:pt x="102" y="833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99" y="829"/>
                    <a:pt x="100" y="827"/>
                    <a:pt x="100" y="825"/>
                  </a:cubicBezTo>
                  <a:cubicBezTo>
                    <a:pt x="94" y="816"/>
                    <a:pt x="87" y="808"/>
                    <a:pt x="82" y="798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69" y="781"/>
                    <a:pt x="72" y="770"/>
                    <a:pt x="67" y="768"/>
                  </a:cubicBezTo>
                  <a:cubicBezTo>
                    <a:pt x="60" y="759"/>
                    <a:pt x="56" y="748"/>
                    <a:pt x="52" y="737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35" y="703"/>
                    <a:pt x="35" y="697"/>
                    <a:pt x="29" y="697"/>
                  </a:cubicBezTo>
                  <a:cubicBezTo>
                    <a:pt x="30" y="691"/>
                    <a:pt x="30" y="685"/>
                    <a:pt x="24" y="685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37" y="690"/>
                    <a:pt x="34" y="699"/>
                    <a:pt x="39" y="700"/>
                  </a:cubicBezTo>
                  <a:cubicBezTo>
                    <a:pt x="42" y="708"/>
                    <a:pt x="44" y="717"/>
                    <a:pt x="49" y="722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66" y="749"/>
                    <a:pt x="69" y="757"/>
                    <a:pt x="72" y="765"/>
                  </a:cubicBezTo>
                  <a:cubicBezTo>
                    <a:pt x="77" y="766"/>
                    <a:pt x="73" y="776"/>
                    <a:pt x="80" y="77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90" y="791"/>
                    <a:pt x="91" y="801"/>
                    <a:pt x="97" y="805"/>
                  </a:cubicBezTo>
                  <a:cubicBezTo>
                    <a:pt x="98" y="815"/>
                    <a:pt x="108" y="817"/>
                    <a:pt x="107" y="828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25" y="855"/>
                    <a:pt x="125" y="867"/>
                    <a:pt x="130" y="873"/>
                  </a:cubicBezTo>
                  <a:cubicBezTo>
                    <a:pt x="132" y="882"/>
                    <a:pt x="141" y="884"/>
                    <a:pt x="140" y="896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56" y="918"/>
                    <a:pt x="158" y="922"/>
                    <a:pt x="158" y="929"/>
                  </a:cubicBezTo>
                  <a:cubicBezTo>
                    <a:pt x="162" y="929"/>
                    <a:pt x="163" y="933"/>
                    <a:pt x="163" y="939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78" y="962"/>
                    <a:pt x="175" y="971"/>
                    <a:pt x="180" y="971"/>
                  </a:cubicBezTo>
                  <a:cubicBezTo>
                    <a:pt x="184" y="973"/>
                    <a:pt x="181" y="981"/>
                    <a:pt x="185" y="98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210" y="1025"/>
                    <a:pt x="202" y="1015"/>
                    <a:pt x="201" y="1012"/>
                  </a:cubicBezTo>
                  <a:cubicBezTo>
                    <a:pt x="202" y="1006"/>
                    <a:pt x="199" y="1005"/>
                    <a:pt x="198" y="1001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92" y="981"/>
                    <a:pt x="190" y="967"/>
                    <a:pt x="185" y="956"/>
                  </a:cubicBezTo>
                  <a:cubicBezTo>
                    <a:pt x="184" y="941"/>
                    <a:pt x="177" y="932"/>
                    <a:pt x="175" y="918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67" y="894"/>
                    <a:pt x="168" y="885"/>
                    <a:pt x="163" y="883"/>
                  </a:cubicBezTo>
                  <a:cubicBezTo>
                    <a:pt x="155" y="859"/>
                    <a:pt x="144" y="838"/>
                    <a:pt x="135" y="815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26" y="791"/>
                    <a:pt x="122" y="788"/>
                    <a:pt x="120" y="783"/>
                  </a:cubicBezTo>
                  <a:cubicBezTo>
                    <a:pt x="115" y="772"/>
                    <a:pt x="108" y="764"/>
                    <a:pt x="107" y="75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103" y="730"/>
                    <a:pt x="93" y="735"/>
                    <a:pt x="95" y="727"/>
                  </a:cubicBezTo>
                  <a:cubicBezTo>
                    <a:pt x="90" y="721"/>
                    <a:pt x="89" y="711"/>
                    <a:pt x="82" y="707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71" y="693"/>
                    <a:pt x="80" y="691"/>
                    <a:pt x="74" y="687"/>
                  </a:cubicBezTo>
                  <a:cubicBezTo>
                    <a:pt x="69" y="686"/>
                    <a:pt x="72" y="678"/>
                    <a:pt x="67" y="677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55" y="668"/>
                    <a:pt x="60" y="658"/>
                    <a:pt x="54" y="657"/>
                  </a:cubicBezTo>
                  <a:cubicBezTo>
                    <a:pt x="54" y="652"/>
                    <a:pt x="47" y="654"/>
                    <a:pt x="49" y="64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32" y="620"/>
                    <a:pt x="26" y="615"/>
                    <a:pt x="22" y="609"/>
                  </a:cubicBezTo>
                  <a:cubicBezTo>
                    <a:pt x="21" y="599"/>
                    <a:pt x="10" y="598"/>
                    <a:pt x="12" y="586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48" y="630"/>
                    <a:pt x="53" y="644"/>
                    <a:pt x="62" y="654"/>
                  </a:cubicBezTo>
                  <a:cubicBezTo>
                    <a:pt x="65" y="662"/>
                    <a:pt x="70" y="666"/>
                    <a:pt x="75" y="67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93" y="694"/>
                    <a:pt x="88" y="708"/>
                    <a:pt x="97" y="710"/>
                  </a:cubicBezTo>
                  <a:cubicBezTo>
                    <a:pt x="99" y="717"/>
                    <a:pt x="103" y="722"/>
                    <a:pt x="105" y="730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11" y="744"/>
                    <a:pt x="118" y="742"/>
                    <a:pt x="115" y="750"/>
                  </a:cubicBezTo>
                  <a:cubicBezTo>
                    <a:pt x="117" y="758"/>
                    <a:pt x="122" y="763"/>
                    <a:pt x="125" y="77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29" y="786"/>
                    <a:pt x="131" y="790"/>
                    <a:pt x="135" y="790"/>
                  </a:cubicBezTo>
                  <a:cubicBezTo>
                    <a:pt x="133" y="801"/>
                    <a:pt x="143" y="800"/>
                    <a:pt x="143" y="81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64" y="860"/>
                    <a:pt x="169" y="864"/>
                    <a:pt x="170" y="873"/>
                  </a:cubicBezTo>
                  <a:cubicBezTo>
                    <a:pt x="175" y="878"/>
                    <a:pt x="173" y="889"/>
                    <a:pt x="180" y="89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188" y="923"/>
                    <a:pt x="188" y="934"/>
                    <a:pt x="193" y="939"/>
                  </a:cubicBezTo>
                  <a:cubicBezTo>
                    <a:pt x="191" y="950"/>
                    <a:pt x="199" y="953"/>
                    <a:pt x="198" y="964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04" y="977"/>
                    <a:pt x="206" y="980"/>
                    <a:pt x="206" y="984"/>
                  </a:cubicBezTo>
                  <a:cubicBezTo>
                    <a:pt x="214" y="1015"/>
                    <a:pt x="221" y="1047"/>
                    <a:pt x="228" y="1079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31" y="1061"/>
                    <a:pt x="231" y="1055"/>
                    <a:pt x="231" y="1049"/>
                  </a:cubicBezTo>
                  <a:cubicBezTo>
                    <a:pt x="227" y="1027"/>
                    <a:pt x="225" y="1003"/>
                    <a:pt x="221" y="981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210" y="942"/>
                    <a:pt x="205" y="934"/>
                    <a:pt x="206" y="921"/>
                  </a:cubicBezTo>
                  <a:cubicBezTo>
                    <a:pt x="196" y="908"/>
                    <a:pt x="195" y="886"/>
                    <a:pt x="188" y="87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75" y="838"/>
                    <a:pt x="169" y="832"/>
                    <a:pt x="168" y="823"/>
                  </a:cubicBezTo>
                  <a:cubicBezTo>
                    <a:pt x="159" y="809"/>
                    <a:pt x="157" y="788"/>
                    <a:pt x="145" y="778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33" y="746"/>
                    <a:pt x="127" y="741"/>
                    <a:pt x="125" y="732"/>
                  </a:cubicBezTo>
                  <a:cubicBezTo>
                    <a:pt x="124" y="727"/>
                    <a:pt x="118" y="727"/>
                    <a:pt x="117" y="722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111" y="716"/>
                    <a:pt x="113" y="712"/>
                    <a:pt x="110" y="712"/>
                  </a:cubicBezTo>
                  <a:cubicBezTo>
                    <a:pt x="108" y="703"/>
                    <a:pt x="102" y="698"/>
                    <a:pt x="100" y="690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81" y="665"/>
                    <a:pt x="78" y="656"/>
                    <a:pt x="74" y="649"/>
                  </a:cubicBezTo>
                  <a:cubicBezTo>
                    <a:pt x="68" y="644"/>
                    <a:pt x="65" y="635"/>
                    <a:pt x="62" y="627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5" y="600"/>
                    <a:pt x="42" y="592"/>
                    <a:pt x="39" y="584"/>
                  </a:cubicBezTo>
                  <a:cubicBezTo>
                    <a:pt x="37" y="575"/>
                    <a:pt x="30" y="571"/>
                    <a:pt x="32" y="559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52" y="596"/>
                    <a:pt x="57" y="605"/>
                    <a:pt x="62" y="614"/>
                  </a:cubicBezTo>
                  <a:cubicBezTo>
                    <a:pt x="66" y="617"/>
                    <a:pt x="66" y="625"/>
                    <a:pt x="69" y="629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84" y="648"/>
                    <a:pt x="87" y="658"/>
                    <a:pt x="92" y="667"/>
                  </a:cubicBezTo>
                  <a:cubicBezTo>
                    <a:pt x="101" y="672"/>
                    <a:pt x="104" y="684"/>
                    <a:pt x="110" y="69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28" y="720"/>
                    <a:pt x="126" y="727"/>
                    <a:pt x="130" y="727"/>
                  </a:cubicBezTo>
                  <a:cubicBezTo>
                    <a:pt x="133" y="728"/>
                    <a:pt x="132" y="732"/>
                    <a:pt x="135" y="732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46" y="755"/>
                    <a:pt x="151" y="763"/>
                    <a:pt x="158" y="770"/>
                  </a:cubicBezTo>
                  <a:cubicBezTo>
                    <a:pt x="160" y="776"/>
                    <a:pt x="160" y="784"/>
                    <a:pt x="165" y="788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76" y="818"/>
                    <a:pt x="183" y="827"/>
                    <a:pt x="185" y="840"/>
                  </a:cubicBezTo>
                  <a:cubicBezTo>
                    <a:pt x="190" y="849"/>
                    <a:pt x="195" y="858"/>
                    <a:pt x="200" y="866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02" y="889"/>
                    <a:pt x="205" y="893"/>
                    <a:pt x="208" y="893"/>
                  </a:cubicBezTo>
                  <a:cubicBezTo>
                    <a:pt x="207" y="899"/>
                    <a:pt x="210" y="900"/>
                    <a:pt x="211" y="903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19" y="928"/>
                    <a:pt x="218" y="938"/>
                    <a:pt x="223" y="941"/>
                  </a:cubicBezTo>
                  <a:cubicBezTo>
                    <a:pt x="221" y="960"/>
                    <a:pt x="230" y="968"/>
                    <a:pt x="231" y="984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36" y="946"/>
                    <a:pt x="230" y="935"/>
                    <a:pt x="228" y="918"/>
                  </a:cubicBezTo>
                  <a:cubicBezTo>
                    <a:pt x="227" y="910"/>
                    <a:pt x="221" y="907"/>
                    <a:pt x="223" y="896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210" y="861"/>
                    <a:pt x="205" y="843"/>
                    <a:pt x="200" y="825"/>
                  </a:cubicBezTo>
                  <a:cubicBezTo>
                    <a:pt x="196" y="808"/>
                    <a:pt x="184" y="798"/>
                    <a:pt x="183" y="778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69" y="753"/>
                    <a:pt x="169" y="747"/>
                    <a:pt x="168" y="742"/>
                  </a:cubicBezTo>
                  <a:cubicBezTo>
                    <a:pt x="164" y="741"/>
                    <a:pt x="163" y="737"/>
                    <a:pt x="163" y="732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50" y="702"/>
                    <a:pt x="140" y="700"/>
                    <a:pt x="140" y="689"/>
                  </a:cubicBezTo>
                  <a:cubicBezTo>
                    <a:pt x="133" y="686"/>
                    <a:pt x="135" y="672"/>
                    <a:pt x="127" y="669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110" y="632"/>
                    <a:pt x="100" y="620"/>
                    <a:pt x="95" y="604"/>
                  </a:cubicBezTo>
                  <a:cubicBezTo>
                    <a:pt x="91" y="602"/>
                    <a:pt x="91" y="596"/>
                    <a:pt x="90" y="591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78" y="577"/>
                    <a:pt x="78" y="566"/>
                    <a:pt x="72" y="561"/>
                  </a:cubicBezTo>
                  <a:cubicBezTo>
                    <a:pt x="70" y="542"/>
                    <a:pt x="57" y="532"/>
                    <a:pt x="54" y="513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70" y="530"/>
                    <a:pt x="70" y="538"/>
                    <a:pt x="72" y="544"/>
                  </a:cubicBezTo>
                  <a:cubicBezTo>
                    <a:pt x="80" y="544"/>
                    <a:pt x="75" y="557"/>
                    <a:pt x="82" y="559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93" y="578"/>
                    <a:pt x="93" y="587"/>
                    <a:pt x="97" y="591"/>
                  </a:cubicBezTo>
                  <a:cubicBezTo>
                    <a:pt x="97" y="596"/>
                    <a:pt x="99" y="598"/>
                    <a:pt x="102" y="599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07" y="620"/>
                    <a:pt x="117" y="626"/>
                    <a:pt x="120" y="639"/>
                  </a:cubicBezTo>
                  <a:cubicBezTo>
                    <a:pt x="120" y="646"/>
                    <a:pt x="128" y="645"/>
                    <a:pt x="127" y="652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39" y="671"/>
                    <a:pt x="142" y="680"/>
                    <a:pt x="150" y="684"/>
                  </a:cubicBezTo>
                  <a:cubicBezTo>
                    <a:pt x="149" y="697"/>
                    <a:pt x="158" y="698"/>
                    <a:pt x="158" y="710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181" y="739"/>
                    <a:pt x="180" y="762"/>
                    <a:pt x="190" y="772"/>
                  </a:cubicBezTo>
                  <a:cubicBezTo>
                    <a:pt x="192" y="782"/>
                    <a:pt x="193" y="791"/>
                    <a:pt x="200" y="795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13" y="834"/>
                    <a:pt x="216" y="852"/>
                    <a:pt x="226" y="863"/>
                  </a:cubicBezTo>
                  <a:cubicBezTo>
                    <a:pt x="226" y="882"/>
                    <a:pt x="234" y="893"/>
                    <a:pt x="236" y="911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39" y="881"/>
                    <a:pt x="229" y="875"/>
                    <a:pt x="231" y="866"/>
                  </a:cubicBezTo>
                  <a:cubicBezTo>
                    <a:pt x="229" y="857"/>
                    <a:pt x="227" y="849"/>
                    <a:pt x="223" y="843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211" y="788"/>
                    <a:pt x="200" y="760"/>
                    <a:pt x="188" y="732"/>
                  </a:cubicBezTo>
                  <a:cubicBezTo>
                    <a:pt x="185" y="725"/>
                    <a:pt x="179" y="721"/>
                    <a:pt x="180" y="710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65" y="689"/>
                    <a:pt x="169" y="681"/>
                    <a:pt x="165" y="679"/>
                  </a:cubicBezTo>
                  <a:cubicBezTo>
                    <a:pt x="162" y="678"/>
                    <a:pt x="160" y="674"/>
                    <a:pt x="160" y="66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46" y="635"/>
                    <a:pt x="134" y="627"/>
                    <a:pt x="127" y="614"/>
                  </a:cubicBezTo>
                  <a:cubicBezTo>
                    <a:pt x="126" y="610"/>
                    <a:pt x="124" y="608"/>
                    <a:pt x="122" y="604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5" y="587"/>
                    <a:pt x="109" y="584"/>
                    <a:pt x="110" y="574"/>
                  </a:cubicBezTo>
                  <a:cubicBezTo>
                    <a:pt x="119" y="571"/>
                    <a:pt x="112" y="585"/>
                    <a:pt x="120" y="58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30" y="603"/>
                    <a:pt x="133" y="612"/>
                    <a:pt x="140" y="617"/>
                  </a:cubicBezTo>
                  <a:cubicBezTo>
                    <a:pt x="142" y="627"/>
                    <a:pt x="150" y="632"/>
                    <a:pt x="155" y="639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62" y="655"/>
                    <a:pt x="164" y="660"/>
                    <a:pt x="168" y="662"/>
                  </a:cubicBezTo>
                  <a:cubicBezTo>
                    <a:pt x="168" y="674"/>
                    <a:pt x="177" y="677"/>
                    <a:pt x="178" y="68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190" y="725"/>
                    <a:pt x="199" y="728"/>
                    <a:pt x="200" y="740"/>
                  </a:cubicBezTo>
                  <a:cubicBezTo>
                    <a:pt x="204" y="742"/>
                    <a:pt x="204" y="748"/>
                    <a:pt x="205" y="75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15" y="784"/>
                    <a:pt x="223" y="800"/>
                    <a:pt x="226" y="820"/>
                  </a:cubicBezTo>
                  <a:cubicBezTo>
                    <a:pt x="232" y="825"/>
                    <a:pt x="229" y="840"/>
                    <a:pt x="236" y="845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38" y="853"/>
                    <a:pt x="235" y="856"/>
                    <a:pt x="238" y="855"/>
                  </a:cubicBezTo>
                  <a:cubicBezTo>
                    <a:pt x="238" y="861"/>
                    <a:pt x="243" y="863"/>
                    <a:pt x="241" y="871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8" y="855"/>
                    <a:pt x="242" y="845"/>
                    <a:pt x="241" y="840"/>
                  </a:cubicBezTo>
                  <a:cubicBezTo>
                    <a:pt x="238" y="833"/>
                    <a:pt x="237" y="822"/>
                    <a:pt x="236" y="813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23" y="751"/>
                    <a:pt x="223" y="740"/>
                    <a:pt x="218" y="735"/>
                  </a:cubicBezTo>
                  <a:cubicBezTo>
                    <a:pt x="220" y="728"/>
                    <a:pt x="214" y="728"/>
                    <a:pt x="215" y="722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210" y="702"/>
                    <a:pt x="205" y="697"/>
                    <a:pt x="203" y="689"/>
                  </a:cubicBezTo>
                  <a:cubicBezTo>
                    <a:pt x="199" y="683"/>
                    <a:pt x="199" y="673"/>
                    <a:pt x="193" y="669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85" y="640"/>
                    <a:pt x="178" y="642"/>
                    <a:pt x="178" y="637"/>
                  </a:cubicBezTo>
                  <a:cubicBezTo>
                    <a:pt x="181" y="628"/>
                    <a:pt x="170" y="635"/>
                    <a:pt x="173" y="62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48" y="579"/>
                    <a:pt x="140" y="576"/>
                    <a:pt x="140" y="566"/>
                  </a:cubicBezTo>
                  <a:cubicBezTo>
                    <a:pt x="132" y="564"/>
                    <a:pt x="136" y="550"/>
                    <a:pt x="127" y="54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13" y="522"/>
                    <a:pt x="109" y="516"/>
                    <a:pt x="107" y="508"/>
                  </a:cubicBezTo>
                  <a:cubicBezTo>
                    <a:pt x="103" y="506"/>
                    <a:pt x="103" y="500"/>
                    <a:pt x="102" y="496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95" y="478"/>
                    <a:pt x="90" y="473"/>
                    <a:pt x="89" y="463"/>
                  </a:cubicBezTo>
                  <a:cubicBezTo>
                    <a:pt x="81" y="461"/>
                    <a:pt x="86" y="446"/>
                    <a:pt x="79" y="443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82" y="421"/>
                    <a:pt x="81" y="432"/>
                    <a:pt x="84" y="440"/>
                  </a:cubicBezTo>
                  <a:cubicBezTo>
                    <a:pt x="88" y="443"/>
                    <a:pt x="88" y="448"/>
                    <a:pt x="89" y="453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02" y="476"/>
                    <a:pt x="107" y="492"/>
                    <a:pt x="115" y="506"/>
                  </a:cubicBezTo>
                  <a:cubicBezTo>
                    <a:pt x="123" y="518"/>
                    <a:pt x="131" y="531"/>
                    <a:pt x="137" y="546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42" y="564"/>
                    <a:pt x="153" y="558"/>
                    <a:pt x="150" y="566"/>
                  </a:cubicBezTo>
                  <a:cubicBezTo>
                    <a:pt x="155" y="571"/>
                    <a:pt x="157" y="580"/>
                    <a:pt x="163" y="584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75" y="610"/>
                    <a:pt x="177" y="614"/>
                    <a:pt x="180" y="616"/>
                  </a:cubicBezTo>
                  <a:cubicBezTo>
                    <a:pt x="184" y="618"/>
                    <a:pt x="181" y="626"/>
                    <a:pt x="185" y="627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10" y="676"/>
                    <a:pt x="213" y="683"/>
                    <a:pt x="215" y="692"/>
                  </a:cubicBezTo>
                  <a:cubicBezTo>
                    <a:pt x="217" y="701"/>
                    <a:pt x="222" y="705"/>
                    <a:pt x="223" y="715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36" y="745"/>
                    <a:pt x="232" y="750"/>
                    <a:pt x="241" y="755"/>
                  </a:cubicBezTo>
                  <a:cubicBezTo>
                    <a:pt x="236" y="761"/>
                    <a:pt x="242" y="774"/>
                    <a:pt x="243" y="783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49" y="826"/>
                    <a:pt x="252" y="837"/>
                    <a:pt x="251" y="853"/>
                  </a:cubicBezTo>
                  <a:cubicBezTo>
                    <a:pt x="256" y="853"/>
                    <a:pt x="252" y="844"/>
                    <a:pt x="253" y="840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56" y="822"/>
                    <a:pt x="256" y="814"/>
                    <a:pt x="256" y="805"/>
                  </a:cubicBezTo>
                  <a:cubicBezTo>
                    <a:pt x="253" y="785"/>
                    <a:pt x="249" y="767"/>
                    <a:pt x="248" y="745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40" y="731"/>
                    <a:pt x="243" y="723"/>
                    <a:pt x="238" y="722"/>
                  </a:cubicBezTo>
                  <a:cubicBezTo>
                    <a:pt x="238" y="704"/>
                    <a:pt x="230" y="689"/>
                    <a:pt x="223" y="67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201" y="614"/>
                    <a:pt x="197" y="607"/>
                    <a:pt x="193" y="599"/>
                  </a:cubicBezTo>
                  <a:cubicBezTo>
                    <a:pt x="187" y="593"/>
                    <a:pt x="188" y="580"/>
                    <a:pt x="180" y="576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66" y="549"/>
                    <a:pt x="166" y="543"/>
                    <a:pt x="165" y="538"/>
                  </a:cubicBezTo>
                  <a:cubicBezTo>
                    <a:pt x="159" y="539"/>
                    <a:pt x="162" y="531"/>
                    <a:pt x="157" y="53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39" y="465"/>
                    <a:pt x="131" y="453"/>
                    <a:pt x="130" y="433"/>
                  </a:cubicBezTo>
                  <a:cubicBezTo>
                    <a:pt x="138" y="434"/>
                    <a:pt x="134" y="447"/>
                    <a:pt x="140" y="450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47" y="478"/>
                    <a:pt x="148" y="486"/>
                    <a:pt x="152" y="491"/>
                  </a:cubicBezTo>
                  <a:cubicBezTo>
                    <a:pt x="156" y="495"/>
                    <a:pt x="154" y="506"/>
                    <a:pt x="160" y="508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81" y="553"/>
                    <a:pt x="176" y="554"/>
                    <a:pt x="183" y="561"/>
                  </a:cubicBezTo>
                  <a:cubicBezTo>
                    <a:pt x="188" y="564"/>
                    <a:pt x="187" y="573"/>
                    <a:pt x="193" y="57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15" y="616"/>
                    <a:pt x="214" y="627"/>
                    <a:pt x="215" y="634"/>
                  </a:cubicBezTo>
                  <a:cubicBezTo>
                    <a:pt x="223" y="635"/>
                    <a:pt x="220" y="646"/>
                    <a:pt x="225" y="649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42" y="694"/>
                    <a:pt x="244" y="700"/>
                    <a:pt x="246" y="707"/>
                  </a:cubicBezTo>
                  <a:cubicBezTo>
                    <a:pt x="245" y="712"/>
                    <a:pt x="249" y="712"/>
                    <a:pt x="248" y="71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51" y="734"/>
                    <a:pt x="256" y="737"/>
                    <a:pt x="256" y="745"/>
                  </a:cubicBezTo>
                  <a:cubicBezTo>
                    <a:pt x="261" y="747"/>
                    <a:pt x="255" y="761"/>
                    <a:pt x="261" y="762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6" y="750"/>
                    <a:pt x="262" y="741"/>
                    <a:pt x="263" y="737"/>
                  </a:cubicBezTo>
                  <a:cubicBezTo>
                    <a:pt x="264" y="727"/>
                    <a:pt x="259" y="723"/>
                    <a:pt x="261" y="712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53" y="688"/>
                    <a:pt x="256" y="675"/>
                    <a:pt x="251" y="672"/>
                  </a:cubicBezTo>
                  <a:cubicBezTo>
                    <a:pt x="250" y="668"/>
                    <a:pt x="252" y="662"/>
                    <a:pt x="248" y="66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42" y="637"/>
                    <a:pt x="237" y="625"/>
                    <a:pt x="235" y="609"/>
                  </a:cubicBezTo>
                  <a:cubicBezTo>
                    <a:pt x="231" y="608"/>
                    <a:pt x="234" y="600"/>
                    <a:pt x="230" y="599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22" y="586"/>
                    <a:pt x="224" y="576"/>
                    <a:pt x="218" y="574"/>
                  </a:cubicBezTo>
                  <a:cubicBezTo>
                    <a:pt x="219" y="565"/>
                    <a:pt x="216" y="562"/>
                    <a:pt x="215" y="556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98" y="521"/>
                    <a:pt x="197" y="509"/>
                    <a:pt x="190" y="503"/>
                  </a:cubicBezTo>
                  <a:cubicBezTo>
                    <a:pt x="192" y="495"/>
                    <a:pt x="187" y="493"/>
                    <a:pt x="185" y="48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77" y="464"/>
                    <a:pt x="172" y="456"/>
                    <a:pt x="170" y="445"/>
                  </a:cubicBezTo>
                  <a:cubicBezTo>
                    <a:pt x="162" y="440"/>
                    <a:pt x="164" y="425"/>
                    <a:pt x="157" y="418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6" y="366"/>
                    <a:pt x="141" y="346"/>
                    <a:pt x="142" y="320"/>
                  </a:cubicBezTo>
                  <a:cubicBezTo>
                    <a:pt x="149" y="320"/>
                    <a:pt x="147" y="330"/>
                    <a:pt x="147" y="33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53" y="369"/>
                    <a:pt x="156" y="381"/>
                    <a:pt x="157" y="395"/>
                  </a:cubicBezTo>
                  <a:cubicBezTo>
                    <a:pt x="163" y="407"/>
                    <a:pt x="168" y="420"/>
                    <a:pt x="172" y="433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190" y="475"/>
                    <a:pt x="194" y="480"/>
                    <a:pt x="195" y="488"/>
                  </a:cubicBezTo>
                  <a:cubicBezTo>
                    <a:pt x="199" y="493"/>
                    <a:pt x="198" y="502"/>
                    <a:pt x="203" y="506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08" y="517"/>
                    <a:pt x="210" y="519"/>
                    <a:pt x="210" y="523"/>
                  </a:cubicBezTo>
                  <a:cubicBezTo>
                    <a:pt x="214" y="528"/>
                    <a:pt x="216" y="535"/>
                    <a:pt x="220" y="538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6" y="578"/>
                    <a:pt x="236" y="571"/>
                    <a:pt x="233" y="571"/>
                  </a:cubicBezTo>
                  <a:cubicBezTo>
                    <a:pt x="233" y="568"/>
                    <a:pt x="233" y="564"/>
                    <a:pt x="230" y="564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25" y="535"/>
                    <a:pt x="220" y="525"/>
                    <a:pt x="220" y="511"/>
                  </a:cubicBezTo>
                  <a:cubicBezTo>
                    <a:pt x="219" y="507"/>
                    <a:pt x="217" y="504"/>
                    <a:pt x="215" y="501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208" y="467"/>
                    <a:pt x="200" y="448"/>
                    <a:pt x="200" y="423"/>
                  </a:cubicBezTo>
                  <a:cubicBezTo>
                    <a:pt x="201" y="409"/>
                    <a:pt x="196" y="402"/>
                    <a:pt x="198" y="387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5" y="360"/>
                    <a:pt x="195" y="377"/>
                    <a:pt x="203" y="377"/>
                  </a:cubicBezTo>
                  <a:cubicBezTo>
                    <a:pt x="203" y="384"/>
                    <a:pt x="203" y="391"/>
                    <a:pt x="203" y="398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30" y="521"/>
                    <a:pt x="242" y="547"/>
                    <a:pt x="246" y="581"/>
                  </a:cubicBezTo>
                  <a:cubicBezTo>
                    <a:pt x="260" y="611"/>
                    <a:pt x="264" y="650"/>
                    <a:pt x="276" y="682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76" y="670"/>
                    <a:pt x="276" y="666"/>
                    <a:pt x="276" y="662"/>
                  </a:cubicBezTo>
                  <a:cubicBezTo>
                    <a:pt x="274" y="655"/>
                    <a:pt x="273" y="648"/>
                    <a:pt x="273" y="639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54" y="552"/>
                    <a:pt x="245" y="535"/>
                    <a:pt x="243" y="511"/>
                  </a:cubicBezTo>
                  <a:cubicBezTo>
                    <a:pt x="241" y="506"/>
                    <a:pt x="239" y="502"/>
                    <a:pt x="238" y="49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33" y="474"/>
                    <a:pt x="234" y="466"/>
                    <a:pt x="230" y="463"/>
                  </a:cubicBezTo>
                  <a:cubicBezTo>
                    <a:pt x="230" y="456"/>
                    <a:pt x="229" y="451"/>
                    <a:pt x="225" y="448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9" y="407"/>
                    <a:pt x="222" y="391"/>
                    <a:pt x="218" y="382"/>
                  </a:cubicBezTo>
                  <a:cubicBezTo>
                    <a:pt x="218" y="364"/>
                    <a:pt x="218" y="350"/>
                    <a:pt x="215" y="340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94"/>
                    <a:pt x="215" y="290"/>
                    <a:pt x="213" y="287"/>
                  </a:cubicBezTo>
                  <a:cubicBezTo>
                    <a:pt x="212" y="280"/>
                    <a:pt x="217" y="282"/>
                    <a:pt x="213" y="277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16" y="223"/>
                    <a:pt x="219" y="219"/>
                    <a:pt x="218" y="211"/>
                  </a:cubicBezTo>
                  <a:cubicBezTo>
                    <a:pt x="223" y="214"/>
                    <a:pt x="219" y="227"/>
                    <a:pt x="220" y="234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0" y="267"/>
                    <a:pt x="220" y="283"/>
                    <a:pt x="220" y="299"/>
                  </a:cubicBezTo>
                  <a:cubicBezTo>
                    <a:pt x="224" y="331"/>
                    <a:pt x="224" y="350"/>
                    <a:pt x="225" y="38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36" y="419"/>
                    <a:pt x="231" y="430"/>
                    <a:pt x="233" y="435"/>
                  </a:cubicBezTo>
                  <a:cubicBezTo>
                    <a:pt x="240" y="434"/>
                    <a:pt x="231" y="449"/>
                    <a:pt x="238" y="44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56" y="533"/>
                    <a:pt x="265" y="551"/>
                    <a:pt x="266" y="576"/>
                  </a:cubicBezTo>
                  <a:cubicBezTo>
                    <a:pt x="271" y="577"/>
                    <a:pt x="266" y="589"/>
                    <a:pt x="271" y="59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77" y="609"/>
                    <a:pt x="276" y="617"/>
                    <a:pt x="278" y="621"/>
                  </a:cubicBezTo>
                  <a:cubicBezTo>
                    <a:pt x="281" y="625"/>
                    <a:pt x="281" y="631"/>
                    <a:pt x="283" y="634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89" y="669"/>
                    <a:pt x="291" y="663"/>
                    <a:pt x="291" y="657"/>
                  </a:cubicBezTo>
                  <a:cubicBezTo>
                    <a:pt x="292" y="651"/>
                    <a:pt x="294" y="646"/>
                    <a:pt x="296" y="64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93" y="581"/>
                    <a:pt x="293" y="574"/>
                    <a:pt x="293" y="566"/>
                  </a:cubicBezTo>
                  <a:cubicBezTo>
                    <a:pt x="289" y="550"/>
                    <a:pt x="288" y="531"/>
                    <a:pt x="286" y="513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78" y="483"/>
                    <a:pt x="282" y="474"/>
                    <a:pt x="276" y="468"/>
                  </a:cubicBezTo>
                  <a:cubicBezTo>
                    <a:pt x="272" y="412"/>
                    <a:pt x="272" y="381"/>
                    <a:pt x="265" y="327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60" y="238"/>
                    <a:pt x="270" y="230"/>
                    <a:pt x="268" y="224"/>
                  </a:cubicBezTo>
                  <a:cubicBezTo>
                    <a:pt x="268" y="216"/>
                    <a:pt x="268" y="209"/>
                    <a:pt x="268" y="20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69" y="178"/>
                    <a:pt x="275" y="177"/>
                    <a:pt x="273" y="168"/>
                  </a:cubicBezTo>
                  <a:cubicBezTo>
                    <a:pt x="279" y="170"/>
                    <a:pt x="274" y="181"/>
                    <a:pt x="275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3" y="216"/>
                    <a:pt x="276" y="217"/>
                    <a:pt x="275" y="219"/>
                  </a:cubicBezTo>
                  <a:cubicBezTo>
                    <a:pt x="275" y="219"/>
                    <a:pt x="271" y="224"/>
                    <a:pt x="273" y="22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73" y="258"/>
                    <a:pt x="273" y="279"/>
                    <a:pt x="273" y="304"/>
                  </a:cubicBezTo>
                  <a:cubicBezTo>
                    <a:pt x="276" y="339"/>
                    <a:pt x="281" y="372"/>
                    <a:pt x="281" y="410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84" y="463"/>
                    <a:pt x="290" y="465"/>
                    <a:pt x="288" y="475"/>
                  </a:cubicBezTo>
                  <a:cubicBezTo>
                    <a:pt x="295" y="476"/>
                    <a:pt x="286" y="493"/>
                    <a:pt x="293" y="49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11" y="572"/>
                    <a:pt x="307" y="567"/>
                    <a:pt x="306" y="561"/>
                  </a:cubicBezTo>
                  <a:cubicBezTo>
                    <a:pt x="311" y="557"/>
                    <a:pt x="304" y="555"/>
                    <a:pt x="306" y="546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305" y="485"/>
                    <a:pt x="303" y="469"/>
                    <a:pt x="298" y="445"/>
                  </a:cubicBezTo>
                  <a:cubicBezTo>
                    <a:pt x="298" y="407"/>
                    <a:pt x="295" y="375"/>
                    <a:pt x="291" y="347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8" y="279"/>
                    <a:pt x="289" y="277"/>
                    <a:pt x="288" y="264"/>
                  </a:cubicBezTo>
                  <a:cubicBezTo>
                    <a:pt x="288" y="250"/>
                    <a:pt x="286" y="249"/>
                    <a:pt x="288" y="236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88" y="198"/>
                    <a:pt x="288" y="187"/>
                    <a:pt x="288" y="176"/>
                  </a:cubicBezTo>
                  <a:cubicBezTo>
                    <a:pt x="290" y="166"/>
                    <a:pt x="291" y="154"/>
                    <a:pt x="290" y="141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8" y="101"/>
                    <a:pt x="303" y="94"/>
                    <a:pt x="303" y="83"/>
                  </a:cubicBezTo>
                  <a:cubicBezTo>
                    <a:pt x="311" y="88"/>
                    <a:pt x="300" y="96"/>
                    <a:pt x="303" y="106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7" y="145"/>
                    <a:pt x="298" y="152"/>
                    <a:pt x="296" y="168"/>
                  </a:cubicBezTo>
                  <a:cubicBezTo>
                    <a:pt x="296" y="184"/>
                    <a:pt x="296" y="200"/>
                    <a:pt x="296" y="21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294" y="266"/>
                    <a:pt x="299" y="266"/>
                    <a:pt x="298" y="272"/>
                  </a:cubicBezTo>
                  <a:cubicBezTo>
                    <a:pt x="297" y="294"/>
                    <a:pt x="300" y="310"/>
                    <a:pt x="298" y="327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08" y="443"/>
                    <a:pt x="313" y="448"/>
                    <a:pt x="311" y="458"/>
                  </a:cubicBezTo>
                  <a:cubicBezTo>
                    <a:pt x="312" y="464"/>
                    <a:pt x="312" y="472"/>
                    <a:pt x="316" y="47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9" y="465"/>
                    <a:pt x="318" y="459"/>
                    <a:pt x="318" y="455"/>
                  </a:cubicBezTo>
                  <a:cubicBezTo>
                    <a:pt x="314" y="453"/>
                    <a:pt x="318" y="451"/>
                    <a:pt x="318" y="448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20" y="427"/>
                    <a:pt x="316" y="426"/>
                    <a:pt x="316" y="420"/>
                  </a:cubicBezTo>
                  <a:cubicBezTo>
                    <a:pt x="316" y="409"/>
                    <a:pt x="318" y="410"/>
                    <a:pt x="316" y="400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4" y="385"/>
                    <a:pt x="313" y="383"/>
                    <a:pt x="316" y="382"/>
                  </a:cubicBezTo>
                  <a:cubicBezTo>
                    <a:pt x="315" y="365"/>
                    <a:pt x="317" y="350"/>
                    <a:pt x="316" y="335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3" y="300"/>
                    <a:pt x="315" y="281"/>
                    <a:pt x="316" y="262"/>
                  </a:cubicBezTo>
                  <a:cubicBezTo>
                    <a:pt x="317" y="243"/>
                    <a:pt x="317" y="225"/>
                    <a:pt x="318" y="206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2" y="187"/>
                    <a:pt x="318" y="178"/>
                    <a:pt x="323" y="178"/>
                  </a:cubicBezTo>
                  <a:cubicBezTo>
                    <a:pt x="323" y="173"/>
                    <a:pt x="323" y="168"/>
                    <a:pt x="323" y="163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25" y="129"/>
                    <a:pt x="332" y="115"/>
                    <a:pt x="336" y="98"/>
                  </a:cubicBezTo>
                  <a:cubicBezTo>
                    <a:pt x="344" y="106"/>
                    <a:pt x="332" y="116"/>
                    <a:pt x="333" y="126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30" y="179"/>
                    <a:pt x="324" y="195"/>
                    <a:pt x="326" y="219"/>
                  </a:cubicBezTo>
                  <a:cubicBezTo>
                    <a:pt x="328" y="226"/>
                    <a:pt x="322" y="225"/>
                    <a:pt x="323" y="231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6" y="291"/>
                    <a:pt x="322" y="314"/>
                    <a:pt x="323" y="332"/>
                  </a:cubicBezTo>
                  <a:cubicBezTo>
                    <a:pt x="323" y="337"/>
                    <a:pt x="323" y="342"/>
                    <a:pt x="323" y="34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1" y="362"/>
                    <a:pt x="324" y="374"/>
                    <a:pt x="323" y="382"/>
                  </a:cubicBezTo>
                  <a:cubicBezTo>
                    <a:pt x="324" y="403"/>
                    <a:pt x="330" y="425"/>
                    <a:pt x="328" y="448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25" y="482"/>
                    <a:pt x="328" y="500"/>
                    <a:pt x="326" y="516"/>
                  </a:cubicBezTo>
                  <a:cubicBezTo>
                    <a:pt x="333" y="509"/>
                    <a:pt x="337" y="500"/>
                    <a:pt x="336" y="485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78"/>
                    <a:pt x="336" y="477"/>
                    <a:pt x="336" y="475"/>
                  </a:cubicBezTo>
                  <a:cubicBezTo>
                    <a:pt x="336" y="475"/>
                    <a:pt x="338" y="475"/>
                    <a:pt x="339" y="473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6" y="446"/>
                    <a:pt x="342" y="446"/>
                    <a:pt x="341" y="440"/>
                  </a:cubicBezTo>
                  <a:cubicBezTo>
                    <a:pt x="341" y="426"/>
                    <a:pt x="341" y="412"/>
                    <a:pt x="341" y="397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336"/>
                    <a:pt x="341" y="308"/>
                    <a:pt x="343" y="272"/>
                  </a:cubicBezTo>
                  <a:cubicBezTo>
                    <a:pt x="336" y="273"/>
                    <a:pt x="350" y="262"/>
                    <a:pt x="341" y="262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51" y="210"/>
                    <a:pt x="357" y="193"/>
                    <a:pt x="358" y="171"/>
                  </a:cubicBezTo>
                  <a:cubicBezTo>
                    <a:pt x="362" y="152"/>
                    <a:pt x="368" y="135"/>
                    <a:pt x="368" y="113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98"/>
                    <a:pt x="375" y="87"/>
                    <a:pt x="376" y="83"/>
                  </a:cubicBezTo>
                  <a:cubicBezTo>
                    <a:pt x="380" y="80"/>
                    <a:pt x="379" y="72"/>
                    <a:pt x="381" y="6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2" y="37"/>
                    <a:pt x="394" y="15"/>
                    <a:pt x="404" y="0"/>
                  </a:cubicBezTo>
                  <a:cubicBezTo>
                    <a:pt x="411" y="2"/>
                    <a:pt x="400" y="6"/>
                    <a:pt x="404" y="12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97" y="31"/>
                    <a:pt x="397" y="41"/>
                    <a:pt x="391" y="45"/>
                  </a:cubicBezTo>
                  <a:cubicBezTo>
                    <a:pt x="390" y="67"/>
                    <a:pt x="384" y="84"/>
                    <a:pt x="381" y="103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75" y="120"/>
                    <a:pt x="379" y="130"/>
                    <a:pt x="374" y="131"/>
                  </a:cubicBezTo>
                  <a:cubicBezTo>
                    <a:pt x="374" y="142"/>
                    <a:pt x="371" y="150"/>
                    <a:pt x="369" y="158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4" y="285"/>
                    <a:pt x="352" y="296"/>
                    <a:pt x="354" y="312"/>
                  </a:cubicBezTo>
                  <a:cubicBezTo>
                    <a:pt x="354" y="328"/>
                    <a:pt x="351" y="348"/>
                    <a:pt x="356" y="360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5" y="378"/>
                    <a:pt x="349" y="378"/>
                    <a:pt x="351" y="385"/>
                  </a:cubicBezTo>
                  <a:cubicBezTo>
                    <a:pt x="358" y="385"/>
                    <a:pt x="348" y="389"/>
                    <a:pt x="351" y="395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57" y="406"/>
                    <a:pt x="352" y="393"/>
                    <a:pt x="354" y="387"/>
                  </a:cubicBezTo>
                  <a:cubicBezTo>
                    <a:pt x="359" y="385"/>
                    <a:pt x="355" y="373"/>
                    <a:pt x="356" y="36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5" y="338"/>
                    <a:pt x="365" y="340"/>
                    <a:pt x="366" y="329"/>
                  </a:cubicBezTo>
                  <a:cubicBezTo>
                    <a:pt x="365" y="324"/>
                    <a:pt x="371" y="326"/>
                    <a:pt x="371" y="322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74" y="309"/>
                    <a:pt x="373" y="299"/>
                    <a:pt x="376" y="294"/>
                  </a:cubicBezTo>
                  <a:cubicBezTo>
                    <a:pt x="374" y="259"/>
                    <a:pt x="384" y="239"/>
                    <a:pt x="389" y="206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13" y="85"/>
                    <a:pt x="419" y="50"/>
                    <a:pt x="434" y="25"/>
                  </a:cubicBezTo>
                  <a:cubicBezTo>
                    <a:pt x="440" y="26"/>
                    <a:pt x="434" y="34"/>
                    <a:pt x="431" y="35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27" y="56"/>
                    <a:pt x="425" y="64"/>
                    <a:pt x="421" y="70"/>
                  </a:cubicBezTo>
                  <a:cubicBezTo>
                    <a:pt x="420" y="89"/>
                    <a:pt x="412" y="102"/>
                    <a:pt x="411" y="121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82" y="269"/>
                    <a:pt x="384" y="333"/>
                    <a:pt x="364" y="375"/>
                  </a:cubicBezTo>
                  <a:cubicBezTo>
                    <a:pt x="364" y="386"/>
                    <a:pt x="364" y="397"/>
                    <a:pt x="364" y="407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69" y="388"/>
                    <a:pt x="374" y="380"/>
                    <a:pt x="376" y="380"/>
                  </a:cubicBezTo>
                  <a:cubicBezTo>
                    <a:pt x="375" y="374"/>
                    <a:pt x="378" y="373"/>
                    <a:pt x="379" y="370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391" y="343"/>
                    <a:pt x="390" y="333"/>
                    <a:pt x="396" y="329"/>
                  </a:cubicBezTo>
                  <a:cubicBezTo>
                    <a:pt x="399" y="313"/>
                    <a:pt x="410" y="305"/>
                    <a:pt x="414" y="289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33" y="269"/>
                    <a:pt x="430" y="256"/>
                    <a:pt x="439" y="256"/>
                  </a:cubicBezTo>
                  <a:cubicBezTo>
                    <a:pt x="443" y="235"/>
                    <a:pt x="456" y="221"/>
                    <a:pt x="462" y="201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3" y="167"/>
                    <a:pt x="475" y="163"/>
                    <a:pt x="477" y="158"/>
                  </a:cubicBezTo>
                  <a:cubicBezTo>
                    <a:pt x="478" y="153"/>
                    <a:pt x="478" y="147"/>
                    <a:pt x="484" y="148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56" y="231"/>
                    <a:pt x="456" y="239"/>
                    <a:pt x="452" y="246"/>
                  </a:cubicBezTo>
                  <a:cubicBezTo>
                    <a:pt x="450" y="249"/>
                    <a:pt x="449" y="253"/>
                    <a:pt x="447" y="259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40" y="265"/>
                    <a:pt x="441" y="268"/>
                    <a:pt x="439" y="272"/>
                  </a:cubicBezTo>
                  <a:cubicBezTo>
                    <a:pt x="438" y="274"/>
                    <a:pt x="431" y="284"/>
                    <a:pt x="432" y="292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402" y="346"/>
                    <a:pt x="392" y="357"/>
                    <a:pt x="389" y="375"/>
                  </a:cubicBezTo>
                  <a:cubicBezTo>
                    <a:pt x="390" y="378"/>
                    <a:pt x="391" y="374"/>
                    <a:pt x="394" y="375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398" y="366"/>
                    <a:pt x="400" y="363"/>
                    <a:pt x="401" y="360"/>
                  </a:cubicBezTo>
                  <a:cubicBezTo>
                    <a:pt x="406" y="354"/>
                    <a:pt x="408" y="346"/>
                    <a:pt x="414" y="342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44" y="301"/>
                    <a:pt x="441" y="291"/>
                    <a:pt x="449" y="292"/>
                  </a:cubicBezTo>
                  <a:cubicBezTo>
                    <a:pt x="449" y="279"/>
                    <a:pt x="457" y="274"/>
                    <a:pt x="459" y="264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468" y="247"/>
                    <a:pt x="474" y="247"/>
                    <a:pt x="472" y="239"/>
                  </a:cubicBezTo>
                  <a:cubicBezTo>
                    <a:pt x="485" y="227"/>
                    <a:pt x="489" y="206"/>
                    <a:pt x="497" y="188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19" y="108"/>
                    <a:pt x="514" y="90"/>
                    <a:pt x="519" y="68"/>
                  </a:cubicBezTo>
                  <a:cubicBezTo>
                    <a:pt x="525" y="69"/>
                    <a:pt x="520" y="80"/>
                    <a:pt x="522" y="85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518" y="141"/>
                    <a:pt x="511" y="173"/>
                    <a:pt x="502" y="204"/>
                  </a:cubicBezTo>
                  <a:cubicBezTo>
                    <a:pt x="497" y="204"/>
                    <a:pt x="500" y="212"/>
                    <a:pt x="497" y="214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89" y="231"/>
                    <a:pt x="487" y="239"/>
                    <a:pt x="482" y="244"/>
                  </a:cubicBezTo>
                  <a:cubicBezTo>
                    <a:pt x="480" y="252"/>
                    <a:pt x="474" y="256"/>
                    <a:pt x="472" y="26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3" y="275"/>
                    <a:pt x="466" y="282"/>
                    <a:pt x="462" y="282"/>
                  </a:cubicBezTo>
                  <a:cubicBezTo>
                    <a:pt x="458" y="283"/>
                    <a:pt x="461" y="291"/>
                    <a:pt x="457" y="292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49" y="310"/>
                    <a:pt x="443" y="313"/>
                    <a:pt x="442" y="322"/>
                  </a:cubicBezTo>
                  <a:cubicBezTo>
                    <a:pt x="436" y="326"/>
                    <a:pt x="435" y="336"/>
                    <a:pt x="429" y="339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408" y="366"/>
                    <a:pt x="402" y="380"/>
                    <a:pt x="394" y="392"/>
                  </a:cubicBezTo>
                  <a:cubicBezTo>
                    <a:pt x="390" y="399"/>
                    <a:pt x="383" y="402"/>
                    <a:pt x="381" y="410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69" y="435"/>
                    <a:pt x="364" y="443"/>
                    <a:pt x="361" y="450"/>
                  </a:cubicBezTo>
                  <a:cubicBezTo>
                    <a:pt x="359" y="455"/>
                    <a:pt x="360" y="461"/>
                    <a:pt x="359" y="46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52" y="480"/>
                    <a:pt x="349" y="485"/>
                    <a:pt x="349" y="491"/>
                  </a:cubicBezTo>
                  <a:cubicBezTo>
                    <a:pt x="356" y="484"/>
                    <a:pt x="356" y="469"/>
                    <a:pt x="366" y="46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387" y="432"/>
                    <a:pt x="388" y="420"/>
                    <a:pt x="394" y="412"/>
                  </a:cubicBezTo>
                  <a:cubicBezTo>
                    <a:pt x="398" y="403"/>
                    <a:pt x="403" y="395"/>
                    <a:pt x="409" y="387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19" y="372"/>
                    <a:pt x="418" y="367"/>
                    <a:pt x="422" y="367"/>
                  </a:cubicBezTo>
                  <a:cubicBezTo>
                    <a:pt x="424" y="367"/>
                    <a:pt x="424" y="363"/>
                    <a:pt x="424" y="360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45" y="333"/>
                    <a:pt x="449" y="331"/>
                    <a:pt x="449" y="324"/>
                  </a:cubicBezTo>
                  <a:cubicBezTo>
                    <a:pt x="454" y="322"/>
                    <a:pt x="458" y="320"/>
                    <a:pt x="457" y="312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80" y="280"/>
                    <a:pt x="491" y="277"/>
                    <a:pt x="492" y="264"/>
                  </a:cubicBezTo>
                  <a:cubicBezTo>
                    <a:pt x="498" y="263"/>
                    <a:pt x="498" y="256"/>
                    <a:pt x="502" y="254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12" y="237"/>
                    <a:pt x="509" y="227"/>
                    <a:pt x="515" y="226"/>
                  </a:cubicBezTo>
                  <a:cubicBezTo>
                    <a:pt x="518" y="223"/>
                    <a:pt x="516" y="214"/>
                    <a:pt x="520" y="211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35" y="160"/>
                    <a:pt x="544" y="142"/>
                    <a:pt x="547" y="118"/>
                  </a:cubicBezTo>
                  <a:cubicBezTo>
                    <a:pt x="548" y="112"/>
                    <a:pt x="551" y="108"/>
                    <a:pt x="550" y="100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5" y="84"/>
                    <a:pt x="551" y="73"/>
                    <a:pt x="552" y="68"/>
                  </a:cubicBezTo>
                  <a:cubicBezTo>
                    <a:pt x="554" y="62"/>
                    <a:pt x="548" y="50"/>
                    <a:pt x="557" y="52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53" y="125"/>
                    <a:pt x="550" y="136"/>
                    <a:pt x="547" y="148"/>
                  </a:cubicBezTo>
                  <a:cubicBezTo>
                    <a:pt x="545" y="154"/>
                    <a:pt x="545" y="161"/>
                    <a:pt x="542" y="166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33" y="205"/>
                    <a:pt x="522" y="223"/>
                    <a:pt x="515" y="244"/>
                  </a:cubicBezTo>
                  <a:cubicBezTo>
                    <a:pt x="510" y="247"/>
                    <a:pt x="511" y="255"/>
                    <a:pt x="507" y="259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97" y="276"/>
                    <a:pt x="495" y="282"/>
                    <a:pt x="489" y="284"/>
                  </a:cubicBezTo>
                  <a:cubicBezTo>
                    <a:pt x="492" y="291"/>
                    <a:pt x="487" y="290"/>
                    <a:pt x="484" y="294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78" y="300"/>
                    <a:pt x="477" y="307"/>
                    <a:pt x="472" y="309"/>
                  </a:cubicBezTo>
                  <a:cubicBezTo>
                    <a:pt x="468" y="312"/>
                    <a:pt x="468" y="319"/>
                    <a:pt x="464" y="322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43" y="358"/>
                    <a:pt x="434" y="363"/>
                    <a:pt x="429" y="372"/>
                  </a:cubicBezTo>
                  <a:cubicBezTo>
                    <a:pt x="424" y="381"/>
                    <a:pt x="418" y="390"/>
                    <a:pt x="414" y="400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91" y="434"/>
                    <a:pt x="390" y="447"/>
                    <a:pt x="384" y="455"/>
                  </a:cubicBezTo>
                  <a:cubicBezTo>
                    <a:pt x="375" y="461"/>
                    <a:pt x="375" y="475"/>
                    <a:pt x="366" y="480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51" y="515"/>
                    <a:pt x="345" y="517"/>
                    <a:pt x="346" y="526"/>
                  </a:cubicBezTo>
                  <a:cubicBezTo>
                    <a:pt x="345" y="532"/>
                    <a:pt x="337" y="530"/>
                    <a:pt x="339" y="538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33" y="562"/>
                    <a:pt x="334" y="550"/>
                    <a:pt x="341" y="543"/>
                  </a:cubicBezTo>
                  <a:cubicBezTo>
                    <a:pt x="342" y="531"/>
                    <a:pt x="353" y="530"/>
                    <a:pt x="354" y="518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374" y="486"/>
                    <a:pt x="380" y="479"/>
                    <a:pt x="384" y="470"/>
                  </a:cubicBezTo>
                  <a:cubicBezTo>
                    <a:pt x="392" y="465"/>
                    <a:pt x="394" y="454"/>
                    <a:pt x="401" y="448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21" y="422"/>
                    <a:pt x="418" y="413"/>
                    <a:pt x="424" y="412"/>
                  </a:cubicBezTo>
                  <a:cubicBezTo>
                    <a:pt x="421" y="403"/>
                    <a:pt x="434" y="408"/>
                    <a:pt x="432" y="400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44" y="387"/>
                    <a:pt x="444" y="381"/>
                    <a:pt x="447" y="377"/>
                  </a:cubicBezTo>
                  <a:cubicBezTo>
                    <a:pt x="456" y="369"/>
                    <a:pt x="465" y="360"/>
                    <a:pt x="469" y="34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483" y="327"/>
                    <a:pt x="491" y="326"/>
                    <a:pt x="492" y="319"/>
                  </a:cubicBezTo>
                  <a:cubicBezTo>
                    <a:pt x="498" y="316"/>
                    <a:pt x="495" y="304"/>
                    <a:pt x="505" y="30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18" y="284"/>
                    <a:pt x="516" y="274"/>
                    <a:pt x="522" y="271"/>
                  </a:cubicBezTo>
                  <a:cubicBezTo>
                    <a:pt x="525" y="266"/>
                    <a:pt x="527" y="259"/>
                    <a:pt x="530" y="254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48" y="211"/>
                    <a:pt x="550" y="204"/>
                    <a:pt x="552" y="198"/>
                  </a:cubicBezTo>
                  <a:cubicBezTo>
                    <a:pt x="557" y="194"/>
                    <a:pt x="556" y="185"/>
                    <a:pt x="560" y="181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1" y="124"/>
                    <a:pt x="579" y="109"/>
                    <a:pt x="575" y="98"/>
                  </a:cubicBezTo>
                  <a:cubicBezTo>
                    <a:pt x="579" y="93"/>
                    <a:pt x="580" y="85"/>
                    <a:pt x="582" y="7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92" y="60"/>
                    <a:pt x="588" y="61"/>
                    <a:pt x="587" y="68"/>
                  </a:cubicBezTo>
                  <a:cubicBezTo>
                    <a:pt x="587" y="73"/>
                    <a:pt x="583" y="75"/>
                    <a:pt x="585" y="83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76" y="129"/>
                    <a:pt x="574" y="150"/>
                    <a:pt x="570" y="168"/>
                  </a:cubicBezTo>
                  <a:cubicBezTo>
                    <a:pt x="565" y="169"/>
                    <a:pt x="569" y="179"/>
                    <a:pt x="565" y="181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9" y="198"/>
                    <a:pt x="559" y="204"/>
                    <a:pt x="557" y="209"/>
                  </a:cubicBezTo>
                  <a:cubicBezTo>
                    <a:pt x="550" y="207"/>
                    <a:pt x="559" y="220"/>
                    <a:pt x="552" y="219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28" y="278"/>
                    <a:pt x="521" y="287"/>
                    <a:pt x="517" y="299"/>
                  </a:cubicBezTo>
                  <a:cubicBezTo>
                    <a:pt x="512" y="302"/>
                    <a:pt x="511" y="310"/>
                    <a:pt x="507" y="314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89" y="335"/>
                    <a:pt x="487" y="349"/>
                    <a:pt x="477" y="355"/>
                  </a:cubicBezTo>
                  <a:cubicBezTo>
                    <a:pt x="477" y="362"/>
                    <a:pt x="472" y="365"/>
                    <a:pt x="467" y="367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52" y="394"/>
                    <a:pt x="443" y="402"/>
                    <a:pt x="437" y="415"/>
                  </a:cubicBezTo>
                  <a:cubicBezTo>
                    <a:pt x="431" y="414"/>
                    <a:pt x="434" y="422"/>
                    <a:pt x="429" y="423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21" y="437"/>
                    <a:pt x="415" y="439"/>
                    <a:pt x="414" y="448"/>
                  </a:cubicBezTo>
                  <a:cubicBezTo>
                    <a:pt x="406" y="449"/>
                    <a:pt x="409" y="461"/>
                    <a:pt x="401" y="463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5" y="492"/>
                    <a:pt x="375" y="501"/>
                    <a:pt x="371" y="516"/>
                  </a:cubicBezTo>
                  <a:cubicBezTo>
                    <a:pt x="374" y="514"/>
                    <a:pt x="375" y="511"/>
                    <a:pt x="376" y="508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388" y="503"/>
                    <a:pt x="385" y="493"/>
                    <a:pt x="391" y="493"/>
                  </a:cubicBezTo>
                  <a:cubicBezTo>
                    <a:pt x="397" y="485"/>
                    <a:pt x="405" y="479"/>
                    <a:pt x="409" y="470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34" y="445"/>
                    <a:pt x="433" y="438"/>
                    <a:pt x="439" y="438"/>
                  </a:cubicBezTo>
                  <a:cubicBezTo>
                    <a:pt x="441" y="436"/>
                    <a:pt x="442" y="434"/>
                    <a:pt x="442" y="430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54" y="425"/>
                    <a:pt x="450" y="413"/>
                    <a:pt x="459" y="415"/>
                  </a:cubicBezTo>
                  <a:cubicBezTo>
                    <a:pt x="460" y="408"/>
                    <a:pt x="464" y="406"/>
                    <a:pt x="467" y="402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489" y="377"/>
                    <a:pt x="489" y="370"/>
                    <a:pt x="495" y="370"/>
                  </a:cubicBezTo>
                  <a:cubicBezTo>
                    <a:pt x="495" y="364"/>
                    <a:pt x="503" y="365"/>
                    <a:pt x="502" y="357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15" y="343"/>
                    <a:pt x="514" y="336"/>
                    <a:pt x="522" y="337"/>
                  </a:cubicBezTo>
                  <a:cubicBezTo>
                    <a:pt x="523" y="327"/>
                    <a:pt x="530" y="323"/>
                    <a:pt x="532" y="314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47" y="285"/>
                    <a:pt x="552" y="280"/>
                    <a:pt x="555" y="271"/>
                  </a:cubicBezTo>
                  <a:cubicBezTo>
                    <a:pt x="553" y="264"/>
                    <a:pt x="562" y="267"/>
                    <a:pt x="560" y="259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62" y="273"/>
                    <a:pt x="551" y="290"/>
                    <a:pt x="545" y="312"/>
                  </a:cubicBezTo>
                  <a:cubicBezTo>
                    <a:pt x="537" y="317"/>
                    <a:pt x="534" y="327"/>
                    <a:pt x="530" y="337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506" y="368"/>
                    <a:pt x="500" y="376"/>
                    <a:pt x="495" y="385"/>
                  </a:cubicBezTo>
                  <a:cubicBezTo>
                    <a:pt x="490" y="387"/>
                    <a:pt x="490" y="394"/>
                    <a:pt x="484" y="395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81" y="405"/>
                    <a:pt x="477" y="404"/>
                    <a:pt x="477" y="407"/>
                  </a:cubicBezTo>
                  <a:cubicBezTo>
                    <a:pt x="476" y="413"/>
                    <a:pt x="468" y="412"/>
                    <a:pt x="469" y="420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51" y="436"/>
                    <a:pt x="449" y="447"/>
                    <a:pt x="439" y="450"/>
                  </a:cubicBezTo>
                  <a:cubicBezTo>
                    <a:pt x="441" y="456"/>
                    <a:pt x="434" y="454"/>
                    <a:pt x="434" y="458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27" y="467"/>
                    <a:pt x="423" y="470"/>
                    <a:pt x="422" y="475"/>
                  </a:cubicBezTo>
                  <a:cubicBezTo>
                    <a:pt x="411" y="479"/>
                    <a:pt x="412" y="493"/>
                    <a:pt x="402" y="496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90" y="510"/>
                    <a:pt x="390" y="517"/>
                    <a:pt x="384" y="518"/>
                  </a:cubicBezTo>
                  <a:cubicBezTo>
                    <a:pt x="378" y="526"/>
                    <a:pt x="372" y="533"/>
                    <a:pt x="366" y="541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48" y="577"/>
                    <a:pt x="342" y="584"/>
                    <a:pt x="339" y="594"/>
                  </a:cubicBezTo>
                  <a:cubicBezTo>
                    <a:pt x="331" y="612"/>
                    <a:pt x="318" y="627"/>
                    <a:pt x="314" y="649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18" y="645"/>
                    <a:pt x="321" y="645"/>
                    <a:pt x="321" y="642"/>
                  </a:cubicBezTo>
                  <a:cubicBezTo>
                    <a:pt x="326" y="641"/>
                    <a:pt x="326" y="635"/>
                    <a:pt x="329" y="631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40" y="616"/>
                    <a:pt x="341" y="612"/>
                    <a:pt x="344" y="609"/>
                  </a:cubicBezTo>
                  <a:cubicBezTo>
                    <a:pt x="349" y="602"/>
                    <a:pt x="355" y="595"/>
                    <a:pt x="361" y="58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79" y="564"/>
                    <a:pt x="382" y="561"/>
                    <a:pt x="384" y="556"/>
                  </a:cubicBezTo>
                  <a:cubicBezTo>
                    <a:pt x="391" y="557"/>
                    <a:pt x="386" y="546"/>
                    <a:pt x="394" y="54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07" y="535"/>
                    <a:pt x="406" y="529"/>
                    <a:pt x="412" y="528"/>
                  </a:cubicBezTo>
                  <a:cubicBezTo>
                    <a:pt x="416" y="520"/>
                    <a:pt x="426" y="517"/>
                    <a:pt x="429" y="508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46" y="483"/>
                    <a:pt x="454" y="484"/>
                    <a:pt x="454" y="478"/>
                  </a:cubicBezTo>
                  <a:cubicBezTo>
                    <a:pt x="454" y="471"/>
                    <a:pt x="464" y="476"/>
                    <a:pt x="462" y="468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483" y="445"/>
                    <a:pt x="483" y="438"/>
                    <a:pt x="487" y="435"/>
                  </a:cubicBezTo>
                  <a:cubicBezTo>
                    <a:pt x="492" y="434"/>
                    <a:pt x="492" y="428"/>
                    <a:pt x="495" y="425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19" y="390"/>
                    <a:pt x="527" y="373"/>
                    <a:pt x="535" y="357"/>
                  </a:cubicBezTo>
                  <a:cubicBezTo>
                    <a:pt x="538" y="353"/>
                    <a:pt x="538" y="347"/>
                    <a:pt x="542" y="344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51" y="323"/>
                    <a:pt x="553" y="314"/>
                    <a:pt x="560" y="309"/>
                  </a:cubicBezTo>
                  <a:cubicBezTo>
                    <a:pt x="562" y="292"/>
                    <a:pt x="570" y="283"/>
                    <a:pt x="572" y="266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79" y="241"/>
                    <a:pt x="580" y="238"/>
                    <a:pt x="580" y="234"/>
                  </a:cubicBezTo>
                  <a:cubicBezTo>
                    <a:pt x="584" y="233"/>
                    <a:pt x="578" y="229"/>
                    <a:pt x="582" y="229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600" y="138"/>
                    <a:pt x="598" y="153"/>
                    <a:pt x="595" y="156"/>
                  </a:cubicBezTo>
                  <a:cubicBezTo>
                    <a:pt x="593" y="162"/>
                    <a:pt x="598" y="176"/>
                    <a:pt x="592" y="178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87" y="236"/>
                    <a:pt x="584" y="250"/>
                    <a:pt x="583" y="264"/>
                  </a:cubicBezTo>
                  <a:cubicBezTo>
                    <a:pt x="580" y="270"/>
                    <a:pt x="578" y="276"/>
                    <a:pt x="577" y="28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69" y="315"/>
                    <a:pt x="560" y="321"/>
                    <a:pt x="557" y="334"/>
                  </a:cubicBezTo>
                  <a:cubicBezTo>
                    <a:pt x="551" y="344"/>
                    <a:pt x="548" y="357"/>
                    <a:pt x="542" y="367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26" y="407"/>
                    <a:pt x="518" y="408"/>
                    <a:pt x="517" y="415"/>
                  </a:cubicBezTo>
                  <a:cubicBezTo>
                    <a:pt x="512" y="418"/>
                    <a:pt x="512" y="425"/>
                    <a:pt x="507" y="42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98" y="436"/>
                    <a:pt x="501" y="443"/>
                    <a:pt x="497" y="443"/>
                  </a:cubicBezTo>
                  <a:cubicBezTo>
                    <a:pt x="493" y="447"/>
                    <a:pt x="492" y="454"/>
                    <a:pt x="485" y="45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68" y="471"/>
                    <a:pt x="472" y="482"/>
                    <a:pt x="464" y="483"/>
                  </a:cubicBezTo>
                  <a:cubicBezTo>
                    <a:pt x="463" y="490"/>
                    <a:pt x="457" y="492"/>
                    <a:pt x="452" y="495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42" y="512"/>
                    <a:pt x="440" y="515"/>
                    <a:pt x="437" y="516"/>
                  </a:cubicBezTo>
                  <a:cubicBezTo>
                    <a:pt x="435" y="518"/>
                    <a:pt x="435" y="523"/>
                    <a:pt x="432" y="523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406" y="552"/>
                    <a:pt x="389" y="567"/>
                    <a:pt x="376" y="586"/>
                  </a:cubicBezTo>
                  <a:cubicBezTo>
                    <a:pt x="364" y="605"/>
                    <a:pt x="346" y="619"/>
                    <a:pt x="336" y="642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42" y="639"/>
                    <a:pt x="344" y="639"/>
                    <a:pt x="344" y="636"/>
                  </a:cubicBezTo>
                  <a:cubicBezTo>
                    <a:pt x="350" y="637"/>
                    <a:pt x="347" y="629"/>
                    <a:pt x="351" y="629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358" y="616"/>
                    <a:pt x="366" y="619"/>
                    <a:pt x="366" y="614"/>
                  </a:cubicBezTo>
                  <a:cubicBezTo>
                    <a:pt x="375" y="601"/>
                    <a:pt x="388" y="593"/>
                    <a:pt x="397" y="58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63" y="516"/>
                    <a:pt x="467" y="514"/>
                    <a:pt x="467" y="508"/>
                  </a:cubicBezTo>
                  <a:cubicBezTo>
                    <a:pt x="475" y="511"/>
                    <a:pt x="469" y="500"/>
                    <a:pt x="477" y="503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491" y="497"/>
                    <a:pt x="484" y="484"/>
                    <a:pt x="490" y="485"/>
                  </a:cubicBezTo>
                  <a:cubicBezTo>
                    <a:pt x="492" y="482"/>
                    <a:pt x="494" y="478"/>
                    <a:pt x="497" y="475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08" y="461"/>
                    <a:pt x="513" y="456"/>
                    <a:pt x="517" y="450"/>
                  </a:cubicBezTo>
                  <a:cubicBezTo>
                    <a:pt x="527" y="439"/>
                    <a:pt x="535" y="425"/>
                    <a:pt x="545" y="415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61" y="391"/>
                    <a:pt x="564" y="383"/>
                    <a:pt x="570" y="380"/>
                  </a:cubicBezTo>
                  <a:cubicBezTo>
                    <a:pt x="572" y="363"/>
                    <a:pt x="581" y="354"/>
                    <a:pt x="585" y="339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594" y="329"/>
                    <a:pt x="591" y="322"/>
                    <a:pt x="595" y="322"/>
                  </a:cubicBezTo>
                  <a:cubicBezTo>
                    <a:pt x="598" y="315"/>
                    <a:pt x="597" y="305"/>
                    <a:pt x="603" y="302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10" y="272"/>
                    <a:pt x="614" y="267"/>
                    <a:pt x="615" y="259"/>
                  </a:cubicBezTo>
                  <a:cubicBezTo>
                    <a:pt x="618" y="244"/>
                    <a:pt x="621" y="229"/>
                    <a:pt x="625" y="216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28" y="230"/>
                    <a:pt x="629" y="236"/>
                    <a:pt x="625" y="236"/>
                  </a:cubicBezTo>
                  <a:cubicBezTo>
                    <a:pt x="626" y="244"/>
                    <a:pt x="621" y="247"/>
                    <a:pt x="623" y="25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17" y="275"/>
                    <a:pt x="616" y="283"/>
                    <a:pt x="613" y="286"/>
                  </a:cubicBezTo>
                  <a:cubicBezTo>
                    <a:pt x="610" y="299"/>
                    <a:pt x="607" y="311"/>
                    <a:pt x="603" y="322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84" y="356"/>
                    <a:pt x="588" y="369"/>
                    <a:pt x="580" y="370"/>
                  </a:cubicBezTo>
                  <a:cubicBezTo>
                    <a:pt x="580" y="378"/>
                    <a:pt x="573" y="378"/>
                    <a:pt x="575" y="387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64" y="406"/>
                    <a:pt x="557" y="407"/>
                    <a:pt x="557" y="415"/>
                  </a:cubicBezTo>
                  <a:cubicBezTo>
                    <a:pt x="549" y="422"/>
                    <a:pt x="545" y="433"/>
                    <a:pt x="537" y="44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522" y="454"/>
                    <a:pt x="524" y="465"/>
                    <a:pt x="517" y="465"/>
                  </a:cubicBezTo>
                  <a:cubicBezTo>
                    <a:pt x="514" y="478"/>
                    <a:pt x="502" y="482"/>
                    <a:pt x="497" y="493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85" y="508"/>
                    <a:pt x="481" y="508"/>
                    <a:pt x="482" y="513"/>
                  </a:cubicBezTo>
                  <a:cubicBezTo>
                    <a:pt x="478" y="512"/>
                    <a:pt x="477" y="515"/>
                    <a:pt x="477" y="518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54" y="548"/>
                    <a:pt x="446" y="548"/>
                    <a:pt x="444" y="553"/>
                  </a:cubicBezTo>
                  <a:cubicBezTo>
                    <a:pt x="442" y="555"/>
                    <a:pt x="442" y="559"/>
                    <a:pt x="437" y="558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28" y="567"/>
                    <a:pt x="425" y="572"/>
                    <a:pt x="422" y="576"/>
                  </a:cubicBezTo>
                  <a:cubicBezTo>
                    <a:pt x="416" y="578"/>
                    <a:pt x="415" y="584"/>
                    <a:pt x="409" y="58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93" y="600"/>
                    <a:pt x="392" y="607"/>
                    <a:pt x="386" y="609"/>
                  </a:cubicBezTo>
                  <a:cubicBezTo>
                    <a:pt x="385" y="614"/>
                    <a:pt x="378" y="615"/>
                    <a:pt x="374" y="61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60" y="635"/>
                    <a:pt x="357" y="639"/>
                    <a:pt x="354" y="644"/>
                  </a:cubicBezTo>
                  <a:cubicBezTo>
                    <a:pt x="353" y="647"/>
                    <a:pt x="351" y="649"/>
                    <a:pt x="346" y="649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34" y="672"/>
                    <a:pt x="321" y="684"/>
                    <a:pt x="314" y="702"/>
                  </a:cubicBezTo>
                  <a:cubicBezTo>
                    <a:pt x="304" y="703"/>
                    <a:pt x="315" y="710"/>
                    <a:pt x="309" y="712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7" y="730"/>
                    <a:pt x="291" y="737"/>
                    <a:pt x="291" y="750"/>
                  </a:cubicBezTo>
                  <a:cubicBezTo>
                    <a:pt x="292" y="753"/>
                    <a:pt x="293" y="750"/>
                    <a:pt x="296" y="750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297" y="738"/>
                    <a:pt x="304" y="740"/>
                    <a:pt x="304" y="735"/>
                  </a:cubicBezTo>
                  <a:cubicBezTo>
                    <a:pt x="308" y="729"/>
                    <a:pt x="311" y="722"/>
                    <a:pt x="316" y="717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33" y="691"/>
                    <a:pt x="336" y="684"/>
                    <a:pt x="341" y="679"/>
                  </a:cubicBezTo>
                  <a:cubicBezTo>
                    <a:pt x="344" y="676"/>
                    <a:pt x="345" y="672"/>
                    <a:pt x="349" y="669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53" y="653"/>
                    <a:pt x="364" y="660"/>
                    <a:pt x="361" y="652"/>
                  </a:cubicBezTo>
                  <a:cubicBezTo>
                    <a:pt x="365" y="650"/>
                    <a:pt x="367" y="648"/>
                    <a:pt x="369" y="644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13" y="601"/>
                    <a:pt x="426" y="591"/>
                    <a:pt x="437" y="579"/>
                  </a:cubicBezTo>
                  <a:cubicBezTo>
                    <a:pt x="444" y="574"/>
                    <a:pt x="449" y="567"/>
                    <a:pt x="454" y="56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483" y="542"/>
                    <a:pt x="484" y="531"/>
                    <a:pt x="492" y="528"/>
                  </a:cubicBezTo>
                  <a:cubicBezTo>
                    <a:pt x="497" y="521"/>
                    <a:pt x="503" y="515"/>
                    <a:pt x="510" y="511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18" y="495"/>
                    <a:pt x="528" y="499"/>
                    <a:pt x="527" y="493"/>
                  </a:cubicBezTo>
                  <a:cubicBezTo>
                    <a:pt x="536" y="490"/>
                    <a:pt x="537" y="479"/>
                    <a:pt x="547" y="478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68" y="445"/>
                    <a:pt x="575" y="438"/>
                    <a:pt x="580" y="430"/>
                  </a:cubicBezTo>
                  <a:cubicBezTo>
                    <a:pt x="586" y="422"/>
                    <a:pt x="591" y="414"/>
                    <a:pt x="595" y="40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08" y="372"/>
                    <a:pt x="614" y="373"/>
                    <a:pt x="613" y="367"/>
                  </a:cubicBezTo>
                  <a:cubicBezTo>
                    <a:pt x="616" y="366"/>
                    <a:pt x="614" y="359"/>
                    <a:pt x="618" y="359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23" y="345"/>
                    <a:pt x="622" y="340"/>
                    <a:pt x="625" y="339"/>
                  </a:cubicBezTo>
                  <a:cubicBezTo>
                    <a:pt x="626" y="323"/>
                    <a:pt x="636" y="315"/>
                    <a:pt x="638" y="29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37" y="324"/>
                    <a:pt x="633" y="327"/>
                    <a:pt x="633" y="334"/>
                  </a:cubicBezTo>
                  <a:cubicBezTo>
                    <a:pt x="628" y="344"/>
                    <a:pt x="626" y="357"/>
                    <a:pt x="620" y="36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605" y="412"/>
                    <a:pt x="592" y="414"/>
                    <a:pt x="593" y="430"/>
                  </a:cubicBezTo>
                  <a:cubicBezTo>
                    <a:pt x="585" y="434"/>
                    <a:pt x="582" y="443"/>
                    <a:pt x="578" y="450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57" y="468"/>
                    <a:pt x="562" y="479"/>
                    <a:pt x="555" y="478"/>
                  </a:cubicBezTo>
                  <a:cubicBezTo>
                    <a:pt x="554" y="483"/>
                    <a:pt x="550" y="484"/>
                    <a:pt x="547" y="488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36" y="499"/>
                    <a:pt x="534" y="502"/>
                    <a:pt x="532" y="505"/>
                  </a:cubicBezTo>
                  <a:cubicBezTo>
                    <a:pt x="529" y="508"/>
                    <a:pt x="523" y="508"/>
                    <a:pt x="522" y="513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510" y="524"/>
                    <a:pt x="505" y="526"/>
                    <a:pt x="505" y="531"/>
                  </a:cubicBezTo>
                  <a:cubicBezTo>
                    <a:pt x="501" y="532"/>
                    <a:pt x="499" y="535"/>
                    <a:pt x="497" y="538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72" y="559"/>
                    <a:pt x="469" y="567"/>
                    <a:pt x="459" y="568"/>
                  </a:cubicBezTo>
                  <a:cubicBezTo>
                    <a:pt x="462" y="577"/>
                    <a:pt x="453" y="574"/>
                    <a:pt x="452" y="579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39" y="589"/>
                    <a:pt x="439" y="595"/>
                    <a:pt x="434" y="596"/>
                  </a:cubicBezTo>
                  <a:cubicBezTo>
                    <a:pt x="432" y="599"/>
                    <a:pt x="429" y="601"/>
                    <a:pt x="427" y="604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92" y="643"/>
                    <a:pt x="382" y="638"/>
                    <a:pt x="384" y="647"/>
                  </a:cubicBezTo>
                  <a:cubicBezTo>
                    <a:pt x="379" y="647"/>
                    <a:pt x="377" y="652"/>
                    <a:pt x="374" y="654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55" y="680"/>
                    <a:pt x="352" y="688"/>
                    <a:pt x="344" y="692"/>
                  </a:cubicBezTo>
                  <a:cubicBezTo>
                    <a:pt x="341" y="700"/>
                    <a:pt x="335" y="705"/>
                    <a:pt x="329" y="709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302" y="760"/>
                    <a:pt x="293" y="771"/>
                    <a:pt x="289" y="785"/>
                  </a:cubicBezTo>
                  <a:cubicBezTo>
                    <a:pt x="296" y="786"/>
                    <a:pt x="294" y="777"/>
                    <a:pt x="296" y="772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07" y="759"/>
                    <a:pt x="311" y="756"/>
                    <a:pt x="311" y="750"/>
                  </a:cubicBezTo>
                  <a:cubicBezTo>
                    <a:pt x="319" y="752"/>
                    <a:pt x="315" y="741"/>
                    <a:pt x="321" y="74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31" y="726"/>
                    <a:pt x="336" y="725"/>
                    <a:pt x="336" y="720"/>
                  </a:cubicBezTo>
                  <a:cubicBezTo>
                    <a:pt x="343" y="714"/>
                    <a:pt x="347" y="705"/>
                    <a:pt x="354" y="699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58" y="690"/>
                    <a:pt x="361" y="690"/>
                    <a:pt x="364" y="689"/>
                  </a:cubicBezTo>
                  <a:cubicBezTo>
                    <a:pt x="363" y="683"/>
                    <a:pt x="368" y="681"/>
                    <a:pt x="371" y="679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387" y="669"/>
                    <a:pt x="382" y="658"/>
                    <a:pt x="389" y="659"/>
                  </a:cubicBezTo>
                  <a:cubicBezTo>
                    <a:pt x="399" y="645"/>
                    <a:pt x="413" y="635"/>
                    <a:pt x="422" y="619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38" y="612"/>
                    <a:pt x="434" y="601"/>
                    <a:pt x="442" y="604"/>
                  </a:cubicBezTo>
                  <a:cubicBezTo>
                    <a:pt x="444" y="595"/>
                    <a:pt x="454" y="594"/>
                    <a:pt x="457" y="586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479" y="564"/>
                    <a:pt x="487" y="562"/>
                    <a:pt x="495" y="558"/>
                  </a:cubicBezTo>
                  <a:cubicBezTo>
                    <a:pt x="505" y="547"/>
                    <a:pt x="518" y="538"/>
                    <a:pt x="530" y="528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45" y="520"/>
                    <a:pt x="542" y="512"/>
                    <a:pt x="547" y="513"/>
                  </a:cubicBezTo>
                  <a:cubicBezTo>
                    <a:pt x="552" y="507"/>
                    <a:pt x="561" y="505"/>
                    <a:pt x="565" y="498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589" y="484"/>
                    <a:pt x="585" y="473"/>
                    <a:pt x="593" y="475"/>
                  </a:cubicBezTo>
                  <a:cubicBezTo>
                    <a:pt x="591" y="468"/>
                    <a:pt x="598" y="470"/>
                    <a:pt x="598" y="465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05" y="458"/>
                    <a:pt x="611" y="453"/>
                    <a:pt x="615" y="450"/>
                  </a:cubicBezTo>
                  <a:cubicBezTo>
                    <a:pt x="617" y="441"/>
                    <a:pt x="627" y="440"/>
                    <a:pt x="628" y="43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58" y="384"/>
                    <a:pt x="663" y="378"/>
                    <a:pt x="666" y="369"/>
                  </a:cubicBezTo>
                  <a:cubicBezTo>
                    <a:pt x="670" y="363"/>
                    <a:pt x="671" y="353"/>
                    <a:pt x="678" y="349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0" y="315"/>
                    <a:pt x="689" y="304"/>
                    <a:pt x="693" y="296"/>
                  </a:cubicBezTo>
                  <a:cubicBezTo>
                    <a:pt x="697" y="295"/>
                    <a:pt x="697" y="308"/>
                    <a:pt x="693" y="307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89" y="328"/>
                    <a:pt x="689" y="337"/>
                    <a:pt x="683" y="342"/>
                  </a:cubicBezTo>
                  <a:cubicBezTo>
                    <a:pt x="685" y="353"/>
                    <a:pt x="677" y="356"/>
                    <a:pt x="676" y="364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64" y="393"/>
                    <a:pt x="657" y="396"/>
                    <a:pt x="656" y="405"/>
                  </a:cubicBezTo>
                  <a:cubicBezTo>
                    <a:pt x="651" y="410"/>
                    <a:pt x="648" y="417"/>
                    <a:pt x="643" y="422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25" y="444"/>
                    <a:pt x="629" y="457"/>
                    <a:pt x="618" y="455"/>
                  </a:cubicBezTo>
                  <a:cubicBezTo>
                    <a:pt x="621" y="459"/>
                    <a:pt x="621" y="461"/>
                    <a:pt x="618" y="465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613" y="477"/>
                    <a:pt x="611" y="479"/>
                    <a:pt x="608" y="480"/>
                  </a:cubicBezTo>
                  <a:cubicBezTo>
                    <a:pt x="606" y="482"/>
                    <a:pt x="606" y="487"/>
                    <a:pt x="603" y="488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76" y="528"/>
                    <a:pt x="571" y="540"/>
                    <a:pt x="563" y="548"/>
                  </a:cubicBezTo>
                  <a:cubicBezTo>
                    <a:pt x="555" y="557"/>
                    <a:pt x="547" y="566"/>
                    <a:pt x="537" y="573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523" y="593"/>
                    <a:pt x="516" y="594"/>
                    <a:pt x="515" y="601"/>
                  </a:cubicBezTo>
                  <a:cubicBezTo>
                    <a:pt x="507" y="601"/>
                    <a:pt x="507" y="610"/>
                    <a:pt x="500" y="611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81" y="626"/>
                    <a:pt x="485" y="638"/>
                    <a:pt x="475" y="636"/>
                  </a:cubicBezTo>
                  <a:cubicBezTo>
                    <a:pt x="473" y="643"/>
                    <a:pt x="467" y="646"/>
                    <a:pt x="465" y="651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34" y="682"/>
                    <a:pt x="423" y="682"/>
                    <a:pt x="424" y="694"/>
                  </a:cubicBezTo>
                  <a:cubicBezTo>
                    <a:pt x="418" y="694"/>
                    <a:pt x="413" y="695"/>
                    <a:pt x="414" y="702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96" y="707"/>
                    <a:pt x="399" y="716"/>
                    <a:pt x="394" y="717"/>
                  </a:cubicBezTo>
                  <a:cubicBezTo>
                    <a:pt x="390" y="718"/>
                    <a:pt x="388" y="721"/>
                    <a:pt x="387" y="725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77" y="736"/>
                    <a:pt x="375" y="737"/>
                    <a:pt x="371" y="737"/>
                  </a:cubicBezTo>
                  <a:cubicBezTo>
                    <a:pt x="372" y="740"/>
                    <a:pt x="371" y="742"/>
                    <a:pt x="369" y="74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45" y="773"/>
                    <a:pt x="334" y="785"/>
                    <a:pt x="326" y="800"/>
                  </a:cubicBezTo>
                  <a:cubicBezTo>
                    <a:pt x="315" y="801"/>
                    <a:pt x="318" y="816"/>
                    <a:pt x="311" y="82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301" y="833"/>
                    <a:pt x="303" y="840"/>
                    <a:pt x="296" y="838"/>
                  </a:cubicBezTo>
                  <a:cubicBezTo>
                    <a:pt x="296" y="845"/>
                    <a:pt x="291" y="848"/>
                    <a:pt x="291" y="855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85" y="865"/>
                    <a:pt x="284" y="867"/>
                    <a:pt x="281" y="868"/>
                  </a:cubicBezTo>
                  <a:cubicBezTo>
                    <a:pt x="274" y="871"/>
                    <a:pt x="280" y="880"/>
                    <a:pt x="276" y="881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69" y="897"/>
                    <a:pt x="258" y="903"/>
                    <a:pt x="266" y="906"/>
                  </a:cubicBezTo>
                  <a:cubicBezTo>
                    <a:pt x="257" y="912"/>
                    <a:pt x="261" y="929"/>
                    <a:pt x="251" y="933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63" y="962"/>
                    <a:pt x="259" y="950"/>
                    <a:pt x="263" y="946"/>
                  </a:cubicBezTo>
                  <a:cubicBezTo>
                    <a:pt x="263" y="937"/>
                    <a:pt x="271" y="937"/>
                    <a:pt x="271" y="928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79" y="904"/>
                    <a:pt x="287" y="904"/>
                    <a:pt x="289" y="898"/>
                  </a:cubicBezTo>
                  <a:cubicBezTo>
                    <a:pt x="291" y="896"/>
                    <a:pt x="291" y="893"/>
                    <a:pt x="291" y="888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00" y="877"/>
                    <a:pt x="304" y="874"/>
                    <a:pt x="306" y="868"/>
                  </a:cubicBezTo>
                  <a:cubicBezTo>
                    <a:pt x="311" y="857"/>
                    <a:pt x="315" y="845"/>
                    <a:pt x="324" y="838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51" y="801"/>
                    <a:pt x="356" y="790"/>
                    <a:pt x="364" y="782"/>
                  </a:cubicBezTo>
                  <a:cubicBezTo>
                    <a:pt x="372" y="775"/>
                    <a:pt x="379" y="766"/>
                    <a:pt x="387" y="757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17" y="721"/>
                    <a:pt x="428" y="714"/>
                    <a:pt x="434" y="702"/>
                  </a:cubicBezTo>
                  <a:cubicBezTo>
                    <a:pt x="445" y="694"/>
                    <a:pt x="453" y="686"/>
                    <a:pt x="462" y="677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71" y="666"/>
                    <a:pt x="477" y="668"/>
                    <a:pt x="477" y="664"/>
                  </a:cubicBezTo>
                  <a:cubicBezTo>
                    <a:pt x="481" y="659"/>
                    <a:pt x="488" y="656"/>
                    <a:pt x="490" y="649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498" y="638"/>
                    <a:pt x="505" y="640"/>
                    <a:pt x="505" y="636"/>
                  </a:cubicBezTo>
                  <a:cubicBezTo>
                    <a:pt x="510" y="633"/>
                    <a:pt x="512" y="627"/>
                    <a:pt x="520" y="626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43" y="593"/>
                    <a:pt x="547" y="589"/>
                    <a:pt x="553" y="586"/>
                  </a:cubicBezTo>
                  <a:cubicBezTo>
                    <a:pt x="553" y="583"/>
                    <a:pt x="557" y="582"/>
                    <a:pt x="558" y="578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60" y="587"/>
                    <a:pt x="554" y="594"/>
                    <a:pt x="548" y="599"/>
                  </a:cubicBezTo>
                  <a:cubicBezTo>
                    <a:pt x="543" y="605"/>
                    <a:pt x="540" y="613"/>
                    <a:pt x="532" y="616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23" y="627"/>
                    <a:pt x="522" y="630"/>
                    <a:pt x="520" y="631"/>
                  </a:cubicBezTo>
                  <a:cubicBezTo>
                    <a:pt x="519" y="632"/>
                    <a:pt x="518" y="634"/>
                    <a:pt x="515" y="634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95" y="654"/>
                    <a:pt x="492" y="659"/>
                    <a:pt x="490" y="664"/>
                  </a:cubicBezTo>
                  <a:cubicBezTo>
                    <a:pt x="481" y="662"/>
                    <a:pt x="487" y="674"/>
                    <a:pt x="477" y="672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66" y="687"/>
                    <a:pt x="462" y="690"/>
                    <a:pt x="460" y="694"/>
                  </a:cubicBezTo>
                  <a:cubicBezTo>
                    <a:pt x="452" y="692"/>
                    <a:pt x="456" y="703"/>
                    <a:pt x="447" y="699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41" y="710"/>
                    <a:pt x="438" y="713"/>
                    <a:pt x="434" y="714"/>
                  </a:cubicBezTo>
                  <a:cubicBezTo>
                    <a:pt x="431" y="721"/>
                    <a:pt x="426" y="726"/>
                    <a:pt x="419" y="730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13" y="738"/>
                    <a:pt x="411" y="741"/>
                    <a:pt x="409" y="745"/>
                  </a:cubicBezTo>
                  <a:cubicBezTo>
                    <a:pt x="403" y="744"/>
                    <a:pt x="406" y="752"/>
                    <a:pt x="402" y="752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86" y="771"/>
                    <a:pt x="377" y="783"/>
                    <a:pt x="369" y="795"/>
                  </a:cubicBezTo>
                  <a:cubicBezTo>
                    <a:pt x="357" y="803"/>
                    <a:pt x="352" y="818"/>
                    <a:pt x="341" y="828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325" y="852"/>
                    <a:pt x="322" y="859"/>
                    <a:pt x="321" y="868"/>
                  </a:cubicBezTo>
                  <a:cubicBezTo>
                    <a:pt x="313" y="875"/>
                    <a:pt x="309" y="886"/>
                    <a:pt x="301" y="893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93" y="917"/>
                    <a:pt x="286" y="918"/>
                    <a:pt x="286" y="926"/>
                  </a:cubicBezTo>
                  <a:cubicBezTo>
                    <a:pt x="284" y="931"/>
                    <a:pt x="278" y="933"/>
                    <a:pt x="279" y="94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71" y="962"/>
                    <a:pt x="278" y="955"/>
                    <a:pt x="276" y="951"/>
                  </a:cubicBezTo>
                  <a:cubicBezTo>
                    <a:pt x="280" y="950"/>
                    <a:pt x="282" y="947"/>
                    <a:pt x="281" y="941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299" y="909"/>
                    <a:pt x="310" y="901"/>
                    <a:pt x="316" y="888"/>
                  </a:cubicBezTo>
                  <a:cubicBezTo>
                    <a:pt x="322" y="889"/>
                    <a:pt x="315" y="877"/>
                    <a:pt x="324" y="881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32" y="869"/>
                    <a:pt x="329" y="861"/>
                    <a:pt x="334" y="860"/>
                  </a:cubicBezTo>
                  <a:cubicBezTo>
                    <a:pt x="335" y="857"/>
                    <a:pt x="342" y="858"/>
                    <a:pt x="339" y="850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60" y="832"/>
                    <a:pt x="360" y="823"/>
                    <a:pt x="364" y="818"/>
                  </a:cubicBezTo>
                  <a:cubicBezTo>
                    <a:pt x="374" y="808"/>
                    <a:pt x="380" y="793"/>
                    <a:pt x="392" y="785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11" y="765"/>
                    <a:pt x="413" y="757"/>
                    <a:pt x="419" y="755"/>
                  </a:cubicBezTo>
                  <a:cubicBezTo>
                    <a:pt x="418" y="748"/>
                    <a:pt x="425" y="750"/>
                    <a:pt x="427" y="74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34" y="734"/>
                    <a:pt x="436" y="732"/>
                    <a:pt x="442" y="732"/>
                  </a:cubicBezTo>
                  <a:cubicBezTo>
                    <a:pt x="443" y="728"/>
                    <a:pt x="446" y="726"/>
                    <a:pt x="447" y="722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60" y="715"/>
                    <a:pt x="457" y="707"/>
                    <a:pt x="462" y="707"/>
                  </a:cubicBezTo>
                  <a:cubicBezTo>
                    <a:pt x="465" y="700"/>
                    <a:pt x="472" y="698"/>
                    <a:pt x="475" y="692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495" y="679"/>
                    <a:pt x="494" y="671"/>
                    <a:pt x="502" y="672"/>
                  </a:cubicBezTo>
                  <a:cubicBezTo>
                    <a:pt x="502" y="662"/>
                    <a:pt x="512" y="665"/>
                    <a:pt x="512" y="656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27" y="640"/>
                    <a:pt x="534" y="638"/>
                    <a:pt x="538" y="634"/>
                  </a:cubicBezTo>
                  <a:cubicBezTo>
                    <a:pt x="540" y="632"/>
                    <a:pt x="541" y="629"/>
                    <a:pt x="543" y="62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55" y="620"/>
                    <a:pt x="556" y="613"/>
                    <a:pt x="560" y="609"/>
                  </a:cubicBezTo>
                  <a:cubicBezTo>
                    <a:pt x="562" y="603"/>
                    <a:pt x="568" y="601"/>
                    <a:pt x="573" y="599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593" y="562"/>
                    <a:pt x="600" y="555"/>
                    <a:pt x="605" y="546"/>
                  </a:cubicBezTo>
                  <a:cubicBezTo>
                    <a:pt x="609" y="547"/>
                    <a:pt x="604" y="549"/>
                    <a:pt x="605" y="553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96" y="561"/>
                    <a:pt x="597" y="570"/>
                    <a:pt x="593" y="573"/>
                  </a:cubicBezTo>
                  <a:cubicBezTo>
                    <a:pt x="590" y="585"/>
                    <a:pt x="579" y="589"/>
                    <a:pt x="578" y="604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47" y="634"/>
                    <a:pt x="543" y="639"/>
                    <a:pt x="540" y="644"/>
                  </a:cubicBezTo>
                  <a:cubicBezTo>
                    <a:pt x="537" y="646"/>
                    <a:pt x="537" y="650"/>
                    <a:pt x="532" y="649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520" y="666"/>
                    <a:pt x="509" y="673"/>
                    <a:pt x="500" y="682"/>
                  </a:cubicBezTo>
                  <a:cubicBezTo>
                    <a:pt x="499" y="685"/>
                    <a:pt x="495" y="686"/>
                    <a:pt x="495" y="689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82" y="698"/>
                    <a:pt x="480" y="704"/>
                    <a:pt x="472" y="704"/>
                  </a:cubicBezTo>
                  <a:cubicBezTo>
                    <a:pt x="472" y="712"/>
                    <a:pt x="466" y="715"/>
                    <a:pt x="462" y="719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45" y="744"/>
                    <a:pt x="433" y="747"/>
                    <a:pt x="429" y="760"/>
                  </a:cubicBezTo>
                  <a:cubicBezTo>
                    <a:pt x="421" y="760"/>
                    <a:pt x="423" y="770"/>
                    <a:pt x="414" y="770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400" y="794"/>
                    <a:pt x="388" y="798"/>
                    <a:pt x="384" y="810"/>
                  </a:cubicBezTo>
                  <a:cubicBezTo>
                    <a:pt x="381" y="815"/>
                    <a:pt x="375" y="817"/>
                    <a:pt x="374" y="825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59" y="842"/>
                    <a:pt x="358" y="848"/>
                    <a:pt x="351" y="850"/>
                  </a:cubicBezTo>
                  <a:cubicBezTo>
                    <a:pt x="352" y="855"/>
                    <a:pt x="350" y="857"/>
                    <a:pt x="346" y="85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36" y="873"/>
                    <a:pt x="332" y="886"/>
                    <a:pt x="324" y="893"/>
                  </a:cubicBezTo>
                  <a:cubicBezTo>
                    <a:pt x="322" y="895"/>
                    <a:pt x="321" y="899"/>
                    <a:pt x="321" y="903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314" y="916"/>
                    <a:pt x="308" y="918"/>
                    <a:pt x="304" y="921"/>
                  </a:cubicBezTo>
                  <a:cubicBezTo>
                    <a:pt x="302" y="926"/>
                    <a:pt x="302" y="935"/>
                    <a:pt x="296" y="936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87" y="957"/>
                    <a:pt x="283" y="961"/>
                    <a:pt x="284" y="969"/>
                  </a:cubicBezTo>
                  <a:cubicBezTo>
                    <a:pt x="275" y="967"/>
                    <a:pt x="279" y="978"/>
                    <a:pt x="274" y="979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61" y="1023"/>
                    <a:pt x="255" y="1031"/>
                    <a:pt x="256" y="1047"/>
                  </a:cubicBezTo>
                  <a:cubicBezTo>
                    <a:pt x="250" y="1049"/>
                    <a:pt x="254" y="1061"/>
                    <a:pt x="248" y="1064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52" y="1081"/>
                    <a:pt x="250" y="1066"/>
                    <a:pt x="259" y="1062"/>
                  </a:cubicBezTo>
                  <a:cubicBezTo>
                    <a:pt x="261" y="1053"/>
                    <a:pt x="267" y="1047"/>
                    <a:pt x="269" y="1037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285" y="1012"/>
                    <a:pt x="285" y="1006"/>
                    <a:pt x="286" y="1001"/>
                  </a:cubicBezTo>
                  <a:cubicBezTo>
                    <a:pt x="290" y="999"/>
                    <a:pt x="290" y="993"/>
                    <a:pt x="291" y="989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15" y="951"/>
                    <a:pt x="320" y="947"/>
                    <a:pt x="321" y="938"/>
                  </a:cubicBezTo>
                  <a:cubicBezTo>
                    <a:pt x="328" y="935"/>
                    <a:pt x="329" y="930"/>
                    <a:pt x="326" y="923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39" y="921"/>
                    <a:pt x="337" y="914"/>
                    <a:pt x="344" y="916"/>
                  </a:cubicBezTo>
                  <a:cubicBezTo>
                    <a:pt x="347" y="902"/>
                    <a:pt x="360" y="898"/>
                    <a:pt x="364" y="886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77" y="869"/>
                    <a:pt x="379" y="866"/>
                    <a:pt x="382" y="865"/>
                  </a:cubicBezTo>
                  <a:cubicBezTo>
                    <a:pt x="384" y="863"/>
                    <a:pt x="383" y="859"/>
                    <a:pt x="387" y="858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13" y="826"/>
                    <a:pt x="422" y="826"/>
                    <a:pt x="422" y="818"/>
                  </a:cubicBezTo>
                  <a:cubicBezTo>
                    <a:pt x="427" y="819"/>
                    <a:pt x="425" y="813"/>
                    <a:pt x="429" y="81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41" y="806"/>
                    <a:pt x="440" y="796"/>
                    <a:pt x="447" y="795"/>
                  </a:cubicBezTo>
                  <a:cubicBezTo>
                    <a:pt x="450" y="790"/>
                    <a:pt x="453" y="784"/>
                    <a:pt x="460" y="782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489" y="748"/>
                    <a:pt x="497" y="739"/>
                    <a:pt x="505" y="729"/>
                  </a:cubicBezTo>
                  <a:cubicBezTo>
                    <a:pt x="509" y="725"/>
                    <a:pt x="512" y="720"/>
                    <a:pt x="515" y="714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33" y="705"/>
                    <a:pt x="523" y="711"/>
                    <a:pt x="522" y="714"/>
                  </a:cubicBezTo>
                  <a:cubicBezTo>
                    <a:pt x="520" y="718"/>
                    <a:pt x="518" y="722"/>
                    <a:pt x="515" y="724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508" y="731"/>
                    <a:pt x="508" y="734"/>
                    <a:pt x="507" y="737"/>
                  </a:cubicBezTo>
                  <a:cubicBezTo>
                    <a:pt x="502" y="738"/>
                    <a:pt x="502" y="744"/>
                    <a:pt x="497" y="745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80" y="771"/>
                    <a:pt x="478" y="775"/>
                    <a:pt x="472" y="775"/>
                  </a:cubicBezTo>
                  <a:cubicBezTo>
                    <a:pt x="473" y="781"/>
                    <a:pt x="468" y="783"/>
                    <a:pt x="467" y="78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454" y="809"/>
                    <a:pt x="440" y="808"/>
                    <a:pt x="440" y="820"/>
                  </a:cubicBezTo>
                  <a:cubicBezTo>
                    <a:pt x="412" y="845"/>
                    <a:pt x="385" y="872"/>
                    <a:pt x="364" y="903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51" y="917"/>
                    <a:pt x="351" y="924"/>
                    <a:pt x="346" y="926"/>
                  </a:cubicBezTo>
                  <a:cubicBezTo>
                    <a:pt x="343" y="929"/>
                    <a:pt x="343" y="936"/>
                    <a:pt x="336" y="936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22" y="953"/>
                    <a:pt x="321" y="965"/>
                    <a:pt x="314" y="971"/>
                  </a:cubicBezTo>
                  <a:cubicBezTo>
                    <a:pt x="311" y="975"/>
                    <a:pt x="311" y="981"/>
                    <a:pt x="306" y="984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02" y="1000"/>
                    <a:pt x="306" y="997"/>
                    <a:pt x="306" y="994"/>
                  </a:cubicBezTo>
                  <a:cubicBezTo>
                    <a:pt x="309" y="993"/>
                    <a:pt x="311" y="992"/>
                    <a:pt x="311" y="989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26" y="969"/>
                    <a:pt x="332" y="963"/>
                    <a:pt x="336" y="954"/>
                  </a:cubicBezTo>
                  <a:cubicBezTo>
                    <a:pt x="343" y="949"/>
                    <a:pt x="349" y="943"/>
                    <a:pt x="354" y="93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67" y="925"/>
                    <a:pt x="371" y="923"/>
                    <a:pt x="372" y="918"/>
                  </a:cubicBezTo>
                  <a:cubicBezTo>
                    <a:pt x="377" y="918"/>
                    <a:pt x="377" y="911"/>
                    <a:pt x="382" y="911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396" y="896"/>
                    <a:pt x="402" y="890"/>
                    <a:pt x="407" y="883"/>
                  </a:cubicBezTo>
                  <a:cubicBezTo>
                    <a:pt x="410" y="881"/>
                    <a:pt x="414" y="879"/>
                    <a:pt x="417" y="875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30" y="865"/>
                    <a:pt x="429" y="859"/>
                    <a:pt x="434" y="858"/>
                  </a:cubicBezTo>
                  <a:cubicBezTo>
                    <a:pt x="441" y="859"/>
                    <a:pt x="436" y="848"/>
                    <a:pt x="445" y="850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466" y="825"/>
                    <a:pt x="474" y="822"/>
                    <a:pt x="480" y="818"/>
                  </a:cubicBezTo>
                  <a:cubicBezTo>
                    <a:pt x="489" y="808"/>
                    <a:pt x="496" y="795"/>
                    <a:pt x="507" y="787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18" y="777"/>
                    <a:pt x="516" y="770"/>
                    <a:pt x="523" y="772"/>
                  </a:cubicBezTo>
                  <a:cubicBezTo>
                    <a:pt x="527" y="767"/>
                    <a:pt x="529" y="761"/>
                    <a:pt x="538" y="76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50" y="748"/>
                    <a:pt x="545" y="738"/>
                    <a:pt x="550" y="737"/>
                  </a:cubicBezTo>
                  <a:cubicBezTo>
                    <a:pt x="555" y="731"/>
                    <a:pt x="561" y="726"/>
                    <a:pt x="563" y="71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71" y="702"/>
                    <a:pt x="577" y="702"/>
                    <a:pt x="575" y="694"/>
                  </a:cubicBezTo>
                  <a:cubicBezTo>
                    <a:pt x="584" y="692"/>
                    <a:pt x="578" y="675"/>
                    <a:pt x="590" y="67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613" y="634"/>
                    <a:pt x="603" y="640"/>
                    <a:pt x="605" y="646"/>
                  </a:cubicBezTo>
                  <a:cubicBezTo>
                    <a:pt x="602" y="648"/>
                    <a:pt x="600" y="653"/>
                    <a:pt x="600" y="659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90" y="675"/>
                    <a:pt x="590" y="681"/>
                    <a:pt x="585" y="682"/>
                  </a:cubicBezTo>
                  <a:cubicBezTo>
                    <a:pt x="590" y="686"/>
                    <a:pt x="583" y="688"/>
                    <a:pt x="585" y="697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59" y="734"/>
                    <a:pt x="558" y="748"/>
                    <a:pt x="548" y="752"/>
                  </a:cubicBezTo>
                  <a:cubicBezTo>
                    <a:pt x="548" y="759"/>
                    <a:pt x="542" y="761"/>
                    <a:pt x="538" y="765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29" y="783"/>
                    <a:pt x="523" y="781"/>
                    <a:pt x="523" y="785"/>
                  </a:cubicBezTo>
                  <a:cubicBezTo>
                    <a:pt x="521" y="787"/>
                    <a:pt x="520" y="789"/>
                    <a:pt x="517" y="790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99" y="810"/>
                    <a:pt x="488" y="815"/>
                    <a:pt x="485" y="828"/>
                  </a:cubicBezTo>
                  <a:cubicBezTo>
                    <a:pt x="479" y="826"/>
                    <a:pt x="481" y="832"/>
                    <a:pt x="477" y="833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71" y="840"/>
                    <a:pt x="466" y="840"/>
                    <a:pt x="467" y="845"/>
                  </a:cubicBezTo>
                  <a:cubicBezTo>
                    <a:pt x="465" y="847"/>
                    <a:pt x="463" y="848"/>
                    <a:pt x="460" y="84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48" y="863"/>
                    <a:pt x="442" y="861"/>
                    <a:pt x="442" y="865"/>
                  </a:cubicBezTo>
                  <a:cubicBezTo>
                    <a:pt x="441" y="868"/>
                    <a:pt x="437" y="867"/>
                    <a:pt x="437" y="870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423" y="886"/>
                    <a:pt x="416" y="887"/>
                    <a:pt x="414" y="893"/>
                  </a:cubicBezTo>
                  <a:cubicBezTo>
                    <a:pt x="404" y="899"/>
                    <a:pt x="400" y="911"/>
                    <a:pt x="389" y="916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74" y="930"/>
                    <a:pt x="374" y="938"/>
                    <a:pt x="367" y="938"/>
                  </a:cubicBezTo>
                  <a:cubicBezTo>
                    <a:pt x="363" y="942"/>
                    <a:pt x="362" y="949"/>
                    <a:pt x="357" y="951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37" y="969"/>
                    <a:pt x="332" y="979"/>
                    <a:pt x="326" y="989"/>
                  </a:cubicBezTo>
                  <a:cubicBezTo>
                    <a:pt x="323" y="993"/>
                    <a:pt x="318" y="996"/>
                    <a:pt x="316" y="1001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302" y="1025"/>
                    <a:pt x="295" y="1033"/>
                    <a:pt x="289" y="1042"/>
                  </a:cubicBezTo>
                  <a:cubicBezTo>
                    <a:pt x="287" y="1044"/>
                    <a:pt x="286" y="1047"/>
                    <a:pt x="286" y="1052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78" y="1057"/>
                    <a:pt x="280" y="1064"/>
                    <a:pt x="276" y="1064"/>
                  </a:cubicBezTo>
                  <a:cubicBezTo>
                    <a:pt x="273" y="1065"/>
                    <a:pt x="274" y="1069"/>
                    <a:pt x="274" y="1072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8" y="1113"/>
                    <a:pt x="251" y="1116"/>
                    <a:pt x="251" y="1127"/>
                  </a:cubicBezTo>
                  <a:cubicBezTo>
                    <a:pt x="245" y="1132"/>
                    <a:pt x="248" y="1146"/>
                    <a:pt x="244" y="1152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58" y="1127"/>
                    <a:pt x="262" y="1121"/>
                    <a:pt x="266" y="1115"/>
                  </a:cubicBezTo>
                  <a:cubicBezTo>
                    <a:pt x="274" y="1103"/>
                    <a:pt x="278" y="1088"/>
                    <a:pt x="289" y="1079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02" y="1053"/>
                    <a:pt x="305" y="1047"/>
                    <a:pt x="311" y="1044"/>
                  </a:cubicBezTo>
                  <a:cubicBezTo>
                    <a:pt x="308" y="1036"/>
                    <a:pt x="315" y="1038"/>
                    <a:pt x="316" y="1034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26" y="1023"/>
                    <a:pt x="327" y="1020"/>
                    <a:pt x="326" y="1014"/>
                  </a:cubicBezTo>
                  <a:cubicBezTo>
                    <a:pt x="330" y="1013"/>
                    <a:pt x="332" y="1011"/>
                    <a:pt x="331" y="1006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50" y="992"/>
                    <a:pt x="347" y="984"/>
                    <a:pt x="352" y="984"/>
                  </a:cubicBezTo>
                  <a:cubicBezTo>
                    <a:pt x="354" y="982"/>
                    <a:pt x="355" y="979"/>
                    <a:pt x="357" y="976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374" y="957"/>
                    <a:pt x="374" y="950"/>
                    <a:pt x="382" y="948"/>
                  </a:cubicBezTo>
                  <a:cubicBezTo>
                    <a:pt x="397" y="928"/>
                    <a:pt x="420" y="916"/>
                    <a:pt x="435" y="896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53" y="878"/>
                    <a:pt x="455" y="872"/>
                    <a:pt x="462" y="870"/>
                  </a:cubicBezTo>
                  <a:cubicBezTo>
                    <a:pt x="459" y="862"/>
                    <a:pt x="470" y="868"/>
                    <a:pt x="467" y="86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478" y="850"/>
                    <a:pt x="482" y="846"/>
                    <a:pt x="487" y="843"/>
                  </a:cubicBezTo>
                  <a:cubicBezTo>
                    <a:pt x="489" y="835"/>
                    <a:pt x="499" y="836"/>
                    <a:pt x="500" y="828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23" y="808"/>
                    <a:pt x="529" y="797"/>
                    <a:pt x="540" y="790"/>
                  </a:cubicBezTo>
                  <a:cubicBezTo>
                    <a:pt x="544" y="776"/>
                    <a:pt x="556" y="769"/>
                    <a:pt x="560" y="75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73" y="735"/>
                    <a:pt x="575" y="733"/>
                    <a:pt x="578" y="732"/>
                  </a:cubicBezTo>
                  <a:cubicBezTo>
                    <a:pt x="577" y="727"/>
                    <a:pt x="578" y="724"/>
                    <a:pt x="583" y="724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77" y="738"/>
                    <a:pt x="579" y="744"/>
                    <a:pt x="575" y="745"/>
                  </a:cubicBezTo>
                  <a:cubicBezTo>
                    <a:pt x="572" y="751"/>
                    <a:pt x="571" y="759"/>
                    <a:pt x="565" y="762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43" y="801"/>
                    <a:pt x="535" y="803"/>
                    <a:pt x="533" y="810"/>
                  </a:cubicBezTo>
                  <a:cubicBezTo>
                    <a:pt x="531" y="816"/>
                    <a:pt x="524" y="818"/>
                    <a:pt x="520" y="823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502" y="841"/>
                    <a:pt x="498" y="845"/>
                    <a:pt x="495" y="850"/>
                  </a:cubicBezTo>
                  <a:cubicBezTo>
                    <a:pt x="477" y="867"/>
                    <a:pt x="460" y="886"/>
                    <a:pt x="442" y="903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34" y="914"/>
                    <a:pt x="430" y="915"/>
                    <a:pt x="430" y="918"/>
                  </a:cubicBezTo>
                  <a:cubicBezTo>
                    <a:pt x="424" y="917"/>
                    <a:pt x="426" y="923"/>
                    <a:pt x="422" y="923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409" y="933"/>
                    <a:pt x="407" y="939"/>
                    <a:pt x="402" y="943"/>
                  </a:cubicBezTo>
                  <a:cubicBezTo>
                    <a:pt x="395" y="945"/>
                    <a:pt x="396" y="954"/>
                    <a:pt x="387" y="954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59" y="987"/>
                    <a:pt x="362" y="995"/>
                    <a:pt x="357" y="994"/>
                  </a:cubicBezTo>
                  <a:cubicBezTo>
                    <a:pt x="356" y="997"/>
                    <a:pt x="352" y="998"/>
                    <a:pt x="352" y="1001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332" y="1030"/>
                    <a:pt x="324" y="1046"/>
                    <a:pt x="311" y="1057"/>
                  </a:cubicBezTo>
                  <a:cubicBezTo>
                    <a:pt x="308" y="1065"/>
                    <a:pt x="304" y="1073"/>
                    <a:pt x="299" y="1079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82" y="1107"/>
                    <a:pt x="279" y="1116"/>
                    <a:pt x="274" y="1122"/>
                  </a:cubicBezTo>
                  <a:cubicBezTo>
                    <a:pt x="271" y="1131"/>
                    <a:pt x="266" y="1138"/>
                    <a:pt x="261" y="1145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9" y="1156"/>
                    <a:pt x="254" y="1167"/>
                    <a:pt x="249" y="1168"/>
                  </a:cubicBezTo>
                  <a:cubicBezTo>
                    <a:pt x="245" y="1175"/>
                    <a:pt x="244" y="1185"/>
                    <a:pt x="238" y="1190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48" y="1213"/>
                    <a:pt x="246" y="1200"/>
                    <a:pt x="254" y="1195"/>
                  </a:cubicBezTo>
                  <a:cubicBezTo>
                    <a:pt x="253" y="1189"/>
                    <a:pt x="255" y="1185"/>
                    <a:pt x="259" y="1183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67" y="1161"/>
                    <a:pt x="269" y="1152"/>
                    <a:pt x="276" y="1147"/>
                  </a:cubicBezTo>
                  <a:cubicBezTo>
                    <a:pt x="278" y="1138"/>
                    <a:pt x="283" y="1131"/>
                    <a:pt x="289" y="1125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04" y="1093"/>
                    <a:pt x="312" y="1089"/>
                    <a:pt x="314" y="1079"/>
                  </a:cubicBezTo>
                  <a:cubicBezTo>
                    <a:pt x="322" y="1075"/>
                    <a:pt x="325" y="1067"/>
                    <a:pt x="329" y="1059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51" y="1037"/>
                    <a:pt x="354" y="1028"/>
                    <a:pt x="359" y="1021"/>
                  </a:cubicBezTo>
                  <a:cubicBezTo>
                    <a:pt x="360" y="1016"/>
                    <a:pt x="364" y="1015"/>
                    <a:pt x="367" y="1011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383" y="998"/>
                    <a:pt x="383" y="987"/>
                    <a:pt x="392" y="984"/>
                  </a:cubicBezTo>
                  <a:cubicBezTo>
                    <a:pt x="397" y="978"/>
                    <a:pt x="404" y="974"/>
                    <a:pt x="407" y="966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19" y="955"/>
                    <a:pt x="424" y="954"/>
                    <a:pt x="425" y="948"/>
                  </a:cubicBezTo>
                  <a:cubicBezTo>
                    <a:pt x="431" y="944"/>
                    <a:pt x="438" y="938"/>
                    <a:pt x="445" y="933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478" y="892"/>
                    <a:pt x="488" y="894"/>
                    <a:pt x="487" y="885"/>
                  </a:cubicBezTo>
                  <a:cubicBezTo>
                    <a:pt x="493" y="884"/>
                    <a:pt x="494" y="877"/>
                    <a:pt x="500" y="875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33" y="848"/>
                    <a:pt x="531" y="831"/>
                    <a:pt x="543" y="828"/>
                  </a:cubicBezTo>
                  <a:cubicBezTo>
                    <a:pt x="545" y="823"/>
                    <a:pt x="549" y="819"/>
                    <a:pt x="553" y="815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66" y="801"/>
                    <a:pt x="568" y="795"/>
                    <a:pt x="570" y="790"/>
                  </a:cubicBezTo>
                  <a:cubicBezTo>
                    <a:pt x="574" y="786"/>
                    <a:pt x="578" y="782"/>
                    <a:pt x="580" y="777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07" y="744"/>
                    <a:pt x="609" y="731"/>
                    <a:pt x="618" y="724"/>
                  </a:cubicBezTo>
                  <a:cubicBezTo>
                    <a:pt x="621" y="719"/>
                    <a:pt x="622" y="714"/>
                    <a:pt x="628" y="712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41" y="699"/>
                    <a:pt x="630" y="703"/>
                    <a:pt x="633" y="709"/>
                  </a:cubicBezTo>
                  <a:cubicBezTo>
                    <a:pt x="630" y="711"/>
                    <a:pt x="628" y="715"/>
                    <a:pt x="628" y="719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624" y="735"/>
                    <a:pt x="612" y="729"/>
                    <a:pt x="616" y="737"/>
                  </a:cubicBezTo>
                  <a:cubicBezTo>
                    <a:pt x="613" y="745"/>
                    <a:pt x="606" y="749"/>
                    <a:pt x="603" y="75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90" y="780"/>
                    <a:pt x="584" y="780"/>
                    <a:pt x="583" y="785"/>
                  </a:cubicBezTo>
                  <a:cubicBezTo>
                    <a:pt x="577" y="784"/>
                    <a:pt x="584" y="796"/>
                    <a:pt x="575" y="79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57" y="815"/>
                    <a:pt x="560" y="827"/>
                    <a:pt x="550" y="828"/>
                  </a:cubicBezTo>
                  <a:cubicBezTo>
                    <a:pt x="549" y="837"/>
                    <a:pt x="544" y="841"/>
                    <a:pt x="538" y="845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8" y="864"/>
                    <a:pt x="520" y="871"/>
                    <a:pt x="518" y="873"/>
                  </a:cubicBezTo>
                  <a:cubicBezTo>
                    <a:pt x="511" y="871"/>
                    <a:pt x="513" y="878"/>
                    <a:pt x="507" y="878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97" y="890"/>
                    <a:pt x="495" y="893"/>
                    <a:pt x="492" y="896"/>
                  </a:cubicBezTo>
                  <a:cubicBezTo>
                    <a:pt x="487" y="895"/>
                    <a:pt x="490" y="903"/>
                    <a:pt x="485" y="903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70" y="914"/>
                    <a:pt x="468" y="923"/>
                    <a:pt x="462" y="928"/>
                  </a:cubicBezTo>
                  <a:cubicBezTo>
                    <a:pt x="460" y="931"/>
                    <a:pt x="457" y="933"/>
                    <a:pt x="455" y="936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48" y="949"/>
                    <a:pt x="440" y="946"/>
                    <a:pt x="440" y="951"/>
                  </a:cubicBezTo>
                  <a:cubicBezTo>
                    <a:pt x="437" y="953"/>
                    <a:pt x="435" y="956"/>
                    <a:pt x="432" y="959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22" y="969"/>
                    <a:pt x="417" y="969"/>
                    <a:pt x="420" y="976"/>
                  </a:cubicBezTo>
                  <a:cubicBezTo>
                    <a:pt x="412" y="978"/>
                    <a:pt x="407" y="983"/>
                    <a:pt x="402" y="989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89" y="996"/>
                    <a:pt x="392" y="1004"/>
                    <a:pt x="387" y="1004"/>
                  </a:cubicBezTo>
                  <a:cubicBezTo>
                    <a:pt x="383" y="1006"/>
                    <a:pt x="382" y="1009"/>
                    <a:pt x="382" y="1014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68" y="1024"/>
                    <a:pt x="367" y="1033"/>
                    <a:pt x="362" y="1037"/>
                  </a:cubicBezTo>
                  <a:cubicBezTo>
                    <a:pt x="354" y="1049"/>
                    <a:pt x="343" y="1058"/>
                    <a:pt x="337" y="1072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15" y="1086"/>
                    <a:pt x="322" y="1098"/>
                    <a:pt x="316" y="1097"/>
                  </a:cubicBezTo>
                  <a:cubicBezTo>
                    <a:pt x="313" y="1098"/>
                    <a:pt x="312" y="1101"/>
                    <a:pt x="309" y="1102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305" y="1111"/>
                    <a:pt x="304" y="1114"/>
                    <a:pt x="304" y="1117"/>
                  </a:cubicBezTo>
                  <a:cubicBezTo>
                    <a:pt x="299" y="1119"/>
                    <a:pt x="299" y="1126"/>
                    <a:pt x="296" y="1130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88" y="1147"/>
                    <a:pt x="283" y="1149"/>
                    <a:pt x="284" y="1155"/>
                  </a:cubicBezTo>
                  <a:cubicBezTo>
                    <a:pt x="277" y="1155"/>
                    <a:pt x="280" y="1164"/>
                    <a:pt x="276" y="1168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65" y="1187"/>
                    <a:pt x="263" y="1197"/>
                    <a:pt x="261" y="1208"/>
                  </a:cubicBezTo>
                  <a:cubicBezTo>
                    <a:pt x="252" y="1212"/>
                    <a:pt x="252" y="1226"/>
                    <a:pt x="246" y="1233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47" y="1261"/>
                    <a:pt x="249" y="1260"/>
                    <a:pt x="249" y="1258"/>
                  </a:cubicBezTo>
                  <a:cubicBezTo>
                    <a:pt x="249" y="1256"/>
                    <a:pt x="251" y="1256"/>
                    <a:pt x="251" y="1253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61" y="1237"/>
                    <a:pt x="264" y="1231"/>
                    <a:pt x="269" y="1225"/>
                  </a:cubicBezTo>
                  <a:cubicBezTo>
                    <a:pt x="268" y="1220"/>
                    <a:pt x="269" y="1216"/>
                    <a:pt x="274" y="1215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279" y="1196"/>
                    <a:pt x="289" y="1196"/>
                    <a:pt x="289" y="1185"/>
                  </a:cubicBezTo>
                  <a:cubicBezTo>
                    <a:pt x="299" y="1175"/>
                    <a:pt x="305" y="1161"/>
                    <a:pt x="314" y="1150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28" y="1124"/>
                    <a:pt x="334" y="1121"/>
                    <a:pt x="334" y="1112"/>
                  </a:cubicBezTo>
                  <a:cubicBezTo>
                    <a:pt x="342" y="1109"/>
                    <a:pt x="343" y="1097"/>
                    <a:pt x="352" y="1094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71" y="1070"/>
                    <a:pt x="374" y="1060"/>
                    <a:pt x="379" y="1054"/>
                  </a:cubicBezTo>
                  <a:cubicBezTo>
                    <a:pt x="382" y="1051"/>
                    <a:pt x="386" y="1049"/>
                    <a:pt x="387" y="104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398" y="1034"/>
                    <a:pt x="399" y="1030"/>
                    <a:pt x="402" y="1027"/>
                  </a:cubicBezTo>
                  <a:cubicBezTo>
                    <a:pt x="405" y="1026"/>
                    <a:pt x="404" y="1021"/>
                    <a:pt x="407" y="1021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14" y="1017"/>
                    <a:pt x="414" y="1014"/>
                    <a:pt x="415" y="1011"/>
                  </a:cubicBezTo>
                  <a:cubicBezTo>
                    <a:pt x="417" y="1012"/>
                    <a:pt x="419" y="1011"/>
                    <a:pt x="420" y="1009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34" y="997"/>
                    <a:pt x="434" y="985"/>
                    <a:pt x="445" y="984"/>
                  </a:cubicBezTo>
                  <a:cubicBezTo>
                    <a:pt x="446" y="974"/>
                    <a:pt x="454" y="971"/>
                    <a:pt x="457" y="964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490" y="934"/>
                    <a:pt x="497" y="932"/>
                    <a:pt x="497" y="923"/>
                  </a:cubicBezTo>
                  <a:cubicBezTo>
                    <a:pt x="506" y="924"/>
                    <a:pt x="506" y="915"/>
                    <a:pt x="513" y="913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23" y="905"/>
                    <a:pt x="524" y="901"/>
                    <a:pt x="528" y="901"/>
                  </a:cubicBezTo>
                  <a:cubicBezTo>
                    <a:pt x="527" y="892"/>
                    <a:pt x="540" y="897"/>
                    <a:pt x="540" y="888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74" y="866"/>
                    <a:pt x="565" y="872"/>
                    <a:pt x="565" y="875"/>
                  </a:cubicBezTo>
                  <a:cubicBezTo>
                    <a:pt x="561" y="876"/>
                    <a:pt x="563" y="883"/>
                    <a:pt x="555" y="880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45" y="890"/>
                    <a:pt x="547" y="897"/>
                    <a:pt x="540" y="896"/>
                  </a:cubicBezTo>
                  <a:cubicBezTo>
                    <a:pt x="532" y="898"/>
                    <a:pt x="532" y="909"/>
                    <a:pt x="523" y="911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507" y="931"/>
                    <a:pt x="501" y="931"/>
                    <a:pt x="500" y="936"/>
                  </a:cubicBezTo>
                  <a:cubicBezTo>
                    <a:pt x="500" y="941"/>
                    <a:pt x="492" y="938"/>
                    <a:pt x="492" y="943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65" y="967"/>
                    <a:pt x="458" y="981"/>
                    <a:pt x="447" y="991"/>
                  </a:cubicBezTo>
                  <a:cubicBezTo>
                    <a:pt x="445" y="995"/>
                    <a:pt x="443" y="999"/>
                    <a:pt x="440" y="1001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428" y="1015"/>
                    <a:pt x="423" y="1020"/>
                    <a:pt x="420" y="1026"/>
                  </a:cubicBezTo>
                  <a:cubicBezTo>
                    <a:pt x="407" y="1035"/>
                    <a:pt x="398" y="1047"/>
                    <a:pt x="389" y="105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55" y="1109"/>
                    <a:pt x="341" y="1116"/>
                    <a:pt x="339" y="1135"/>
                  </a:cubicBezTo>
                  <a:cubicBezTo>
                    <a:pt x="332" y="1137"/>
                    <a:pt x="331" y="1145"/>
                    <a:pt x="327" y="1150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20" y="1163"/>
                    <a:pt x="317" y="1164"/>
                    <a:pt x="316" y="1167"/>
                  </a:cubicBezTo>
                  <a:cubicBezTo>
                    <a:pt x="311" y="1171"/>
                    <a:pt x="311" y="1180"/>
                    <a:pt x="304" y="1183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83" y="1208"/>
                    <a:pt x="282" y="1225"/>
                    <a:pt x="274" y="1235"/>
                  </a:cubicBezTo>
                  <a:cubicBezTo>
                    <a:pt x="272" y="1243"/>
                    <a:pt x="268" y="1248"/>
                    <a:pt x="264" y="1253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7" y="1265"/>
                    <a:pt x="257" y="1270"/>
                    <a:pt x="254" y="1271"/>
                  </a:cubicBezTo>
                  <a:cubicBezTo>
                    <a:pt x="251" y="1284"/>
                    <a:pt x="261" y="1284"/>
                    <a:pt x="256" y="129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47" y="1300"/>
                    <a:pt x="248" y="1305"/>
                    <a:pt x="249" y="1319"/>
                  </a:cubicBezTo>
                  <a:cubicBezTo>
                    <a:pt x="257" y="1316"/>
                    <a:pt x="255" y="1303"/>
                    <a:pt x="261" y="1298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273" y="1245"/>
                    <a:pt x="300" y="1234"/>
                    <a:pt x="306" y="1200"/>
                  </a:cubicBezTo>
                  <a:cubicBezTo>
                    <a:pt x="317" y="1196"/>
                    <a:pt x="318" y="1182"/>
                    <a:pt x="327" y="1175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34" y="1152"/>
                    <a:pt x="339" y="1150"/>
                    <a:pt x="342" y="1145"/>
                  </a:cubicBezTo>
                  <a:cubicBezTo>
                    <a:pt x="343" y="1139"/>
                    <a:pt x="348" y="1136"/>
                    <a:pt x="352" y="1132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66" y="1116"/>
                    <a:pt x="364" y="1107"/>
                    <a:pt x="369" y="1105"/>
                  </a:cubicBezTo>
                  <a:cubicBezTo>
                    <a:pt x="374" y="1102"/>
                    <a:pt x="375" y="1095"/>
                    <a:pt x="379" y="1092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08" y="1060"/>
                    <a:pt x="416" y="1053"/>
                    <a:pt x="422" y="1044"/>
                  </a:cubicBezTo>
                  <a:cubicBezTo>
                    <a:pt x="438" y="1030"/>
                    <a:pt x="453" y="1015"/>
                    <a:pt x="467" y="999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82" y="993"/>
                    <a:pt x="483" y="990"/>
                    <a:pt x="485" y="989"/>
                  </a:cubicBezTo>
                  <a:cubicBezTo>
                    <a:pt x="486" y="988"/>
                    <a:pt x="487" y="986"/>
                    <a:pt x="490" y="986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12" y="967"/>
                    <a:pt x="514" y="963"/>
                    <a:pt x="520" y="963"/>
                  </a:cubicBezTo>
                  <a:cubicBezTo>
                    <a:pt x="524" y="961"/>
                    <a:pt x="525" y="957"/>
                    <a:pt x="528" y="953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40" y="942"/>
                    <a:pt x="544" y="940"/>
                    <a:pt x="548" y="938"/>
                  </a:cubicBezTo>
                  <a:cubicBezTo>
                    <a:pt x="548" y="936"/>
                    <a:pt x="553" y="937"/>
                    <a:pt x="553" y="933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59" y="926"/>
                    <a:pt x="563" y="924"/>
                    <a:pt x="565" y="921"/>
                  </a:cubicBezTo>
                  <a:cubicBezTo>
                    <a:pt x="572" y="916"/>
                    <a:pt x="578" y="910"/>
                    <a:pt x="583" y="903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618" y="867"/>
                    <a:pt x="616" y="882"/>
                    <a:pt x="611" y="880"/>
                  </a:cubicBezTo>
                  <a:cubicBezTo>
                    <a:pt x="608" y="885"/>
                    <a:pt x="604" y="889"/>
                    <a:pt x="601" y="893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94" y="902"/>
                    <a:pt x="592" y="903"/>
                    <a:pt x="588" y="903"/>
                  </a:cubicBezTo>
                  <a:cubicBezTo>
                    <a:pt x="589" y="911"/>
                    <a:pt x="581" y="910"/>
                    <a:pt x="581" y="916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67" y="932"/>
                    <a:pt x="559" y="930"/>
                    <a:pt x="560" y="938"/>
                  </a:cubicBezTo>
                  <a:cubicBezTo>
                    <a:pt x="552" y="937"/>
                    <a:pt x="553" y="946"/>
                    <a:pt x="548" y="948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36" y="964"/>
                    <a:pt x="526" y="962"/>
                    <a:pt x="525" y="969"/>
                  </a:cubicBezTo>
                  <a:cubicBezTo>
                    <a:pt x="521" y="971"/>
                    <a:pt x="518" y="975"/>
                    <a:pt x="513" y="976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88" y="1002"/>
                    <a:pt x="478" y="1000"/>
                    <a:pt x="477" y="1006"/>
                  </a:cubicBezTo>
                  <a:cubicBezTo>
                    <a:pt x="474" y="1010"/>
                    <a:pt x="467" y="1009"/>
                    <a:pt x="467" y="101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54" y="1032"/>
                    <a:pt x="446" y="1031"/>
                    <a:pt x="447" y="1039"/>
                  </a:cubicBezTo>
                  <a:cubicBezTo>
                    <a:pt x="443" y="1039"/>
                    <a:pt x="441" y="1041"/>
                    <a:pt x="440" y="1044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430" y="1055"/>
                    <a:pt x="423" y="1055"/>
                    <a:pt x="422" y="1062"/>
                  </a:cubicBezTo>
                  <a:cubicBezTo>
                    <a:pt x="409" y="1065"/>
                    <a:pt x="408" y="1079"/>
                    <a:pt x="397" y="1084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91" y="1095"/>
                    <a:pt x="387" y="1096"/>
                    <a:pt x="387" y="1099"/>
                  </a:cubicBezTo>
                  <a:cubicBezTo>
                    <a:pt x="383" y="1103"/>
                    <a:pt x="379" y="1106"/>
                    <a:pt x="377" y="111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61" y="1129"/>
                    <a:pt x="359" y="1135"/>
                    <a:pt x="357" y="1140"/>
                  </a:cubicBezTo>
                  <a:cubicBezTo>
                    <a:pt x="353" y="1144"/>
                    <a:pt x="351" y="1151"/>
                    <a:pt x="347" y="1155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33" y="1179"/>
                    <a:pt x="329" y="1192"/>
                    <a:pt x="322" y="1200"/>
                  </a:cubicBezTo>
                  <a:cubicBezTo>
                    <a:pt x="314" y="1209"/>
                    <a:pt x="312" y="1222"/>
                    <a:pt x="304" y="123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89" y="1248"/>
                    <a:pt x="294" y="1261"/>
                    <a:pt x="286" y="1261"/>
                  </a:cubicBezTo>
                  <a:cubicBezTo>
                    <a:pt x="288" y="1268"/>
                    <a:pt x="283" y="1267"/>
                    <a:pt x="284" y="1273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76" y="1294"/>
                    <a:pt x="269" y="1305"/>
                    <a:pt x="264" y="1318"/>
                  </a:cubicBezTo>
                  <a:cubicBezTo>
                    <a:pt x="259" y="1331"/>
                    <a:pt x="254" y="1344"/>
                    <a:pt x="249" y="1356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59" y="1383"/>
                    <a:pt x="259" y="1375"/>
                    <a:pt x="261" y="1369"/>
                  </a:cubicBezTo>
                  <a:cubicBezTo>
                    <a:pt x="265" y="1368"/>
                    <a:pt x="263" y="1363"/>
                    <a:pt x="264" y="1359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73" y="1341"/>
                    <a:pt x="276" y="1328"/>
                    <a:pt x="281" y="1318"/>
                  </a:cubicBezTo>
                  <a:cubicBezTo>
                    <a:pt x="286" y="1308"/>
                    <a:pt x="289" y="1296"/>
                    <a:pt x="294" y="1286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299" y="1278"/>
                    <a:pt x="300" y="1276"/>
                    <a:pt x="301" y="1276"/>
                  </a:cubicBezTo>
                  <a:cubicBezTo>
                    <a:pt x="301" y="1269"/>
                    <a:pt x="305" y="1268"/>
                    <a:pt x="306" y="1263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16" y="1250"/>
                    <a:pt x="317" y="1246"/>
                    <a:pt x="317" y="1240"/>
                  </a:cubicBezTo>
                  <a:cubicBezTo>
                    <a:pt x="323" y="1240"/>
                    <a:pt x="324" y="1233"/>
                    <a:pt x="327" y="1228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41" y="1215"/>
                    <a:pt x="339" y="1205"/>
                    <a:pt x="344" y="1203"/>
                  </a:cubicBezTo>
                  <a:cubicBezTo>
                    <a:pt x="346" y="1197"/>
                    <a:pt x="350" y="1195"/>
                    <a:pt x="349" y="1188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371" y="1163"/>
                    <a:pt x="378" y="1159"/>
                    <a:pt x="379" y="1150"/>
                  </a:cubicBezTo>
                  <a:cubicBezTo>
                    <a:pt x="387" y="1145"/>
                    <a:pt x="388" y="1135"/>
                    <a:pt x="394" y="113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13" y="1110"/>
                    <a:pt x="415" y="1105"/>
                    <a:pt x="417" y="1102"/>
                  </a:cubicBezTo>
                  <a:cubicBezTo>
                    <a:pt x="419" y="1101"/>
                    <a:pt x="420" y="1098"/>
                    <a:pt x="422" y="1097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29" y="1085"/>
                    <a:pt x="436" y="1082"/>
                    <a:pt x="442" y="1077"/>
                  </a:cubicBezTo>
                  <a:cubicBezTo>
                    <a:pt x="443" y="1072"/>
                    <a:pt x="447" y="1070"/>
                    <a:pt x="450" y="1067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62" y="1056"/>
                    <a:pt x="462" y="1050"/>
                    <a:pt x="467" y="1049"/>
                  </a:cubicBezTo>
                  <a:cubicBezTo>
                    <a:pt x="467" y="1043"/>
                    <a:pt x="475" y="1046"/>
                    <a:pt x="475" y="1042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56" y="975"/>
                    <a:pt x="560" y="967"/>
                    <a:pt x="565" y="961"/>
                  </a:cubicBezTo>
                  <a:cubicBezTo>
                    <a:pt x="569" y="953"/>
                    <a:pt x="577" y="951"/>
                    <a:pt x="581" y="943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04" y="923"/>
                    <a:pt x="601" y="909"/>
                    <a:pt x="613" y="911"/>
                  </a:cubicBezTo>
                  <a:cubicBezTo>
                    <a:pt x="614" y="903"/>
                    <a:pt x="615" y="896"/>
                    <a:pt x="623" y="895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15" y="906"/>
                    <a:pt x="617" y="913"/>
                    <a:pt x="613" y="913"/>
                  </a:cubicBezTo>
                  <a:cubicBezTo>
                    <a:pt x="611" y="916"/>
                    <a:pt x="608" y="918"/>
                    <a:pt x="606" y="921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94" y="939"/>
                    <a:pt x="586" y="949"/>
                    <a:pt x="578" y="958"/>
                  </a:cubicBezTo>
                  <a:cubicBezTo>
                    <a:pt x="573" y="963"/>
                    <a:pt x="569" y="968"/>
                    <a:pt x="565" y="974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44" y="997"/>
                    <a:pt x="534" y="1005"/>
                    <a:pt x="525" y="1014"/>
                  </a:cubicBezTo>
                  <a:cubicBezTo>
                    <a:pt x="524" y="1017"/>
                    <a:pt x="516" y="1014"/>
                    <a:pt x="515" y="101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505" y="1031"/>
                    <a:pt x="497" y="1032"/>
                    <a:pt x="493" y="1036"/>
                  </a:cubicBezTo>
                  <a:cubicBezTo>
                    <a:pt x="488" y="1042"/>
                    <a:pt x="486" y="1048"/>
                    <a:pt x="477" y="1049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66" y="1072"/>
                    <a:pt x="454" y="1069"/>
                    <a:pt x="455" y="1079"/>
                  </a:cubicBezTo>
                  <a:cubicBezTo>
                    <a:pt x="448" y="1081"/>
                    <a:pt x="449" y="1090"/>
                    <a:pt x="440" y="1089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29" y="1110"/>
                    <a:pt x="422" y="1108"/>
                    <a:pt x="422" y="1112"/>
                  </a:cubicBezTo>
                  <a:cubicBezTo>
                    <a:pt x="419" y="1113"/>
                    <a:pt x="420" y="1118"/>
                    <a:pt x="420" y="1122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401" y="1134"/>
                    <a:pt x="400" y="1140"/>
                    <a:pt x="397" y="1145"/>
                  </a:cubicBezTo>
                  <a:cubicBezTo>
                    <a:pt x="389" y="1152"/>
                    <a:pt x="388" y="1166"/>
                    <a:pt x="377" y="1170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58" y="1204"/>
                    <a:pt x="350" y="1203"/>
                    <a:pt x="352" y="1213"/>
                  </a:cubicBezTo>
                  <a:cubicBezTo>
                    <a:pt x="346" y="1212"/>
                    <a:pt x="347" y="1216"/>
                    <a:pt x="347" y="1220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38" y="1237"/>
                    <a:pt x="328" y="1241"/>
                    <a:pt x="324" y="1253"/>
                  </a:cubicBezTo>
                  <a:cubicBezTo>
                    <a:pt x="322" y="1258"/>
                    <a:pt x="316" y="1260"/>
                    <a:pt x="317" y="1268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305" y="1284"/>
                    <a:pt x="308" y="1291"/>
                    <a:pt x="304" y="1291"/>
                  </a:cubicBezTo>
                  <a:cubicBezTo>
                    <a:pt x="303" y="1293"/>
                    <a:pt x="301" y="1295"/>
                    <a:pt x="301" y="1298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9" y="1316"/>
                    <a:pt x="293" y="1328"/>
                    <a:pt x="286" y="1329"/>
                  </a:cubicBezTo>
                  <a:cubicBezTo>
                    <a:pt x="289" y="1336"/>
                    <a:pt x="284" y="1335"/>
                    <a:pt x="281" y="1339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81" y="1349"/>
                    <a:pt x="276" y="1350"/>
                    <a:pt x="276" y="1356"/>
                  </a:cubicBezTo>
                  <a:cubicBezTo>
                    <a:pt x="279" y="1361"/>
                    <a:pt x="269" y="1365"/>
                    <a:pt x="276" y="1366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1" y="1403"/>
                    <a:pt x="266" y="1414"/>
                    <a:pt x="256" y="1412"/>
                  </a:cubicBezTo>
                  <a:cubicBezTo>
                    <a:pt x="256" y="1418"/>
                    <a:pt x="255" y="1426"/>
                    <a:pt x="259" y="1429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77" y="1395"/>
                    <a:pt x="273" y="1383"/>
                    <a:pt x="281" y="1384"/>
                  </a:cubicBezTo>
                  <a:cubicBezTo>
                    <a:pt x="280" y="1375"/>
                    <a:pt x="284" y="1372"/>
                    <a:pt x="286" y="1366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15" y="1299"/>
                    <a:pt x="318" y="1294"/>
                    <a:pt x="322" y="1291"/>
                  </a:cubicBezTo>
                  <a:cubicBezTo>
                    <a:pt x="325" y="1287"/>
                    <a:pt x="325" y="1279"/>
                    <a:pt x="329" y="127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52" y="1239"/>
                    <a:pt x="357" y="1228"/>
                    <a:pt x="364" y="1220"/>
                  </a:cubicBezTo>
                  <a:cubicBezTo>
                    <a:pt x="370" y="1212"/>
                    <a:pt x="375" y="1203"/>
                    <a:pt x="382" y="1195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396" y="1179"/>
                    <a:pt x="394" y="1169"/>
                    <a:pt x="402" y="1170"/>
                  </a:cubicBezTo>
                  <a:cubicBezTo>
                    <a:pt x="406" y="1158"/>
                    <a:pt x="417" y="1154"/>
                    <a:pt x="422" y="1145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449" y="1112"/>
                    <a:pt x="459" y="1107"/>
                    <a:pt x="465" y="1099"/>
                  </a:cubicBezTo>
                  <a:cubicBezTo>
                    <a:pt x="474" y="1093"/>
                    <a:pt x="483" y="1087"/>
                    <a:pt x="490" y="1079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19" y="1055"/>
                    <a:pt x="523" y="1052"/>
                    <a:pt x="528" y="1049"/>
                  </a:cubicBezTo>
                  <a:cubicBezTo>
                    <a:pt x="531" y="1045"/>
                    <a:pt x="533" y="1039"/>
                    <a:pt x="540" y="103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64" y="1014"/>
                    <a:pt x="559" y="1022"/>
                    <a:pt x="558" y="1024"/>
                  </a:cubicBezTo>
                  <a:cubicBezTo>
                    <a:pt x="558" y="1029"/>
                    <a:pt x="551" y="1027"/>
                    <a:pt x="553" y="103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42" y="1043"/>
                    <a:pt x="539" y="1045"/>
                    <a:pt x="538" y="1049"/>
                  </a:cubicBezTo>
                  <a:cubicBezTo>
                    <a:pt x="532" y="1053"/>
                    <a:pt x="527" y="1058"/>
                    <a:pt x="523" y="1064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507" y="1069"/>
                    <a:pt x="513" y="1080"/>
                    <a:pt x="505" y="1077"/>
                  </a:cubicBezTo>
                  <a:cubicBezTo>
                    <a:pt x="509" y="1086"/>
                    <a:pt x="497" y="1078"/>
                    <a:pt x="498" y="1084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86" y="1093"/>
                    <a:pt x="484" y="1096"/>
                    <a:pt x="483" y="1099"/>
                  </a:cubicBezTo>
                  <a:cubicBezTo>
                    <a:pt x="474" y="1096"/>
                    <a:pt x="481" y="1108"/>
                    <a:pt x="472" y="1104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53" y="1120"/>
                    <a:pt x="456" y="1128"/>
                    <a:pt x="450" y="1127"/>
                  </a:cubicBezTo>
                  <a:cubicBezTo>
                    <a:pt x="450" y="1132"/>
                    <a:pt x="443" y="1130"/>
                    <a:pt x="445" y="1137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30" y="1158"/>
                    <a:pt x="422" y="1155"/>
                    <a:pt x="422" y="1160"/>
                  </a:cubicBezTo>
                  <a:cubicBezTo>
                    <a:pt x="421" y="1163"/>
                    <a:pt x="418" y="1166"/>
                    <a:pt x="415" y="1167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78" y="1211"/>
                    <a:pt x="375" y="1228"/>
                    <a:pt x="364" y="1238"/>
                  </a:cubicBezTo>
                  <a:cubicBezTo>
                    <a:pt x="356" y="1248"/>
                    <a:pt x="352" y="1264"/>
                    <a:pt x="339" y="1271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38" y="1293"/>
                    <a:pt x="327" y="1288"/>
                    <a:pt x="329" y="1296"/>
                  </a:cubicBezTo>
                  <a:cubicBezTo>
                    <a:pt x="325" y="1304"/>
                    <a:pt x="322" y="1312"/>
                    <a:pt x="317" y="1318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305" y="1354"/>
                    <a:pt x="297" y="1358"/>
                    <a:pt x="297" y="1369"/>
                  </a:cubicBezTo>
                  <a:cubicBezTo>
                    <a:pt x="290" y="1374"/>
                    <a:pt x="290" y="1386"/>
                    <a:pt x="286" y="1394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73" y="1428"/>
                    <a:pt x="271" y="1437"/>
                    <a:pt x="266" y="1444"/>
                  </a:cubicBezTo>
                  <a:cubicBezTo>
                    <a:pt x="267" y="1451"/>
                    <a:pt x="262" y="1452"/>
                    <a:pt x="261" y="1457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4" y="1471"/>
                    <a:pt x="268" y="1457"/>
                    <a:pt x="274" y="1454"/>
                  </a:cubicBezTo>
                  <a:cubicBezTo>
                    <a:pt x="274" y="1447"/>
                    <a:pt x="277" y="1442"/>
                    <a:pt x="279" y="1437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289" y="1417"/>
                    <a:pt x="286" y="1406"/>
                    <a:pt x="292" y="1404"/>
                  </a:cubicBezTo>
                  <a:cubicBezTo>
                    <a:pt x="294" y="1392"/>
                    <a:pt x="299" y="1382"/>
                    <a:pt x="307" y="1374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26" y="1332"/>
                    <a:pt x="333" y="1324"/>
                    <a:pt x="337" y="1311"/>
                  </a:cubicBezTo>
                  <a:cubicBezTo>
                    <a:pt x="338" y="1308"/>
                    <a:pt x="341" y="1307"/>
                    <a:pt x="342" y="1303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45" y="1289"/>
                    <a:pt x="351" y="1287"/>
                    <a:pt x="354" y="1283"/>
                  </a:cubicBezTo>
                  <a:cubicBezTo>
                    <a:pt x="356" y="1270"/>
                    <a:pt x="369" y="1268"/>
                    <a:pt x="372" y="1256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383" y="1236"/>
                    <a:pt x="389" y="1235"/>
                    <a:pt x="390" y="1228"/>
                  </a:cubicBezTo>
                  <a:cubicBezTo>
                    <a:pt x="414" y="1204"/>
                    <a:pt x="437" y="1178"/>
                    <a:pt x="460" y="1152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482" y="1125"/>
                    <a:pt x="495" y="1126"/>
                    <a:pt x="495" y="1114"/>
                  </a:cubicBezTo>
                  <a:cubicBezTo>
                    <a:pt x="505" y="1113"/>
                    <a:pt x="506" y="1102"/>
                    <a:pt x="515" y="1099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29" y="1090"/>
                    <a:pt x="531" y="1085"/>
                    <a:pt x="535" y="1084"/>
                  </a:cubicBezTo>
                  <a:cubicBezTo>
                    <a:pt x="544" y="1070"/>
                    <a:pt x="554" y="1057"/>
                    <a:pt x="566" y="1046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587" y="1024"/>
                    <a:pt x="588" y="1014"/>
                    <a:pt x="596" y="1011"/>
                  </a:cubicBezTo>
                  <a:cubicBezTo>
                    <a:pt x="598" y="997"/>
                    <a:pt x="606" y="988"/>
                    <a:pt x="611" y="976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615" y="996"/>
                    <a:pt x="609" y="996"/>
                    <a:pt x="611" y="1004"/>
                  </a:cubicBezTo>
                  <a:cubicBezTo>
                    <a:pt x="608" y="1007"/>
                    <a:pt x="604" y="1010"/>
                    <a:pt x="603" y="1016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88" y="1030"/>
                    <a:pt x="589" y="1041"/>
                    <a:pt x="581" y="1041"/>
                  </a:cubicBezTo>
                  <a:cubicBezTo>
                    <a:pt x="582" y="1048"/>
                    <a:pt x="576" y="1047"/>
                    <a:pt x="576" y="1052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64" y="1061"/>
                    <a:pt x="562" y="1069"/>
                    <a:pt x="555" y="1072"/>
                  </a:cubicBezTo>
                  <a:cubicBezTo>
                    <a:pt x="559" y="1080"/>
                    <a:pt x="547" y="1074"/>
                    <a:pt x="550" y="1082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37" y="1088"/>
                    <a:pt x="539" y="1096"/>
                    <a:pt x="533" y="1097"/>
                  </a:cubicBezTo>
                  <a:cubicBezTo>
                    <a:pt x="528" y="1098"/>
                    <a:pt x="531" y="1107"/>
                    <a:pt x="523" y="1104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94" y="1135"/>
                    <a:pt x="479" y="1145"/>
                    <a:pt x="470" y="1160"/>
                  </a:cubicBezTo>
                  <a:cubicBezTo>
                    <a:pt x="459" y="1162"/>
                    <a:pt x="458" y="1173"/>
                    <a:pt x="450" y="1177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421" y="1208"/>
                    <a:pt x="411" y="1223"/>
                    <a:pt x="397" y="1233"/>
                  </a:cubicBezTo>
                  <a:cubicBezTo>
                    <a:pt x="389" y="1256"/>
                    <a:pt x="373" y="1271"/>
                    <a:pt x="362" y="1291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52" y="1311"/>
                    <a:pt x="350" y="1316"/>
                    <a:pt x="344" y="1318"/>
                  </a:cubicBezTo>
                  <a:cubicBezTo>
                    <a:pt x="345" y="1327"/>
                    <a:pt x="340" y="1329"/>
                    <a:pt x="337" y="1334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325" y="1360"/>
                    <a:pt x="320" y="1369"/>
                    <a:pt x="314" y="1379"/>
                  </a:cubicBezTo>
                  <a:cubicBezTo>
                    <a:pt x="311" y="1390"/>
                    <a:pt x="302" y="1397"/>
                    <a:pt x="302" y="1412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87" y="1450"/>
                    <a:pt x="282" y="1452"/>
                    <a:pt x="284" y="1462"/>
                  </a:cubicBezTo>
                  <a:cubicBezTo>
                    <a:pt x="279" y="1464"/>
                    <a:pt x="282" y="1475"/>
                    <a:pt x="276" y="1477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74" y="1499"/>
                    <a:pt x="274" y="1508"/>
                    <a:pt x="274" y="1517"/>
                  </a:cubicBezTo>
                  <a:cubicBezTo>
                    <a:pt x="274" y="1526"/>
                    <a:pt x="281" y="1527"/>
                    <a:pt x="279" y="1537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88" y="1527"/>
                    <a:pt x="280" y="1513"/>
                    <a:pt x="287" y="1515"/>
                  </a:cubicBezTo>
                  <a:cubicBezTo>
                    <a:pt x="288" y="1506"/>
                    <a:pt x="292" y="1500"/>
                    <a:pt x="292" y="1490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1" y="1446"/>
                    <a:pt x="308" y="1438"/>
                    <a:pt x="312" y="1437"/>
                  </a:cubicBezTo>
                  <a:cubicBezTo>
                    <a:pt x="311" y="1431"/>
                    <a:pt x="316" y="1431"/>
                    <a:pt x="314" y="1424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21" y="1412"/>
                    <a:pt x="322" y="1408"/>
                    <a:pt x="322" y="1404"/>
                  </a:cubicBezTo>
                  <a:cubicBezTo>
                    <a:pt x="329" y="1392"/>
                    <a:pt x="334" y="1378"/>
                    <a:pt x="344" y="1369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0" y="1358"/>
                    <a:pt x="348" y="1351"/>
                    <a:pt x="352" y="1351"/>
                  </a:cubicBezTo>
                  <a:cubicBezTo>
                    <a:pt x="349" y="1343"/>
                    <a:pt x="360" y="1349"/>
                    <a:pt x="357" y="1341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65" y="1328"/>
                    <a:pt x="369" y="1324"/>
                    <a:pt x="372" y="1318"/>
                  </a:cubicBezTo>
                  <a:cubicBezTo>
                    <a:pt x="376" y="1314"/>
                    <a:pt x="377" y="1307"/>
                    <a:pt x="382" y="1303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396" y="1284"/>
                    <a:pt x="397" y="1276"/>
                    <a:pt x="402" y="1273"/>
                  </a:cubicBezTo>
                  <a:cubicBezTo>
                    <a:pt x="405" y="1268"/>
                    <a:pt x="409" y="1263"/>
                    <a:pt x="412" y="125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43" y="1221"/>
                    <a:pt x="451" y="1211"/>
                    <a:pt x="460" y="1203"/>
                  </a:cubicBezTo>
                  <a:cubicBezTo>
                    <a:pt x="462" y="1200"/>
                    <a:pt x="466" y="1200"/>
                    <a:pt x="465" y="1195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71" y="1180"/>
                    <a:pt x="483" y="1184"/>
                    <a:pt x="483" y="1175"/>
                  </a:cubicBezTo>
                  <a:cubicBezTo>
                    <a:pt x="489" y="1173"/>
                    <a:pt x="491" y="1166"/>
                    <a:pt x="495" y="1162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08" y="1141"/>
                    <a:pt x="518" y="1144"/>
                    <a:pt x="518" y="1135"/>
                  </a:cubicBezTo>
                  <a:cubicBezTo>
                    <a:pt x="525" y="1133"/>
                    <a:pt x="524" y="1124"/>
                    <a:pt x="533" y="1125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56" y="1085"/>
                    <a:pt x="559" y="1080"/>
                    <a:pt x="563" y="1074"/>
                  </a:cubicBezTo>
                  <a:cubicBezTo>
                    <a:pt x="569" y="1072"/>
                    <a:pt x="567" y="1062"/>
                    <a:pt x="576" y="106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68" y="1080"/>
                    <a:pt x="564" y="1082"/>
                    <a:pt x="563" y="1087"/>
                  </a:cubicBezTo>
                  <a:cubicBezTo>
                    <a:pt x="554" y="1090"/>
                    <a:pt x="555" y="1104"/>
                    <a:pt x="548" y="1109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510" y="1157"/>
                    <a:pt x="504" y="1163"/>
                    <a:pt x="500" y="1172"/>
                  </a:cubicBezTo>
                  <a:cubicBezTo>
                    <a:pt x="497" y="1175"/>
                    <a:pt x="495" y="1179"/>
                    <a:pt x="490" y="1180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79" y="1199"/>
                    <a:pt x="471" y="1203"/>
                    <a:pt x="465" y="1210"/>
                  </a:cubicBezTo>
                  <a:cubicBezTo>
                    <a:pt x="462" y="1219"/>
                    <a:pt x="456" y="1225"/>
                    <a:pt x="447" y="1228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426" y="1256"/>
                    <a:pt x="422" y="1264"/>
                    <a:pt x="417" y="1271"/>
                  </a:cubicBezTo>
                  <a:cubicBezTo>
                    <a:pt x="407" y="1285"/>
                    <a:pt x="395" y="1297"/>
                    <a:pt x="387" y="1313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68" y="1344"/>
                    <a:pt x="363" y="1350"/>
                    <a:pt x="359" y="1359"/>
                  </a:cubicBezTo>
                  <a:cubicBezTo>
                    <a:pt x="353" y="1365"/>
                    <a:pt x="353" y="1378"/>
                    <a:pt x="344" y="1381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328" y="1429"/>
                    <a:pt x="315" y="1446"/>
                    <a:pt x="309" y="1469"/>
                  </a:cubicBezTo>
                  <a:cubicBezTo>
                    <a:pt x="305" y="1479"/>
                    <a:pt x="302" y="1491"/>
                    <a:pt x="299" y="1502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91" y="1518"/>
                    <a:pt x="296" y="1530"/>
                    <a:pt x="294" y="1535"/>
                  </a:cubicBezTo>
                  <a:cubicBezTo>
                    <a:pt x="293" y="1543"/>
                    <a:pt x="289" y="1546"/>
                    <a:pt x="287" y="1553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299" y="1564"/>
                    <a:pt x="300" y="1551"/>
                    <a:pt x="302" y="1540"/>
                  </a:cubicBezTo>
                  <a:cubicBezTo>
                    <a:pt x="306" y="1539"/>
                    <a:pt x="307" y="1536"/>
                    <a:pt x="307" y="153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15" y="1514"/>
                    <a:pt x="318" y="1508"/>
                    <a:pt x="319" y="1500"/>
                  </a:cubicBezTo>
                  <a:cubicBezTo>
                    <a:pt x="328" y="1498"/>
                    <a:pt x="323" y="1483"/>
                    <a:pt x="329" y="148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43" y="1446"/>
                    <a:pt x="354" y="1438"/>
                    <a:pt x="357" y="1422"/>
                  </a:cubicBezTo>
                  <a:cubicBezTo>
                    <a:pt x="362" y="1416"/>
                    <a:pt x="365" y="1409"/>
                    <a:pt x="370" y="1404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387" y="1374"/>
                    <a:pt x="392" y="1361"/>
                    <a:pt x="402" y="1351"/>
                  </a:cubicBezTo>
                  <a:cubicBezTo>
                    <a:pt x="403" y="1342"/>
                    <a:pt x="413" y="1342"/>
                    <a:pt x="412" y="1331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29" y="1310"/>
                    <a:pt x="430" y="1301"/>
                    <a:pt x="437" y="1298"/>
                  </a:cubicBezTo>
                  <a:cubicBezTo>
                    <a:pt x="434" y="1290"/>
                    <a:pt x="441" y="1292"/>
                    <a:pt x="442" y="1288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53" y="1276"/>
                    <a:pt x="456" y="1269"/>
                    <a:pt x="460" y="1263"/>
                  </a:cubicBezTo>
                  <a:cubicBezTo>
                    <a:pt x="461" y="1255"/>
                    <a:pt x="470" y="1254"/>
                    <a:pt x="470" y="1245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496" y="1221"/>
                    <a:pt x="498" y="1215"/>
                    <a:pt x="505" y="1215"/>
                  </a:cubicBezTo>
                  <a:cubicBezTo>
                    <a:pt x="505" y="1211"/>
                    <a:pt x="508" y="1211"/>
                    <a:pt x="508" y="1208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15" y="1205"/>
                    <a:pt x="515" y="1208"/>
                    <a:pt x="513" y="1200"/>
                  </a:cubicBezTo>
                  <a:cubicBezTo>
                    <a:pt x="518" y="1201"/>
                    <a:pt x="516" y="1195"/>
                    <a:pt x="520" y="1195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31" y="1188"/>
                    <a:pt x="532" y="1182"/>
                    <a:pt x="538" y="1180"/>
                  </a:cubicBezTo>
                  <a:cubicBezTo>
                    <a:pt x="543" y="1166"/>
                    <a:pt x="553" y="1158"/>
                    <a:pt x="558" y="1145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66" y="1133"/>
                    <a:pt x="568" y="1131"/>
                    <a:pt x="568" y="1127"/>
                  </a:cubicBezTo>
                  <a:cubicBezTo>
                    <a:pt x="575" y="1125"/>
                    <a:pt x="570" y="1110"/>
                    <a:pt x="581" y="1112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604" y="1076"/>
                    <a:pt x="592" y="1083"/>
                    <a:pt x="593" y="1089"/>
                  </a:cubicBezTo>
                  <a:cubicBezTo>
                    <a:pt x="589" y="1093"/>
                    <a:pt x="588" y="1099"/>
                    <a:pt x="588" y="1107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65" y="1149"/>
                    <a:pt x="569" y="1151"/>
                    <a:pt x="563" y="1157"/>
                  </a:cubicBezTo>
                  <a:cubicBezTo>
                    <a:pt x="560" y="1162"/>
                    <a:pt x="556" y="1167"/>
                    <a:pt x="553" y="117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46" y="1199"/>
                    <a:pt x="538" y="1199"/>
                    <a:pt x="538" y="1208"/>
                  </a:cubicBezTo>
                  <a:cubicBezTo>
                    <a:pt x="533" y="1218"/>
                    <a:pt x="526" y="1227"/>
                    <a:pt x="520" y="1238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506" y="1257"/>
                    <a:pt x="503" y="1262"/>
                    <a:pt x="503" y="1270"/>
                  </a:cubicBezTo>
                  <a:cubicBezTo>
                    <a:pt x="498" y="1274"/>
                    <a:pt x="497" y="1281"/>
                    <a:pt x="493" y="1286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81" y="1305"/>
                    <a:pt x="478" y="1310"/>
                    <a:pt x="475" y="1316"/>
                  </a:cubicBezTo>
                  <a:cubicBezTo>
                    <a:pt x="477" y="1326"/>
                    <a:pt x="466" y="1323"/>
                    <a:pt x="468" y="1333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55" y="1354"/>
                    <a:pt x="452" y="1359"/>
                    <a:pt x="450" y="1364"/>
                  </a:cubicBezTo>
                  <a:cubicBezTo>
                    <a:pt x="448" y="1370"/>
                    <a:pt x="443" y="1374"/>
                    <a:pt x="442" y="1381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33" y="1405"/>
                    <a:pt x="429" y="1410"/>
                    <a:pt x="425" y="1414"/>
                  </a:cubicBezTo>
                  <a:cubicBezTo>
                    <a:pt x="427" y="1423"/>
                    <a:pt x="419" y="1424"/>
                    <a:pt x="420" y="1432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27" y="1419"/>
                    <a:pt x="434" y="1421"/>
                    <a:pt x="432" y="1414"/>
                  </a:cubicBezTo>
                  <a:cubicBezTo>
                    <a:pt x="437" y="1414"/>
                    <a:pt x="434" y="1406"/>
                    <a:pt x="440" y="1406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51" y="1383"/>
                    <a:pt x="458" y="1371"/>
                    <a:pt x="465" y="1359"/>
                  </a:cubicBezTo>
                  <a:cubicBezTo>
                    <a:pt x="470" y="1358"/>
                    <a:pt x="467" y="1350"/>
                    <a:pt x="470" y="1349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80" y="1334"/>
                    <a:pt x="485" y="1330"/>
                    <a:pt x="485" y="1321"/>
                  </a:cubicBezTo>
                  <a:cubicBezTo>
                    <a:pt x="494" y="1325"/>
                    <a:pt x="487" y="1312"/>
                    <a:pt x="493" y="1313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505" y="1301"/>
                    <a:pt x="499" y="1286"/>
                    <a:pt x="510" y="1288"/>
                  </a:cubicBezTo>
                  <a:cubicBezTo>
                    <a:pt x="505" y="1293"/>
                    <a:pt x="506" y="1304"/>
                    <a:pt x="500" y="1308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83" y="1340"/>
                    <a:pt x="477" y="1354"/>
                    <a:pt x="470" y="1366"/>
                  </a:cubicBezTo>
                  <a:cubicBezTo>
                    <a:pt x="465" y="1367"/>
                    <a:pt x="469" y="1375"/>
                    <a:pt x="465" y="1376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54" y="1390"/>
                    <a:pt x="451" y="1397"/>
                    <a:pt x="450" y="1406"/>
                  </a:cubicBezTo>
                  <a:cubicBezTo>
                    <a:pt x="441" y="1417"/>
                    <a:pt x="435" y="1430"/>
                    <a:pt x="430" y="1444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22" y="1456"/>
                    <a:pt x="420" y="1460"/>
                    <a:pt x="420" y="1464"/>
                  </a:cubicBezTo>
                  <a:cubicBezTo>
                    <a:pt x="415" y="1470"/>
                    <a:pt x="413" y="1477"/>
                    <a:pt x="410" y="148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87" y="1540"/>
                    <a:pt x="382" y="1555"/>
                    <a:pt x="377" y="1570"/>
                  </a:cubicBezTo>
                  <a:cubicBezTo>
                    <a:pt x="375" y="1578"/>
                    <a:pt x="373" y="1586"/>
                    <a:pt x="370" y="1593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64" y="1606"/>
                    <a:pt x="366" y="1613"/>
                    <a:pt x="362" y="1613"/>
                  </a:cubicBezTo>
                  <a:cubicBezTo>
                    <a:pt x="364" y="1624"/>
                    <a:pt x="359" y="1628"/>
                    <a:pt x="360" y="1638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9" y="1683"/>
                    <a:pt x="349" y="1697"/>
                    <a:pt x="342" y="1721"/>
                  </a:cubicBezTo>
                  <a:cubicBezTo>
                    <a:pt x="342" y="1735"/>
                    <a:pt x="342" y="1748"/>
                    <a:pt x="340" y="1759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5" y="1753"/>
                    <a:pt x="344" y="1749"/>
                    <a:pt x="345" y="1746"/>
                  </a:cubicBezTo>
                  <a:cubicBezTo>
                    <a:pt x="346" y="1741"/>
                    <a:pt x="347" y="1733"/>
                    <a:pt x="350" y="1729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61" y="1679"/>
                    <a:pt x="362" y="1666"/>
                    <a:pt x="367" y="1656"/>
                  </a:cubicBezTo>
                  <a:cubicBezTo>
                    <a:pt x="369" y="1650"/>
                    <a:pt x="372" y="1646"/>
                    <a:pt x="372" y="1638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79" y="1617"/>
                    <a:pt x="384" y="1615"/>
                    <a:pt x="382" y="1605"/>
                  </a:cubicBezTo>
                  <a:cubicBezTo>
                    <a:pt x="392" y="1608"/>
                    <a:pt x="384" y="1592"/>
                    <a:pt x="390" y="1590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02" y="1552"/>
                    <a:pt x="409" y="1552"/>
                    <a:pt x="407" y="1542"/>
                  </a:cubicBezTo>
                  <a:cubicBezTo>
                    <a:pt x="410" y="1537"/>
                    <a:pt x="415" y="1535"/>
                    <a:pt x="415" y="1527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22" y="1505"/>
                    <a:pt x="423" y="1499"/>
                    <a:pt x="427" y="1497"/>
                  </a:cubicBezTo>
                  <a:cubicBezTo>
                    <a:pt x="427" y="1489"/>
                    <a:pt x="431" y="1485"/>
                    <a:pt x="433" y="1479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43" y="1452"/>
                    <a:pt x="449" y="1443"/>
                    <a:pt x="455" y="1434"/>
                  </a:cubicBezTo>
                  <a:cubicBezTo>
                    <a:pt x="463" y="1413"/>
                    <a:pt x="477" y="1397"/>
                    <a:pt x="485" y="1376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498" y="1359"/>
                    <a:pt x="499" y="1352"/>
                    <a:pt x="503" y="1348"/>
                  </a:cubicBezTo>
                  <a:cubicBezTo>
                    <a:pt x="509" y="1341"/>
                    <a:pt x="514" y="1331"/>
                    <a:pt x="518" y="132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50" y="1255"/>
                    <a:pt x="554" y="1250"/>
                    <a:pt x="558" y="1245"/>
                  </a:cubicBezTo>
                  <a:cubicBezTo>
                    <a:pt x="557" y="1236"/>
                    <a:pt x="561" y="1231"/>
                    <a:pt x="563" y="122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83" y="1190"/>
                    <a:pt x="572" y="1194"/>
                    <a:pt x="576" y="1200"/>
                  </a:cubicBezTo>
                  <a:cubicBezTo>
                    <a:pt x="576" y="1206"/>
                    <a:pt x="571" y="1207"/>
                    <a:pt x="573" y="1215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59" y="1260"/>
                    <a:pt x="550" y="1274"/>
                    <a:pt x="546" y="1293"/>
                  </a:cubicBezTo>
                  <a:cubicBezTo>
                    <a:pt x="540" y="1299"/>
                    <a:pt x="535" y="1306"/>
                    <a:pt x="533" y="1316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517" y="1341"/>
                    <a:pt x="512" y="1342"/>
                    <a:pt x="513" y="1348"/>
                  </a:cubicBezTo>
                  <a:cubicBezTo>
                    <a:pt x="512" y="1353"/>
                    <a:pt x="506" y="1353"/>
                    <a:pt x="508" y="1361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4" y="1385"/>
                    <a:pt x="495" y="1381"/>
                    <a:pt x="498" y="1381"/>
                  </a:cubicBezTo>
                  <a:cubicBezTo>
                    <a:pt x="498" y="1385"/>
                    <a:pt x="498" y="1388"/>
                    <a:pt x="495" y="1389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07" y="1395"/>
                    <a:pt x="507" y="1378"/>
                    <a:pt x="515" y="1369"/>
                  </a:cubicBezTo>
                  <a:cubicBezTo>
                    <a:pt x="517" y="1353"/>
                    <a:pt x="527" y="1347"/>
                    <a:pt x="528" y="1331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28" y="1350"/>
                    <a:pt x="527" y="1354"/>
                    <a:pt x="523" y="1356"/>
                  </a:cubicBezTo>
                  <a:cubicBezTo>
                    <a:pt x="524" y="1368"/>
                    <a:pt x="515" y="1372"/>
                    <a:pt x="515" y="1384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504" y="1414"/>
                    <a:pt x="500" y="1415"/>
                    <a:pt x="500" y="1421"/>
                  </a:cubicBezTo>
                  <a:cubicBezTo>
                    <a:pt x="497" y="1423"/>
                    <a:pt x="500" y="1431"/>
                    <a:pt x="495" y="1432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4" y="1480"/>
                    <a:pt x="497" y="1488"/>
                    <a:pt x="498" y="1494"/>
                  </a:cubicBezTo>
                  <a:cubicBezTo>
                    <a:pt x="498" y="1502"/>
                    <a:pt x="498" y="1510"/>
                    <a:pt x="498" y="151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86" y="1568"/>
                    <a:pt x="489" y="1576"/>
                    <a:pt x="485" y="1578"/>
                  </a:cubicBezTo>
                  <a:cubicBezTo>
                    <a:pt x="486" y="1584"/>
                    <a:pt x="481" y="1583"/>
                    <a:pt x="483" y="1590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68" y="1625"/>
                    <a:pt x="460" y="1638"/>
                    <a:pt x="455" y="1653"/>
                  </a:cubicBezTo>
                  <a:cubicBezTo>
                    <a:pt x="449" y="1667"/>
                    <a:pt x="443" y="1681"/>
                    <a:pt x="435" y="1693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15" y="1735"/>
                    <a:pt x="415" y="1737"/>
                    <a:pt x="413" y="1741"/>
                  </a:cubicBezTo>
                  <a:cubicBezTo>
                    <a:pt x="409" y="1742"/>
                    <a:pt x="412" y="1749"/>
                    <a:pt x="408" y="1749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19" y="1742"/>
                    <a:pt x="421" y="1740"/>
                    <a:pt x="425" y="1739"/>
                  </a:cubicBezTo>
                  <a:cubicBezTo>
                    <a:pt x="428" y="1732"/>
                    <a:pt x="438" y="1731"/>
                    <a:pt x="440" y="172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72" y="1728"/>
                    <a:pt x="457" y="1719"/>
                    <a:pt x="458" y="1726"/>
                  </a:cubicBezTo>
                  <a:cubicBezTo>
                    <a:pt x="451" y="1724"/>
                    <a:pt x="453" y="1731"/>
                    <a:pt x="448" y="1731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414" y="1760"/>
                    <a:pt x="411" y="1772"/>
                    <a:pt x="403" y="1779"/>
                  </a:cubicBezTo>
                  <a:cubicBezTo>
                    <a:pt x="402" y="1790"/>
                    <a:pt x="396" y="1796"/>
                    <a:pt x="395" y="1807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92" y="1826"/>
                    <a:pt x="385" y="1824"/>
                    <a:pt x="385" y="1829"/>
                  </a:cubicBezTo>
                  <a:cubicBezTo>
                    <a:pt x="387" y="1831"/>
                    <a:pt x="391" y="1843"/>
                    <a:pt x="385" y="1844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4" y="1870"/>
                    <a:pt x="391" y="1871"/>
                    <a:pt x="390" y="1875"/>
                  </a:cubicBezTo>
                  <a:cubicBezTo>
                    <a:pt x="392" y="1877"/>
                    <a:pt x="393" y="1879"/>
                    <a:pt x="390" y="1880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08" y="1919"/>
                    <a:pt x="409" y="1922"/>
                    <a:pt x="410" y="1925"/>
                  </a:cubicBezTo>
                  <a:cubicBezTo>
                    <a:pt x="412" y="1927"/>
                    <a:pt x="416" y="1927"/>
                    <a:pt x="415" y="1932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409" y="1954"/>
                    <a:pt x="416" y="1941"/>
                    <a:pt x="410" y="1942"/>
                  </a:cubicBezTo>
                  <a:cubicBezTo>
                    <a:pt x="406" y="1941"/>
                    <a:pt x="408" y="1935"/>
                    <a:pt x="400" y="1937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82" y="1912"/>
                    <a:pt x="386" y="1900"/>
                    <a:pt x="377" y="1902"/>
                  </a:cubicBezTo>
                  <a:cubicBezTo>
                    <a:pt x="380" y="1894"/>
                    <a:pt x="373" y="1894"/>
                    <a:pt x="372" y="1890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56" y="1873"/>
                    <a:pt x="351" y="1869"/>
                    <a:pt x="350" y="1862"/>
                  </a:cubicBezTo>
                  <a:cubicBezTo>
                    <a:pt x="341" y="1860"/>
                    <a:pt x="334" y="1857"/>
                    <a:pt x="332" y="1849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304" y="1844"/>
                    <a:pt x="300" y="1838"/>
                    <a:pt x="289" y="1839"/>
                  </a:cubicBezTo>
                  <a:cubicBezTo>
                    <a:pt x="286" y="1834"/>
                    <a:pt x="273" y="1839"/>
                    <a:pt x="277" y="1827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305" y="1833"/>
                    <a:pt x="316" y="1833"/>
                    <a:pt x="322" y="1837"/>
                  </a:cubicBezTo>
                  <a:cubicBezTo>
                    <a:pt x="322" y="1826"/>
                    <a:pt x="310" y="1829"/>
                    <a:pt x="304" y="1824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71" y="1817"/>
                    <a:pt x="264" y="1814"/>
                    <a:pt x="257" y="1812"/>
                  </a:cubicBezTo>
                  <a:cubicBezTo>
                    <a:pt x="251" y="1808"/>
                    <a:pt x="239" y="1811"/>
                    <a:pt x="234" y="180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256" y="1802"/>
                    <a:pt x="260" y="1803"/>
                    <a:pt x="262" y="1807"/>
                  </a:cubicBezTo>
                  <a:cubicBezTo>
                    <a:pt x="266" y="1807"/>
                    <a:pt x="271" y="1805"/>
                    <a:pt x="272" y="1809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46" y="1828"/>
                    <a:pt x="341" y="1826"/>
                    <a:pt x="342" y="1822"/>
                  </a:cubicBezTo>
                  <a:cubicBezTo>
                    <a:pt x="339" y="1821"/>
                    <a:pt x="338" y="1817"/>
                    <a:pt x="335" y="1817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20" y="1798"/>
                    <a:pt x="319" y="1791"/>
                    <a:pt x="314" y="1787"/>
                  </a:cubicBezTo>
                  <a:cubicBezTo>
                    <a:pt x="309" y="1783"/>
                    <a:pt x="305" y="1779"/>
                    <a:pt x="302" y="1774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89" y="1753"/>
                    <a:pt x="283" y="1751"/>
                    <a:pt x="282" y="1744"/>
                  </a:cubicBezTo>
                  <a:cubicBezTo>
                    <a:pt x="271" y="1739"/>
                    <a:pt x="270" y="1724"/>
                    <a:pt x="259" y="171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35" y="1684"/>
                    <a:pt x="232" y="1679"/>
                    <a:pt x="229" y="1673"/>
                  </a:cubicBezTo>
                  <a:cubicBezTo>
                    <a:pt x="225" y="1669"/>
                    <a:pt x="220" y="1667"/>
                    <a:pt x="219" y="1661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93" y="1620"/>
                    <a:pt x="194" y="1604"/>
                    <a:pt x="183" y="1598"/>
                  </a:cubicBezTo>
                  <a:cubicBezTo>
                    <a:pt x="182" y="1590"/>
                    <a:pt x="183" y="1580"/>
                    <a:pt x="176" y="157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68" y="1551"/>
                    <a:pt x="169" y="1543"/>
                    <a:pt x="166" y="1540"/>
                  </a:cubicBezTo>
                  <a:cubicBezTo>
                    <a:pt x="166" y="1531"/>
                    <a:pt x="157" y="1532"/>
                    <a:pt x="156" y="1525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46" y="1506"/>
                    <a:pt x="147" y="1498"/>
                    <a:pt x="141" y="1497"/>
                  </a:cubicBezTo>
                  <a:cubicBezTo>
                    <a:pt x="138" y="1494"/>
                    <a:pt x="137" y="1487"/>
                    <a:pt x="133" y="1485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19" y="1455"/>
                    <a:pt x="117" y="1449"/>
                    <a:pt x="118" y="1442"/>
                  </a:cubicBezTo>
                  <a:cubicBezTo>
                    <a:pt x="113" y="1440"/>
                    <a:pt x="111" y="1435"/>
                    <a:pt x="110" y="1429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3" y="1402"/>
                    <a:pt x="102" y="1406"/>
                    <a:pt x="103" y="1409"/>
                  </a:cubicBezTo>
                  <a:cubicBezTo>
                    <a:pt x="106" y="1409"/>
                    <a:pt x="107" y="1410"/>
                    <a:pt x="108" y="141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19" y="1429"/>
                    <a:pt x="124" y="1435"/>
                    <a:pt x="125" y="1444"/>
                  </a:cubicBezTo>
                  <a:cubicBezTo>
                    <a:pt x="132" y="1449"/>
                    <a:pt x="135" y="1457"/>
                    <a:pt x="138" y="1465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47" y="1477"/>
                    <a:pt x="152" y="1480"/>
                    <a:pt x="151" y="1485"/>
                  </a:cubicBezTo>
                  <a:cubicBezTo>
                    <a:pt x="162" y="1495"/>
                    <a:pt x="170" y="1509"/>
                    <a:pt x="181" y="1520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01" y="1538"/>
                    <a:pt x="201" y="1544"/>
                    <a:pt x="206" y="1545"/>
                  </a:cubicBezTo>
                  <a:cubicBezTo>
                    <a:pt x="211" y="1545"/>
                    <a:pt x="208" y="1554"/>
                    <a:pt x="211" y="1555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36" y="1573"/>
                    <a:pt x="236" y="1579"/>
                    <a:pt x="241" y="1580"/>
                  </a:cubicBezTo>
                  <a:cubicBezTo>
                    <a:pt x="240" y="1584"/>
                    <a:pt x="243" y="1585"/>
                    <a:pt x="246" y="1585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55" y="1596"/>
                    <a:pt x="259" y="1604"/>
                    <a:pt x="264" y="1610"/>
                  </a:cubicBezTo>
                  <a:cubicBezTo>
                    <a:pt x="271" y="1610"/>
                    <a:pt x="266" y="1620"/>
                    <a:pt x="274" y="1618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82" y="1620"/>
                    <a:pt x="278" y="1615"/>
                    <a:pt x="274" y="1610"/>
                  </a:cubicBezTo>
                  <a:cubicBezTo>
                    <a:pt x="270" y="1606"/>
                    <a:pt x="271" y="1599"/>
                    <a:pt x="266" y="1595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55" y="1577"/>
                    <a:pt x="249" y="1575"/>
                    <a:pt x="249" y="1568"/>
                  </a:cubicBezTo>
                  <a:cubicBezTo>
                    <a:pt x="231" y="1555"/>
                    <a:pt x="219" y="1536"/>
                    <a:pt x="206" y="1517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85" y="1502"/>
                    <a:pt x="187" y="1490"/>
                    <a:pt x="178" y="1490"/>
                  </a:cubicBezTo>
                  <a:cubicBezTo>
                    <a:pt x="178" y="1485"/>
                    <a:pt x="177" y="1481"/>
                    <a:pt x="173" y="1480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64" y="1467"/>
                    <a:pt x="161" y="1460"/>
                    <a:pt x="156" y="1457"/>
                  </a:cubicBezTo>
                  <a:cubicBezTo>
                    <a:pt x="152" y="1454"/>
                    <a:pt x="153" y="1446"/>
                    <a:pt x="148" y="144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43" y="1433"/>
                    <a:pt x="139" y="1427"/>
                    <a:pt x="135" y="1422"/>
                  </a:cubicBezTo>
                  <a:cubicBezTo>
                    <a:pt x="135" y="1417"/>
                    <a:pt x="129" y="1419"/>
                    <a:pt x="130" y="1412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23" y="1398"/>
                    <a:pt x="116" y="1395"/>
                    <a:pt x="115" y="1387"/>
                  </a:cubicBezTo>
                  <a:cubicBezTo>
                    <a:pt x="109" y="1384"/>
                    <a:pt x="112" y="1372"/>
                    <a:pt x="105" y="1369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92" y="1337"/>
                    <a:pt x="85" y="1325"/>
                    <a:pt x="80" y="1311"/>
                  </a:cubicBezTo>
                  <a:cubicBezTo>
                    <a:pt x="70" y="1285"/>
                    <a:pt x="59" y="1260"/>
                    <a:pt x="57" y="1226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66" y="1243"/>
                    <a:pt x="66" y="1249"/>
                    <a:pt x="67" y="1253"/>
                  </a:cubicBezTo>
                  <a:cubicBezTo>
                    <a:pt x="67" y="1265"/>
                    <a:pt x="76" y="1269"/>
                    <a:pt x="75" y="128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81" y="1301"/>
                    <a:pt x="87" y="1301"/>
                    <a:pt x="85" y="1309"/>
                  </a:cubicBezTo>
                  <a:cubicBezTo>
                    <a:pt x="94" y="1312"/>
                    <a:pt x="90" y="1327"/>
                    <a:pt x="98" y="1331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03" y="1352"/>
                    <a:pt x="110" y="1351"/>
                    <a:pt x="108" y="1359"/>
                  </a:cubicBezTo>
                  <a:cubicBezTo>
                    <a:pt x="114" y="1365"/>
                    <a:pt x="117" y="1373"/>
                    <a:pt x="120" y="1382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37" y="1409"/>
                    <a:pt x="141" y="1410"/>
                    <a:pt x="141" y="1417"/>
                  </a:cubicBezTo>
                  <a:cubicBezTo>
                    <a:pt x="143" y="1417"/>
                    <a:pt x="142" y="1422"/>
                    <a:pt x="146" y="1422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55" y="1432"/>
                    <a:pt x="157" y="1443"/>
                    <a:pt x="163" y="1449"/>
                  </a:cubicBezTo>
                  <a:cubicBezTo>
                    <a:pt x="164" y="1455"/>
                    <a:pt x="170" y="1454"/>
                    <a:pt x="171" y="1459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188" y="1473"/>
                    <a:pt x="186" y="1487"/>
                    <a:pt x="196" y="1490"/>
                  </a:cubicBezTo>
                  <a:cubicBezTo>
                    <a:pt x="197" y="1495"/>
                    <a:pt x="203" y="1495"/>
                    <a:pt x="204" y="150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21" y="1513"/>
                    <a:pt x="221" y="1525"/>
                    <a:pt x="229" y="1530"/>
                  </a:cubicBezTo>
                  <a:cubicBezTo>
                    <a:pt x="231" y="1533"/>
                    <a:pt x="233" y="1537"/>
                    <a:pt x="236" y="154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58" y="1559"/>
                    <a:pt x="264" y="1576"/>
                    <a:pt x="277" y="1588"/>
                  </a:cubicBezTo>
                  <a:cubicBezTo>
                    <a:pt x="277" y="1572"/>
                    <a:pt x="271" y="1570"/>
                    <a:pt x="271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67" y="1542"/>
                    <a:pt x="265" y="1541"/>
                    <a:pt x="264" y="1537"/>
                  </a:cubicBezTo>
                  <a:cubicBezTo>
                    <a:pt x="260" y="1534"/>
                    <a:pt x="257" y="1529"/>
                    <a:pt x="256" y="1522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43" y="1505"/>
                    <a:pt x="241" y="1500"/>
                    <a:pt x="239" y="1495"/>
                  </a:cubicBezTo>
                  <a:cubicBezTo>
                    <a:pt x="236" y="1491"/>
                    <a:pt x="232" y="1490"/>
                    <a:pt x="229" y="148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220" y="1467"/>
                    <a:pt x="213" y="1464"/>
                    <a:pt x="211" y="1454"/>
                  </a:cubicBezTo>
                  <a:cubicBezTo>
                    <a:pt x="205" y="1448"/>
                    <a:pt x="202" y="1439"/>
                    <a:pt x="193" y="1434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86" y="1418"/>
                    <a:pt x="184" y="1414"/>
                    <a:pt x="181" y="1412"/>
                  </a:cubicBezTo>
                  <a:cubicBezTo>
                    <a:pt x="179" y="1401"/>
                    <a:pt x="172" y="1397"/>
                    <a:pt x="168" y="1389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63" y="1374"/>
                    <a:pt x="157" y="1376"/>
                    <a:pt x="156" y="1374"/>
                  </a:cubicBezTo>
                  <a:cubicBezTo>
                    <a:pt x="154" y="1373"/>
                    <a:pt x="156" y="1368"/>
                    <a:pt x="153" y="136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43" y="1347"/>
                    <a:pt x="140" y="1337"/>
                    <a:pt x="133" y="1331"/>
                  </a:cubicBezTo>
                  <a:cubicBezTo>
                    <a:pt x="133" y="1317"/>
                    <a:pt x="124" y="1312"/>
                    <a:pt x="120" y="1301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113" y="1281"/>
                    <a:pt x="112" y="1276"/>
                    <a:pt x="108" y="1273"/>
                  </a:cubicBezTo>
                  <a:cubicBezTo>
                    <a:pt x="108" y="1265"/>
                    <a:pt x="101" y="1265"/>
                    <a:pt x="103" y="1256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91" y="1234"/>
                    <a:pt x="92" y="1219"/>
                    <a:pt x="85" y="1213"/>
                  </a:cubicBezTo>
                  <a:cubicBezTo>
                    <a:pt x="84" y="1200"/>
                    <a:pt x="79" y="1190"/>
                    <a:pt x="75" y="1180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63" y="1145"/>
                    <a:pt x="62" y="1140"/>
                    <a:pt x="57" y="1137"/>
                  </a:cubicBezTo>
                  <a:cubicBezTo>
                    <a:pt x="54" y="1130"/>
                    <a:pt x="58" y="1131"/>
                    <a:pt x="55" y="1125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51" y="1107"/>
                    <a:pt x="46" y="1105"/>
                    <a:pt x="47" y="1097"/>
                  </a:cubicBezTo>
                  <a:cubicBezTo>
                    <a:pt x="48" y="1093"/>
                    <a:pt x="45" y="1093"/>
                    <a:pt x="45" y="1090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48" y="1089"/>
                    <a:pt x="52" y="1095"/>
                    <a:pt x="52" y="1105"/>
                  </a:cubicBezTo>
                  <a:cubicBezTo>
                    <a:pt x="57" y="1105"/>
                    <a:pt x="54" y="1113"/>
                    <a:pt x="57" y="111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67" y="1132"/>
                    <a:pt x="67" y="1146"/>
                    <a:pt x="72" y="1153"/>
                  </a:cubicBezTo>
                  <a:cubicBezTo>
                    <a:pt x="71" y="1161"/>
                    <a:pt x="80" y="1158"/>
                    <a:pt x="77" y="1168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87" y="1200"/>
                    <a:pt x="101" y="1211"/>
                    <a:pt x="108" y="1228"/>
                  </a:cubicBezTo>
                  <a:cubicBezTo>
                    <a:pt x="112" y="1236"/>
                    <a:pt x="115" y="1246"/>
                    <a:pt x="123" y="1251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39" y="1279"/>
                    <a:pt x="142" y="1283"/>
                    <a:pt x="145" y="1286"/>
                  </a:cubicBezTo>
                  <a:cubicBezTo>
                    <a:pt x="145" y="1292"/>
                    <a:pt x="149" y="1294"/>
                    <a:pt x="153" y="129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62" y="1311"/>
                    <a:pt x="162" y="1317"/>
                    <a:pt x="168" y="1316"/>
                  </a:cubicBezTo>
                  <a:cubicBezTo>
                    <a:pt x="169" y="1323"/>
                    <a:pt x="173" y="1327"/>
                    <a:pt x="173" y="1334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02" y="1369"/>
                    <a:pt x="204" y="1377"/>
                    <a:pt x="206" y="1384"/>
                  </a:cubicBezTo>
                  <a:cubicBezTo>
                    <a:pt x="214" y="1385"/>
                    <a:pt x="209" y="1397"/>
                    <a:pt x="216" y="1399"/>
                  </a:cubicBezTo>
                  <a:cubicBezTo>
                    <a:pt x="224" y="1410"/>
                    <a:pt x="227" y="1424"/>
                    <a:pt x="236" y="1434"/>
                  </a:cubicBezTo>
                  <a:cubicBezTo>
                    <a:pt x="239" y="1449"/>
                    <a:pt x="247" y="1459"/>
                    <a:pt x="251" y="1472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20" y="790"/>
                    <a:pt x="325" y="780"/>
                    <a:pt x="334" y="775"/>
                  </a:cubicBezTo>
                  <a:cubicBezTo>
                    <a:pt x="333" y="759"/>
                    <a:pt x="349" y="760"/>
                    <a:pt x="349" y="74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72" y="724"/>
                    <a:pt x="378" y="718"/>
                    <a:pt x="384" y="712"/>
                  </a:cubicBezTo>
                  <a:cubicBezTo>
                    <a:pt x="387" y="708"/>
                    <a:pt x="391" y="707"/>
                    <a:pt x="394" y="704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08" y="689"/>
                    <a:pt x="414" y="684"/>
                    <a:pt x="422" y="679"/>
                  </a:cubicBezTo>
                  <a:cubicBezTo>
                    <a:pt x="426" y="674"/>
                    <a:pt x="429" y="668"/>
                    <a:pt x="434" y="66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46" y="655"/>
                    <a:pt x="444" y="649"/>
                    <a:pt x="452" y="651"/>
                  </a:cubicBezTo>
                  <a:cubicBezTo>
                    <a:pt x="457" y="640"/>
                    <a:pt x="466" y="634"/>
                    <a:pt x="472" y="624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485" y="608"/>
                    <a:pt x="494" y="606"/>
                    <a:pt x="500" y="601"/>
                  </a:cubicBezTo>
                  <a:cubicBezTo>
                    <a:pt x="503" y="593"/>
                    <a:pt x="511" y="589"/>
                    <a:pt x="517" y="583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36" y="561"/>
                    <a:pt x="542" y="561"/>
                    <a:pt x="542" y="556"/>
                  </a:cubicBezTo>
                  <a:cubicBezTo>
                    <a:pt x="551" y="558"/>
                    <a:pt x="548" y="549"/>
                    <a:pt x="553" y="548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73" y="527"/>
                    <a:pt x="573" y="521"/>
                    <a:pt x="575" y="518"/>
                  </a:cubicBezTo>
                  <a:cubicBezTo>
                    <a:pt x="577" y="517"/>
                    <a:pt x="578" y="516"/>
                    <a:pt x="578" y="513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588" y="501"/>
                    <a:pt x="593" y="495"/>
                    <a:pt x="598" y="488"/>
                  </a:cubicBezTo>
                  <a:cubicBezTo>
                    <a:pt x="603" y="487"/>
                    <a:pt x="598" y="477"/>
                    <a:pt x="605" y="47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13" y="463"/>
                    <a:pt x="611" y="462"/>
                    <a:pt x="608" y="465"/>
                  </a:cubicBezTo>
                  <a:cubicBezTo>
                    <a:pt x="607" y="469"/>
                    <a:pt x="604" y="469"/>
                    <a:pt x="603" y="473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90" y="484"/>
                    <a:pt x="590" y="490"/>
                    <a:pt x="585" y="490"/>
                  </a:cubicBezTo>
                  <a:cubicBezTo>
                    <a:pt x="582" y="493"/>
                    <a:pt x="580" y="497"/>
                    <a:pt x="578" y="500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553" y="520"/>
                    <a:pt x="540" y="531"/>
                    <a:pt x="527" y="543"/>
                  </a:cubicBezTo>
                  <a:cubicBezTo>
                    <a:pt x="513" y="553"/>
                    <a:pt x="500" y="565"/>
                    <a:pt x="487" y="576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74" y="584"/>
                    <a:pt x="475" y="588"/>
                    <a:pt x="472" y="589"/>
                  </a:cubicBezTo>
                  <a:cubicBezTo>
                    <a:pt x="469" y="589"/>
                    <a:pt x="468" y="591"/>
                    <a:pt x="467" y="59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57" y="608"/>
                    <a:pt x="447" y="605"/>
                    <a:pt x="447" y="611"/>
                  </a:cubicBezTo>
                  <a:cubicBezTo>
                    <a:pt x="439" y="615"/>
                    <a:pt x="436" y="623"/>
                    <a:pt x="429" y="629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406" y="656"/>
                    <a:pt x="397" y="659"/>
                    <a:pt x="394" y="669"/>
                  </a:cubicBezTo>
                  <a:cubicBezTo>
                    <a:pt x="384" y="672"/>
                    <a:pt x="382" y="683"/>
                    <a:pt x="374" y="687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61" y="698"/>
                    <a:pt x="361" y="704"/>
                    <a:pt x="359" y="707"/>
                  </a:cubicBezTo>
                  <a:cubicBezTo>
                    <a:pt x="351" y="711"/>
                    <a:pt x="351" y="724"/>
                    <a:pt x="341" y="72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24" y="753"/>
                    <a:pt x="322" y="757"/>
                    <a:pt x="319" y="760"/>
                  </a:cubicBezTo>
                  <a:cubicBezTo>
                    <a:pt x="314" y="762"/>
                    <a:pt x="315" y="769"/>
                    <a:pt x="309" y="77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88" y="810"/>
                    <a:pt x="283" y="820"/>
                    <a:pt x="281" y="833"/>
                  </a:cubicBezTo>
                  <a:cubicBezTo>
                    <a:pt x="274" y="835"/>
                    <a:pt x="274" y="844"/>
                    <a:pt x="266" y="845"/>
                  </a:cubicBezTo>
                  <a:cubicBezTo>
                    <a:pt x="266" y="851"/>
                    <a:pt x="266" y="857"/>
                    <a:pt x="266" y="863"/>
                  </a:cubicBezTo>
                  <a:cubicBezTo>
                    <a:pt x="264" y="865"/>
                    <a:pt x="258" y="875"/>
                    <a:pt x="263" y="876"/>
                  </a:cubicBezTo>
                  <a:cubicBezTo>
                    <a:pt x="279" y="860"/>
                    <a:pt x="284" y="834"/>
                    <a:pt x="301" y="820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79" y="908"/>
                    <a:pt x="80" y="916"/>
                    <a:pt x="85" y="921"/>
                  </a:cubicBezTo>
                  <a:cubicBezTo>
                    <a:pt x="92" y="948"/>
                    <a:pt x="105" y="969"/>
                    <a:pt x="115" y="994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30" y="1012"/>
                    <a:pt x="126" y="1025"/>
                    <a:pt x="133" y="1027"/>
                  </a:cubicBezTo>
                  <a:cubicBezTo>
                    <a:pt x="133" y="1035"/>
                    <a:pt x="137" y="1037"/>
                    <a:pt x="140" y="1039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43" y="1050"/>
                    <a:pt x="148" y="1055"/>
                    <a:pt x="150" y="1062"/>
                  </a:cubicBezTo>
                  <a:cubicBezTo>
                    <a:pt x="160" y="1070"/>
                    <a:pt x="164" y="1084"/>
                    <a:pt x="173" y="1092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185" y="1114"/>
                    <a:pt x="188" y="1121"/>
                    <a:pt x="193" y="1125"/>
                  </a:cubicBezTo>
                  <a:cubicBezTo>
                    <a:pt x="197" y="1138"/>
                    <a:pt x="205" y="1147"/>
                    <a:pt x="208" y="116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13" y="1172"/>
                    <a:pt x="217" y="1173"/>
                    <a:pt x="218" y="1175"/>
                  </a:cubicBezTo>
                  <a:cubicBezTo>
                    <a:pt x="220" y="1183"/>
                    <a:pt x="221" y="1191"/>
                    <a:pt x="228" y="1193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23" y="1163"/>
                    <a:pt x="216" y="1159"/>
                    <a:pt x="218" y="1150"/>
                  </a:cubicBezTo>
                  <a:cubicBezTo>
                    <a:pt x="214" y="1150"/>
                    <a:pt x="217" y="1143"/>
                    <a:pt x="213" y="1142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208" y="1122"/>
                    <a:pt x="204" y="1116"/>
                    <a:pt x="203" y="1107"/>
                  </a:cubicBezTo>
                  <a:cubicBezTo>
                    <a:pt x="195" y="1104"/>
                    <a:pt x="202" y="1099"/>
                    <a:pt x="196" y="1092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82" y="1066"/>
                    <a:pt x="181" y="1058"/>
                    <a:pt x="175" y="1054"/>
                  </a:cubicBezTo>
                  <a:cubicBezTo>
                    <a:pt x="174" y="1051"/>
                    <a:pt x="172" y="1048"/>
                    <a:pt x="170" y="1044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59" y="1021"/>
                    <a:pt x="152" y="1007"/>
                    <a:pt x="143" y="996"/>
                  </a:cubicBezTo>
                  <a:cubicBezTo>
                    <a:pt x="138" y="992"/>
                    <a:pt x="137" y="984"/>
                    <a:pt x="133" y="979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116" y="956"/>
                    <a:pt x="117" y="944"/>
                    <a:pt x="110" y="941"/>
                  </a:cubicBezTo>
                  <a:cubicBezTo>
                    <a:pt x="106" y="935"/>
                    <a:pt x="105" y="926"/>
                    <a:pt x="100" y="921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87" y="897"/>
                    <a:pt x="79" y="894"/>
                    <a:pt x="80" y="883"/>
                  </a:cubicBezTo>
                  <a:cubicBezTo>
                    <a:pt x="68" y="875"/>
                    <a:pt x="70" y="853"/>
                    <a:pt x="60" y="84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89" y="1126"/>
                    <a:pt x="96" y="1131"/>
                    <a:pt x="98" y="1140"/>
                  </a:cubicBezTo>
                  <a:cubicBezTo>
                    <a:pt x="108" y="1151"/>
                    <a:pt x="115" y="1166"/>
                    <a:pt x="123" y="1180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33" y="1191"/>
                    <a:pt x="128" y="1201"/>
                    <a:pt x="135" y="1200"/>
                  </a:cubicBezTo>
                  <a:cubicBezTo>
                    <a:pt x="134" y="1208"/>
                    <a:pt x="138" y="1209"/>
                    <a:pt x="138" y="1215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48" y="1234"/>
                    <a:pt x="156" y="1237"/>
                    <a:pt x="158" y="1246"/>
                  </a:cubicBezTo>
                  <a:cubicBezTo>
                    <a:pt x="163" y="1252"/>
                    <a:pt x="163" y="1262"/>
                    <a:pt x="171" y="1266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81" y="1276"/>
                    <a:pt x="178" y="1285"/>
                    <a:pt x="183" y="1286"/>
                  </a:cubicBezTo>
                  <a:cubicBezTo>
                    <a:pt x="189" y="1291"/>
                    <a:pt x="190" y="1301"/>
                    <a:pt x="196" y="130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10" y="1329"/>
                    <a:pt x="212" y="1333"/>
                    <a:pt x="211" y="1339"/>
                  </a:cubicBezTo>
                  <a:cubicBezTo>
                    <a:pt x="215" y="1341"/>
                    <a:pt x="219" y="1342"/>
                    <a:pt x="218" y="134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35" y="1376"/>
                    <a:pt x="237" y="1387"/>
                    <a:pt x="241" y="1394"/>
                  </a:cubicBezTo>
                  <a:cubicBezTo>
                    <a:pt x="241" y="1395"/>
                    <a:pt x="243" y="1397"/>
                    <a:pt x="244" y="1394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35" y="1359"/>
                    <a:pt x="232" y="1351"/>
                    <a:pt x="231" y="1341"/>
                  </a:cubicBezTo>
                  <a:cubicBezTo>
                    <a:pt x="224" y="1337"/>
                    <a:pt x="228" y="1322"/>
                    <a:pt x="221" y="1319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209" y="1290"/>
                    <a:pt x="212" y="1282"/>
                    <a:pt x="208" y="1281"/>
                  </a:cubicBezTo>
                  <a:cubicBezTo>
                    <a:pt x="205" y="1279"/>
                    <a:pt x="205" y="1273"/>
                    <a:pt x="203" y="1268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97" y="1253"/>
                    <a:pt x="193" y="1252"/>
                    <a:pt x="193" y="1246"/>
                  </a:cubicBezTo>
                  <a:cubicBezTo>
                    <a:pt x="189" y="1239"/>
                    <a:pt x="186" y="1231"/>
                    <a:pt x="181" y="1225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61" y="1199"/>
                    <a:pt x="160" y="1189"/>
                    <a:pt x="155" y="1183"/>
                  </a:cubicBezTo>
                  <a:cubicBezTo>
                    <a:pt x="154" y="1179"/>
                    <a:pt x="152" y="1176"/>
                    <a:pt x="150" y="117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41" y="1153"/>
                    <a:pt x="134" y="1150"/>
                    <a:pt x="130" y="1142"/>
                  </a:cubicBezTo>
                  <a:cubicBezTo>
                    <a:pt x="127" y="1134"/>
                    <a:pt x="121" y="1128"/>
                    <a:pt x="118" y="1120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100" y="1099"/>
                    <a:pt x="100" y="1093"/>
                    <a:pt x="95" y="1092"/>
                  </a:cubicBezTo>
                  <a:cubicBezTo>
                    <a:pt x="91" y="1087"/>
                    <a:pt x="97" y="1087"/>
                    <a:pt x="92" y="1082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84" y="1069"/>
                    <a:pt x="80" y="1068"/>
                    <a:pt x="77" y="1064"/>
                  </a:cubicBezTo>
                  <a:cubicBezTo>
                    <a:pt x="77" y="1063"/>
                    <a:pt x="77" y="1060"/>
                    <a:pt x="75" y="1059"/>
                  </a:cubicBezTo>
                  <a:cubicBezTo>
                    <a:pt x="71" y="1059"/>
                    <a:pt x="73" y="1055"/>
                    <a:pt x="70" y="1054"/>
                  </a:cubicBezTo>
                  <a:cubicBezTo>
                    <a:pt x="70" y="1048"/>
                    <a:pt x="66" y="1047"/>
                    <a:pt x="62" y="1044"/>
                  </a:cubicBezTo>
                  <a:cubicBezTo>
                    <a:pt x="66" y="1062"/>
                    <a:pt x="73" y="1077"/>
                    <a:pt x="77" y="1095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36" y="1602"/>
                    <a:pt x="341" y="1601"/>
                    <a:pt x="342" y="1595"/>
                  </a:cubicBezTo>
                  <a:cubicBezTo>
                    <a:pt x="343" y="1583"/>
                    <a:pt x="350" y="1576"/>
                    <a:pt x="352" y="1565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366" y="1529"/>
                    <a:pt x="371" y="1521"/>
                    <a:pt x="375" y="1512"/>
                  </a:cubicBezTo>
                  <a:cubicBezTo>
                    <a:pt x="381" y="1493"/>
                    <a:pt x="389" y="1475"/>
                    <a:pt x="397" y="1457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04" y="1439"/>
                    <a:pt x="409" y="1437"/>
                    <a:pt x="407" y="1429"/>
                  </a:cubicBezTo>
                  <a:cubicBezTo>
                    <a:pt x="414" y="1423"/>
                    <a:pt x="414" y="1411"/>
                    <a:pt x="420" y="140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28" y="1388"/>
                    <a:pt x="428" y="1381"/>
                    <a:pt x="432" y="1379"/>
                  </a:cubicBezTo>
                  <a:cubicBezTo>
                    <a:pt x="435" y="1368"/>
                    <a:pt x="443" y="1362"/>
                    <a:pt x="445" y="135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64" y="1319"/>
                    <a:pt x="467" y="1310"/>
                    <a:pt x="473" y="1303"/>
                  </a:cubicBezTo>
                  <a:cubicBezTo>
                    <a:pt x="475" y="1293"/>
                    <a:pt x="483" y="1288"/>
                    <a:pt x="485" y="1278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496" y="1262"/>
                    <a:pt x="500" y="1259"/>
                    <a:pt x="500" y="1253"/>
                  </a:cubicBezTo>
                  <a:cubicBezTo>
                    <a:pt x="504" y="1250"/>
                    <a:pt x="505" y="1246"/>
                    <a:pt x="508" y="1243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13" y="1235"/>
                    <a:pt x="512" y="1231"/>
                    <a:pt x="515" y="1230"/>
                  </a:cubicBezTo>
                  <a:cubicBezTo>
                    <a:pt x="515" y="1228"/>
                    <a:pt x="517" y="1227"/>
                    <a:pt x="518" y="1225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3" y="1217"/>
                    <a:pt x="526" y="1217"/>
                    <a:pt x="525" y="1213"/>
                  </a:cubicBezTo>
                  <a:cubicBezTo>
                    <a:pt x="528" y="1213"/>
                    <a:pt x="529" y="1208"/>
                    <a:pt x="525" y="1208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514" y="1221"/>
                    <a:pt x="515" y="1228"/>
                    <a:pt x="510" y="1230"/>
                  </a:cubicBezTo>
                  <a:cubicBezTo>
                    <a:pt x="507" y="1241"/>
                    <a:pt x="497" y="1244"/>
                    <a:pt x="493" y="1253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50" y="1312"/>
                    <a:pt x="440" y="1328"/>
                    <a:pt x="432" y="1346"/>
                  </a:cubicBezTo>
                  <a:cubicBezTo>
                    <a:pt x="426" y="1353"/>
                    <a:pt x="422" y="1360"/>
                    <a:pt x="417" y="1369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99" y="1401"/>
                    <a:pt x="395" y="1409"/>
                    <a:pt x="392" y="1419"/>
                  </a:cubicBezTo>
                  <a:cubicBezTo>
                    <a:pt x="386" y="1426"/>
                    <a:pt x="382" y="1436"/>
                    <a:pt x="380" y="1447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6" y="1453"/>
                    <a:pt x="373" y="1455"/>
                    <a:pt x="372" y="1457"/>
                  </a:cubicBezTo>
                  <a:cubicBezTo>
                    <a:pt x="371" y="1458"/>
                    <a:pt x="372" y="1460"/>
                    <a:pt x="372" y="146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61" y="1478"/>
                    <a:pt x="361" y="1491"/>
                    <a:pt x="354" y="1497"/>
                  </a:cubicBezTo>
                  <a:cubicBezTo>
                    <a:pt x="355" y="1503"/>
                    <a:pt x="351" y="1505"/>
                    <a:pt x="349" y="1510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39" y="1532"/>
                    <a:pt x="337" y="1544"/>
                    <a:pt x="329" y="1550"/>
                  </a:cubicBezTo>
                  <a:cubicBezTo>
                    <a:pt x="331" y="1565"/>
                    <a:pt x="325" y="1573"/>
                    <a:pt x="322" y="1583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17" y="1604"/>
                    <a:pt x="315" y="1610"/>
                    <a:pt x="312" y="1613"/>
                  </a:cubicBezTo>
                  <a:cubicBezTo>
                    <a:pt x="314" y="1623"/>
                    <a:pt x="309" y="1627"/>
                    <a:pt x="309" y="1636"/>
                  </a:cubicBezTo>
                  <a:cubicBezTo>
                    <a:pt x="309" y="1646"/>
                    <a:pt x="309" y="1656"/>
                    <a:pt x="309" y="1666"/>
                  </a:cubicBezTo>
                  <a:cubicBezTo>
                    <a:pt x="317" y="1668"/>
                    <a:pt x="312" y="1683"/>
                    <a:pt x="319" y="1686"/>
                  </a:cubicBezTo>
                  <a:cubicBezTo>
                    <a:pt x="323" y="1664"/>
                    <a:pt x="325" y="1641"/>
                    <a:pt x="332" y="1623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54" y="1521"/>
                    <a:pt x="453" y="1533"/>
                    <a:pt x="448" y="1540"/>
                  </a:cubicBezTo>
                  <a:cubicBezTo>
                    <a:pt x="445" y="1550"/>
                    <a:pt x="441" y="1560"/>
                    <a:pt x="435" y="1567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24" y="1581"/>
                    <a:pt x="428" y="1591"/>
                    <a:pt x="423" y="1593"/>
                  </a:cubicBezTo>
                  <a:cubicBezTo>
                    <a:pt x="418" y="1602"/>
                    <a:pt x="418" y="1615"/>
                    <a:pt x="410" y="162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400" y="1657"/>
                    <a:pt x="391" y="1655"/>
                    <a:pt x="392" y="1663"/>
                  </a:cubicBezTo>
                  <a:cubicBezTo>
                    <a:pt x="389" y="1667"/>
                    <a:pt x="389" y="1673"/>
                    <a:pt x="385" y="1676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82" y="1700"/>
                    <a:pt x="381" y="1705"/>
                    <a:pt x="377" y="1708"/>
                  </a:cubicBezTo>
                  <a:cubicBezTo>
                    <a:pt x="379" y="1717"/>
                    <a:pt x="374" y="1718"/>
                    <a:pt x="375" y="1726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9" y="1754"/>
                    <a:pt x="363" y="1759"/>
                    <a:pt x="365" y="1771"/>
                  </a:cubicBezTo>
                  <a:cubicBezTo>
                    <a:pt x="360" y="1773"/>
                    <a:pt x="365" y="1783"/>
                    <a:pt x="360" y="1784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65" y="1792"/>
                    <a:pt x="366" y="1774"/>
                    <a:pt x="372" y="1764"/>
                  </a:cubicBezTo>
                  <a:cubicBezTo>
                    <a:pt x="372" y="1759"/>
                    <a:pt x="373" y="1756"/>
                    <a:pt x="375" y="1754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78" y="1735"/>
                    <a:pt x="386" y="1734"/>
                    <a:pt x="385" y="1724"/>
                  </a:cubicBezTo>
                  <a:cubicBezTo>
                    <a:pt x="386" y="1717"/>
                    <a:pt x="391" y="1713"/>
                    <a:pt x="392" y="170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10" y="1680"/>
                    <a:pt x="407" y="1660"/>
                    <a:pt x="418" y="1653"/>
                  </a:cubicBezTo>
                  <a:cubicBezTo>
                    <a:pt x="418" y="1645"/>
                    <a:pt x="425" y="1643"/>
                    <a:pt x="423" y="1633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35" y="1603"/>
                    <a:pt x="444" y="1594"/>
                    <a:pt x="448" y="1580"/>
                  </a:cubicBezTo>
                  <a:cubicBezTo>
                    <a:pt x="452" y="1576"/>
                    <a:pt x="452" y="1568"/>
                    <a:pt x="458" y="1565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68" y="1533"/>
                    <a:pt x="474" y="1521"/>
                    <a:pt x="478" y="1507"/>
                  </a:cubicBezTo>
                  <a:cubicBezTo>
                    <a:pt x="478" y="1503"/>
                    <a:pt x="478" y="1499"/>
                    <a:pt x="480" y="1497"/>
                  </a:cubicBezTo>
                  <a:cubicBezTo>
                    <a:pt x="482" y="1493"/>
                    <a:pt x="477" y="1484"/>
                    <a:pt x="483" y="1484"/>
                  </a:cubicBezTo>
                  <a:cubicBezTo>
                    <a:pt x="480" y="1475"/>
                    <a:pt x="491" y="1465"/>
                    <a:pt x="483" y="1459"/>
                  </a:cubicBezTo>
                  <a:cubicBezTo>
                    <a:pt x="481" y="1470"/>
                    <a:pt x="476" y="1477"/>
                    <a:pt x="470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15" name="Freeform 14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37" y="185"/>
                    <a:pt x="836" y="190"/>
                    <a:pt x="831" y="194"/>
                  </a:cubicBezTo>
                  <a:cubicBezTo>
                    <a:pt x="822" y="200"/>
                    <a:pt x="812" y="207"/>
                    <a:pt x="803" y="214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98" y="217"/>
                    <a:pt x="796" y="219"/>
                    <a:pt x="794" y="221"/>
                  </a:cubicBezTo>
                  <a:cubicBezTo>
                    <a:pt x="789" y="224"/>
                    <a:pt x="784" y="228"/>
                    <a:pt x="779" y="231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747" y="250"/>
                    <a:pt x="735" y="253"/>
                    <a:pt x="722" y="265"/>
                  </a:cubicBezTo>
                  <a:cubicBezTo>
                    <a:pt x="716" y="265"/>
                    <a:pt x="708" y="274"/>
                    <a:pt x="702" y="274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689" y="280"/>
                    <a:pt x="686" y="282"/>
                    <a:pt x="682" y="281"/>
                  </a:cubicBezTo>
                  <a:cubicBezTo>
                    <a:pt x="689" y="276"/>
                    <a:pt x="691" y="270"/>
                    <a:pt x="699" y="269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26" y="256"/>
                    <a:pt x="734" y="252"/>
                    <a:pt x="749" y="240"/>
                  </a:cubicBezTo>
                  <a:cubicBezTo>
                    <a:pt x="752" y="237"/>
                    <a:pt x="755" y="241"/>
                    <a:pt x="758" y="236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791" y="212"/>
                    <a:pt x="799" y="205"/>
                    <a:pt x="805" y="202"/>
                  </a:cubicBezTo>
                  <a:cubicBezTo>
                    <a:pt x="809" y="196"/>
                    <a:pt x="818" y="190"/>
                    <a:pt x="824" y="184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8" y="171"/>
                    <a:pt x="841" y="168"/>
                    <a:pt x="841" y="164"/>
                  </a:cubicBezTo>
                  <a:cubicBezTo>
                    <a:pt x="836" y="164"/>
                    <a:pt x="839" y="166"/>
                    <a:pt x="835" y="169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822" y="180"/>
                    <a:pt x="815" y="186"/>
                    <a:pt x="810" y="192"/>
                  </a:cubicBezTo>
                  <a:cubicBezTo>
                    <a:pt x="802" y="195"/>
                    <a:pt x="804" y="195"/>
                    <a:pt x="797" y="201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81" y="209"/>
                    <a:pt x="777" y="217"/>
                    <a:pt x="774" y="217"/>
                  </a:cubicBezTo>
                  <a:cubicBezTo>
                    <a:pt x="772" y="222"/>
                    <a:pt x="764" y="217"/>
                    <a:pt x="766" y="22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53" y="229"/>
                    <a:pt x="749" y="236"/>
                    <a:pt x="746" y="233"/>
                  </a:cubicBezTo>
                  <a:cubicBezTo>
                    <a:pt x="751" y="226"/>
                    <a:pt x="759" y="223"/>
                    <a:pt x="770" y="215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786" y="202"/>
                    <a:pt x="791" y="198"/>
                    <a:pt x="796" y="194"/>
                  </a:cubicBezTo>
                  <a:cubicBezTo>
                    <a:pt x="803" y="185"/>
                    <a:pt x="817" y="177"/>
                    <a:pt x="822" y="168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36" y="151"/>
                    <a:pt x="844" y="147"/>
                    <a:pt x="842" y="141"/>
                  </a:cubicBezTo>
                  <a:cubicBezTo>
                    <a:pt x="830" y="149"/>
                    <a:pt x="824" y="158"/>
                    <a:pt x="816" y="167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76" y="201"/>
                    <a:pt x="763" y="210"/>
                    <a:pt x="751" y="219"/>
                  </a:cubicBezTo>
                  <a:cubicBezTo>
                    <a:pt x="746" y="221"/>
                    <a:pt x="741" y="223"/>
                    <a:pt x="735" y="228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21" y="228"/>
                    <a:pt x="728" y="230"/>
                    <a:pt x="733" y="225"/>
                  </a:cubicBezTo>
                  <a:cubicBezTo>
                    <a:pt x="737" y="226"/>
                    <a:pt x="739" y="219"/>
                    <a:pt x="746" y="216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808" y="154"/>
                    <a:pt x="820" y="151"/>
                    <a:pt x="817" y="144"/>
                  </a:cubicBezTo>
                  <a:cubicBezTo>
                    <a:pt x="810" y="150"/>
                    <a:pt x="802" y="155"/>
                    <a:pt x="795" y="161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62" y="194"/>
                    <a:pt x="752" y="198"/>
                    <a:pt x="746" y="203"/>
                  </a:cubicBezTo>
                  <a:cubicBezTo>
                    <a:pt x="745" y="208"/>
                    <a:pt x="735" y="215"/>
                    <a:pt x="731" y="212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1" y="196"/>
                    <a:pt x="739" y="195"/>
                    <a:pt x="741" y="192"/>
                  </a:cubicBezTo>
                  <a:cubicBezTo>
                    <a:pt x="743" y="190"/>
                    <a:pt x="747" y="189"/>
                    <a:pt x="749" y="186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62" y="166"/>
                    <a:pt x="766" y="160"/>
                    <a:pt x="773" y="152"/>
                  </a:cubicBezTo>
                  <a:cubicBezTo>
                    <a:pt x="776" y="148"/>
                    <a:pt x="780" y="144"/>
                    <a:pt x="782" y="140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83" y="134"/>
                    <a:pt x="779" y="138"/>
                    <a:pt x="776" y="142"/>
                  </a:cubicBezTo>
                  <a:cubicBezTo>
                    <a:pt x="773" y="144"/>
                    <a:pt x="771" y="146"/>
                    <a:pt x="771" y="148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58" y="158"/>
                    <a:pt x="758" y="163"/>
                    <a:pt x="752" y="167"/>
                  </a:cubicBezTo>
                  <a:cubicBezTo>
                    <a:pt x="748" y="169"/>
                    <a:pt x="747" y="179"/>
                    <a:pt x="742" y="177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6" y="168"/>
                    <a:pt x="749" y="167"/>
                    <a:pt x="749" y="166"/>
                  </a:cubicBezTo>
                  <a:cubicBezTo>
                    <a:pt x="750" y="166"/>
                    <a:pt x="748" y="165"/>
                    <a:pt x="748" y="165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53" y="157"/>
                    <a:pt x="756" y="152"/>
                    <a:pt x="758" y="151"/>
                  </a:cubicBezTo>
                  <a:cubicBezTo>
                    <a:pt x="759" y="149"/>
                    <a:pt x="758" y="149"/>
                    <a:pt x="758" y="148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785" y="110"/>
                    <a:pt x="788" y="100"/>
                    <a:pt x="799" y="92"/>
                  </a:cubicBezTo>
                  <a:cubicBezTo>
                    <a:pt x="800" y="89"/>
                    <a:pt x="800" y="87"/>
                    <a:pt x="804" y="85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814" y="73"/>
                    <a:pt x="819" y="69"/>
                    <a:pt x="817" y="63"/>
                  </a:cubicBezTo>
                  <a:cubicBezTo>
                    <a:pt x="797" y="82"/>
                    <a:pt x="785" y="102"/>
                    <a:pt x="768" y="121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65" y="130"/>
                    <a:pt x="758" y="132"/>
                    <a:pt x="759" y="135"/>
                  </a:cubicBezTo>
                  <a:cubicBezTo>
                    <a:pt x="759" y="141"/>
                    <a:pt x="748" y="145"/>
                    <a:pt x="751" y="151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38" y="172"/>
                    <a:pt x="734" y="177"/>
                    <a:pt x="731" y="182"/>
                  </a:cubicBezTo>
                  <a:cubicBezTo>
                    <a:pt x="732" y="172"/>
                    <a:pt x="738" y="163"/>
                    <a:pt x="740" y="153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58" y="115"/>
                    <a:pt x="764" y="105"/>
                    <a:pt x="769" y="95"/>
                  </a:cubicBezTo>
                  <a:cubicBezTo>
                    <a:pt x="774" y="91"/>
                    <a:pt x="773" y="85"/>
                    <a:pt x="779" y="81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81" y="72"/>
                    <a:pt x="792" y="70"/>
                    <a:pt x="786" y="67"/>
                  </a:cubicBezTo>
                  <a:cubicBezTo>
                    <a:pt x="780" y="73"/>
                    <a:pt x="777" y="79"/>
                    <a:pt x="770" y="8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61" y="99"/>
                    <a:pt x="758" y="103"/>
                    <a:pt x="758" y="106"/>
                  </a:cubicBezTo>
                  <a:cubicBezTo>
                    <a:pt x="748" y="120"/>
                    <a:pt x="740" y="134"/>
                    <a:pt x="734" y="148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7" y="193"/>
                    <a:pt x="717" y="195"/>
                    <a:pt x="717" y="197"/>
                  </a:cubicBezTo>
                  <a:cubicBezTo>
                    <a:pt x="719" y="199"/>
                    <a:pt x="716" y="200"/>
                    <a:pt x="717" y="202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13" y="217"/>
                    <a:pt x="708" y="220"/>
                    <a:pt x="710" y="224"/>
                  </a:cubicBezTo>
                  <a:cubicBezTo>
                    <a:pt x="711" y="228"/>
                    <a:pt x="710" y="232"/>
                    <a:pt x="708" y="235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7" y="247"/>
                    <a:pt x="701" y="244"/>
                    <a:pt x="699" y="240"/>
                  </a:cubicBezTo>
                  <a:cubicBezTo>
                    <a:pt x="701" y="238"/>
                    <a:pt x="700" y="236"/>
                    <a:pt x="700" y="234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03" y="221"/>
                    <a:pt x="704" y="214"/>
                    <a:pt x="705" y="206"/>
                  </a:cubicBezTo>
                  <a:cubicBezTo>
                    <a:pt x="708" y="199"/>
                    <a:pt x="711" y="192"/>
                    <a:pt x="711" y="184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21" y="156"/>
                    <a:pt x="717" y="147"/>
                    <a:pt x="724" y="141"/>
                  </a:cubicBezTo>
                  <a:cubicBezTo>
                    <a:pt x="722" y="132"/>
                    <a:pt x="728" y="125"/>
                    <a:pt x="729" y="117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2" y="70"/>
                    <a:pt x="754" y="67"/>
                    <a:pt x="756" y="63"/>
                  </a:cubicBezTo>
                  <a:cubicBezTo>
                    <a:pt x="760" y="60"/>
                    <a:pt x="768" y="57"/>
                    <a:pt x="765" y="52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44" y="76"/>
                    <a:pt x="738" y="80"/>
                    <a:pt x="735" y="86"/>
                  </a:cubicBezTo>
                  <a:cubicBezTo>
                    <a:pt x="731" y="91"/>
                    <a:pt x="732" y="96"/>
                    <a:pt x="727" y="101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19" y="123"/>
                    <a:pt x="718" y="129"/>
                    <a:pt x="715" y="135"/>
                  </a:cubicBezTo>
                  <a:cubicBezTo>
                    <a:pt x="712" y="146"/>
                    <a:pt x="708" y="158"/>
                    <a:pt x="705" y="169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701" y="180"/>
                    <a:pt x="706" y="184"/>
                    <a:pt x="702" y="186"/>
                  </a:cubicBezTo>
                  <a:cubicBezTo>
                    <a:pt x="700" y="192"/>
                    <a:pt x="700" y="198"/>
                    <a:pt x="695" y="203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90" y="214"/>
                    <a:pt x="696" y="219"/>
                    <a:pt x="693" y="221"/>
                  </a:cubicBezTo>
                  <a:cubicBezTo>
                    <a:pt x="691" y="228"/>
                    <a:pt x="690" y="234"/>
                    <a:pt x="690" y="241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85" y="263"/>
                    <a:pt x="676" y="265"/>
                    <a:pt x="681" y="269"/>
                  </a:cubicBezTo>
                  <a:cubicBezTo>
                    <a:pt x="678" y="272"/>
                    <a:pt x="679" y="276"/>
                    <a:pt x="673" y="278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73" y="267"/>
                    <a:pt x="678" y="265"/>
                    <a:pt x="676" y="261"/>
                  </a:cubicBezTo>
                  <a:cubicBezTo>
                    <a:pt x="680" y="256"/>
                    <a:pt x="678" y="250"/>
                    <a:pt x="681" y="245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83" y="222"/>
                    <a:pt x="687" y="217"/>
                    <a:pt x="685" y="210"/>
                  </a:cubicBezTo>
                  <a:cubicBezTo>
                    <a:pt x="686" y="205"/>
                    <a:pt x="692" y="200"/>
                    <a:pt x="688" y="193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693" y="165"/>
                    <a:pt x="698" y="154"/>
                    <a:pt x="698" y="142"/>
                  </a:cubicBezTo>
                  <a:cubicBezTo>
                    <a:pt x="703" y="137"/>
                    <a:pt x="701" y="130"/>
                    <a:pt x="705" y="125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11" y="101"/>
                    <a:pt x="713" y="95"/>
                    <a:pt x="713" y="89"/>
                  </a:cubicBezTo>
                  <a:cubicBezTo>
                    <a:pt x="718" y="83"/>
                    <a:pt x="714" y="76"/>
                    <a:pt x="722" y="71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33" y="47"/>
                    <a:pt x="735" y="41"/>
                    <a:pt x="741" y="35"/>
                  </a:cubicBezTo>
                  <a:cubicBezTo>
                    <a:pt x="742" y="29"/>
                    <a:pt x="746" y="24"/>
                    <a:pt x="753" y="19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61" y="7"/>
                    <a:pt x="770" y="5"/>
                    <a:pt x="768" y="1"/>
                  </a:cubicBezTo>
                  <a:cubicBezTo>
                    <a:pt x="765" y="0"/>
                    <a:pt x="754" y="6"/>
                    <a:pt x="755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47" y="19"/>
                    <a:pt x="743" y="20"/>
                    <a:pt x="744" y="23"/>
                  </a:cubicBezTo>
                  <a:cubicBezTo>
                    <a:pt x="736" y="31"/>
                    <a:pt x="731" y="40"/>
                    <a:pt x="726" y="48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715" y="56"/>
                    <a:pt x="709" y="59"/>
                    <a:pt x="707" y="64"/>
                  </a:cubicBezTo>
                  <a:cubicBezTo>
                    <a:pt x="703" y="68"/>
                    <a:pt x="703" y="73"/>
                    <a:pt x="700" y="77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80" y="112"/>
                    <a:pt x="680" y="121"/>
                    <a:pt x="674" y="130"/>
                  </a:cubicBezTo>
                  <a:cubicBezTo>
                    <a:pt x="672" y="134"/>
                    <a:pt x="671" y="139"/>
                    <a:pt x="669" y="14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70" y="149"/>
                    <a:pt x="667" y="149"/>
                    <a:pt x="666" y="150"/>
                  </a:cubicBezTo>
                  <a:cubicBezTo>
                    <a:pt x="666" y="152"/>
                    <a:pt x="667" y="155"/>
                    <a:pt x="667" y="157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61" y="190"/>
                    <a:pt x="655" y="193"/>
                    <a:pt x="657" y="199"/>
                  </a:cubicBezTo>
                  <a:cubicBezTo>
                    <a:pt x="654" y="203"/>
                    <a:pt x="656" y="208"/>
                    <a:pt x="655" y="212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59" y="232"/>
                    <a:pt x="649" y="235"/>
                    <a:pt x="653" y="241"/>
                  </a:cubicBezTo>
                  <a:cubicBezTo>
                    <a:pt x="653" y="245"/>
                    <a:pt x="647" y="249"/>
                    <a:pt x="651" y="255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43" y="282"/>
                    <a:pt x="645" y="295"/>
                    <a:pt x="640" y="307"/>
                  </a:cubicBezTo>
                  <a:cubicBezTo>
                    <a:pt x="636" y="309"/>
                    <a:pt x="637" y="311"/>
                    <a:pt x="634" y="313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27" y="312"/>
                    <a:pt x="632" y="303"/>
                    <a:pt x="630" y="294"/>
                  </a:cubicBezTo>
                  <a:cubicBezTo>
                    <a:pt x="632" y="292"/>
                    <a:pt x="631" y="289"/>
                    <a:pt x="633" y="287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0" y="275"/>
                    <a:pt x="637" y="271"/>
                    <a:pt x="635" y="266"/>
                  </a:cubicBezTo>
                  <a:cubicBezTo>
                    <a:pt x="636" y="262"/>
                    <a:pt x="633" y="256"/>
                    <a:pt x="637" y="252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7" y="236"/>
                    <a:pt x="638" y="233"/>
                    <a:pt x="639" y="231"/>
                  </a:cubicBezTo>
                  <a:cubicBezTo>
                    <a:pt x="642" y="229"/>
                    <a:pt x="637" y="226"/>
                    <a:pt x="642" y="225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0" y="215"/>
                    <a:pt x="642" y="213"/>
                    <a:pt x="641" y="210"/>
                  </a:cubicBezTo>
                  <a:cubicBezTo>
                    <a:pt x="644" y="202"/>
                    <a:pt x="648" y="193"/>
                    <a:pt x="647" y="184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57" y="148"/>
                    <a:pt x="660" y="139"/>
                    <a:pt x="664" y="130"/>
                  </a:cubicBezTo>
                  <a:cubicBezTo>
                    <a:pt x="665" y="125"/>
                    <a:pt x="667" y="121"/>
                    <a:pt x="669" y="116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76" y="94"/>
                    <a:pt x="683" y="85"/>
                    <a:pt x="684" y="76"/>
                  </a:cubicBezTo>
                  <a:cubicBezTo>
                    <a:pt x="689" y="74"/>
                    <a:pt x="686" y="70"/>
                    <a:pt x="691" y="68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78" y="69"/>
                    <a:pt x="679" y="82"/>
                    <a:pt x="670" y="94"/>
                  </a:cubicBezTo>
                  <a:cubicBezTo>
                    <a:pt x="669" y="100"/>
                    <a:pt x="666" y="105"/>
                    <a:pt x="663" y="111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56" y="136"/>
                    <a:pt x="648" y="141"/>
                    <a:pt x="650" y="147"/>
                  </a:cubicBezTo>
                  <a:cubicBezTo>
                    <a:pt x="646" y="150"/>
                    <a:pt x="647" y="154"/>
                    <a:pt x="647" y="157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40" y="172"/>
                    <a:pt x="638" y="179"/>
                    <a:pt x="638" y="185"/>
                  </a:cubicBezTo>
                  <a:cubicBezTo>
                    <a:pt x="635" y="188"/>
                    <a:pt x="638" y="192"/>
                    <a:pt x="635" y="195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6" y="208"/>
                    <a:pt x="631" y="210"/>
                    <a:pt x="633" y="213"/>
                  </a:cubicBezTo>
                  <a:cubicBezTo>
                    <a:pt x="631" y="216"/>
                    <a:pt x="632" y="220"/>
                    <a:pt x="631" y="223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32" y="236"/>
                    <a:pt x="623" y="238"/>
                    <a:pt x="627" y="242"/>
                  </a:cubicBezTo>
                  <a:cubicBezTo>
                    <a:pt x="629" y="255"/>
                    <a:pt x="625" y="268"/>
                    <a:pt x="623" y="280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1" y="302"/>
                    <a:pt x="622" y="305"/>
                    <a:pt x="621" y="308"/>
                  </a:cubicBezTo>
                  <a:cubicBezTo>
                    <a:pt x="619" y="309"/>
                    <a:pt x="622" y="311"/>
                    <a:pt x="622" y="313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21"/>
                    <a:pt x="620" y="325"/>
                    <a:pt x="618" y="328"/>
                  </a:cubicBezTo>
                  <a:cubicBezTo>
                    <a:pt x="615" y="331"/>
                    <a:pt x="618" y="334"/>
                    <a:pt x="615" y="337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07" y="349"/>
                    <a:pt x="615" y="354"/>
                    <a:pt x="609" y="356"/>
                  </a:cubicBezTo>
                  <a:cubicBezTo>
                    <a:pt x="605" y="351"/>
                    <a:pt x="611" y="347"/>
                    <a:pt x="611" y="342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0" y="321"/>
                    <a:pt x="618" y="317"/>
                    <a:pt x="613" y="311"/>
                  </a:cubicBezTo>
                  <a:cubicBezTo>
                    <a:pt x="615" y="306"/>
                    <a:pt x="616" y="300"/>
                    <a:pt x="617" y="296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8" y="278"/>
                    <a:pt x="616" y="276"/>
                    <a:pt x="618" y="274"/>
                  </a:cubicBezTo>
                  <a:cubicBezTo>
                    <a:pt x="621" y="271"/>
                    <a:pt x="615" y="267"/>
                    <a:pt x="619" y="265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0" y="244"/>
                    <a:pt x="620" y="239"/>
                    <a:pt x="622" y="234"/>
                  </a:cubicBezTo>
                  <a:cubicBezTo>
                    <a:pt x="622" y="224"/>
                    <a:pt x="620" y="213"/>
                    <a:pt x="626" y="204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27" y="194"/>
                    <a:pt x="627" y="191"/>
                    <a:pt x="628" y="188"/>
                  </a:cubicBezTo>
                  <a:cubicBezTo>
                    <a:pt x="630" y="183"/>
                    <a:pt x="631" y="178"/>
                    <a:pt x="631" y="173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34" y="163"/>
                    <a:pt x="635" y="161"/>
                    <a:pt x="635" y="158"/>
                  </a:cubicBezTo>
                  <a:cubicBezTo>
                    <a:pt x="640" y="153"/>
                    <a:pt x="639" y="148"/>
                    <a:pt x="639" y="143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41" y="133"/>
                    <a:pt x="648" y="131"/>
                    <a:pt x="646" y="128"/>
                  </a:cubicBezTo>
                  <a:cubicBezTo>
                    <a:pt x="649" y="123"/>
                    <a:pt x="649" y="118"/>
                    <a:pt x="652" y="114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61" y="94"/>
                    <a:pt x="673" y="90"/>
                    <a:pt x="670" y="84"/>
                  </a:cubicBezTo>
                  <a:cubicBezTo>
                    <a:pt x="660" y="86"/>
                    <a:pt x="657" y="98"/>
                    <a:pt x="651" y="105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36" y="140"/>
                    <a:pt x="630" y="150"/>
                    <a:pt x="628" y="161"/>
                  </a:cubicBezTo>
                  <a:cubicBezTo>
                    <a:pt x="627" y="172"/>
                    <a:pt x="620" y="182"/>
                    <a:pt x="618" y="192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8" y="211"/>
                    <a:pt x="611" y="212"/>
                    <a:pt x="613" y="216"/>
                  </a:cubicBezTo>
                  <a:cubicBezTo>
                    <a:pt x="609" y="218"/>
                    <a:pt x="615" y="222"/>
                    <a:pt x="612" y="224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09" y="234"/>
                    <a:pt x="615" y="237"/>
                    <a:pt x="611" y="240"/>
                  </a:cubicBezTo>
                  <a:cubicBezTo>
                    <a:pt x="610" y="242"/>
                    <a:pt x="614" y="246"/>
                    <a:pt x="609" y="248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9" y="259"/>
                    <a:pt x="609" y="261"/>
                    <a:pt x="608" y="263"/>
                  </a:cubicBezTo>
                  <a:cubicBezTo>
                    <a:pt x="605" y="266"/>
                    <a:pt x="611" y="270"/>
                    <a:pt x="607" y="272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607" y="300"/>
                    <a:pt x="607" y="311"/>
                    <a:pt x="603" y="321"/>
                  </a:cubicBezTo>
                  <a:cubicBezTo>
                    <a:pt x="608" y="333"/>
                    <a:pt x="598" y="342"/>
                    <a:pt x="599" y="353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8" y="370"/>
                    <a:pt x="590" y="356"/>
                    <a:pt x="594" y="342"/>
                  </a:cubicBezTo>
                  <a:cubicBezTo>
                    <a:pt x="592" y="338"/>
                    <a:pt x="591" y="334"/>
                    <a:pt x="593" y="331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1" y="311"/>
                    <a:pt x="593" y="303"/>
                    <a:pt x="592" y="295"/>
                  </a:cubicBezTo>
                  <a:cubicBezTo>
                    <a:pt x="591" y="279"/>
                    <a:pt x="593" y="263"/>
                    <a:pt x="591" y="246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6" y="235"/>
                    <a:pt x="595" y="233"/>
                    <a:pt x="595" y="231"/>
                  </a:cubicBezTo>
                  <a:cubicBezTo>
                    <a:pt x="593" y="229"/>
                    <a:pt x="597" y="228"/>
                    <a:pt x="596" y="226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598" y="212"/>
                    <a:pt x="598" y="209"/>
                    <a:pt x="598" y="205"/>
                  </a:cubicBezTo>
                  <a:cubicBezTo>
                    <a:pt x="603" y="198"/>
                    <a:pt x="601" y="191"/>
                    <a:pt x="605" y="184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13" y="156"/>
                    <a:pt x="622" y="150"/>
                    <a:pt x="622" y="143"/>
                  </a:cubicBezTo>
                  <a:cubicBezTo>
                    <a:pt x="625" y="136"/>
                    <a:pt x="630" y="129"/>
                    <a:pt x="631" y="122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619" y="139"/>
                    <a:pt x="615" y="144"/>
                    <a:pt x="611" y="148"/>
                  </a:cubicBezTo>
                  <a:cubicBezTo>
                    <a:pt x="611" y="159"/>
                    <a:pt x="602" y="169"/>
                    <a:pt x="599" y="179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92" y="201"/>
                    <a:pt x="591" y="206"/>
                    <a:pt x="588" y="212"/>
                  </a:cubicBezTo>
                  <a:cubicBezTo>
                    <a:pt x="590" y="216"/>
                    <a:pt x="585" y="219"/>
                    <a:pt x="589" y="223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7" y="240"/>
                    <a:pt x="584" y="244"/>
                    <a:pt x="582" y="248"/>
                  </a:cubicBezTo>
                  <a:cubicBezTo>
                    <a:pt x="586" y="253"/>
                    <a:pt x="583" y="256"/>
                    <a:pt x="582" y="261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4" y="292"/>
                    <a:pt x="580" y="299"/>
                    <a:pt x="584" y="308"/>
                  </a:cubicBezTo>
                  <a:cubicBezTo>
                    <a:pt x="582" y="315"/>
                    <a:pt x="583" y="323"/>
                    <a:pt x="583" y="331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83" y="346"/>
                    <a:pt x="580" y="350"/>
                    <a:pt x="583" y="355"/>
                  </a:cubicBezTo>
                  <a:cubicBezTo>
                    <a:pt x="579" y="361"/>
                    <a:pt x="581" y="368"/>
                    <a:pt x="578" y="374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7" y="388"/>
                    <a:pt x="577" y="391"/>
                    <a:pt x="573" y="395"/>
                  </a:cubicBezTo>
                  <a:cubicBezTo>
                    <a:pt x="573" y="387"/>
                    <a:pt x="573" y="379"/>
                    <a:pt x="576" y="372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77" y="357"/>
                    <a:pt x="574" y="352"/>
                    <a:pt x="576" y="348"/>
                  </a:cubicBezTo>
                  <a:cubicBezTo>
                    <a:pt x="577" y="340"/>
                    <a:pt x="574" y="332"/>
                    <a:pt x="576" y="324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1" y="290"/>
                    <a:pt x="577" y="283"/>
                    <a:pt x="571" y="273"/>
                  </a:cubicBezTo>
                  <a:cubicBezTo>
                    <a:pt x="574" y="258"/>
                    <a:pt x="572" y="243"/>
                    <a:pt x="573" y="228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75" y="201"/>
                    <a:pt x="572" y="197"/>
                    <a:pt x="575" y="194"/>
                  </a:cubicBezTo>
                  <a:cubicBezTo>
                    <a:pt x="575" y="190"/>
                    <a:pt x="576" y="186"/>
                    <a:pt x="574" y="182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80" y="156"/>
                    <a:pt x="586" y="150"/>
                    <a:pt x="585" y="143"/>
                  </a:cubicBezTo>
                  <a:cubicBezTo>
                    <a:pt x="585" y="136"/>
                    <a:pt x="591" y="130"/>
                    <a:pt x="591" y="124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89" y="113"/>
                    <a:pt x="587" y="123"/>
                    <a:pt x="581" y="133"/>
                  </a:cubicBezTo>
                  <a:cubicBezTo>
                    <a:pt x="582" y="139"/>
                    <a:pt x="578" y="143"/>
                    <a:pt x="577" y="148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72" y="159"/>
                    <a:pt x="577" y="163"/>
                    <a:pt x="571" y="165"/>
                  </a:cubicBezTo>
                  <a:cubicBezTo>
                    <a:pt x="568" y="187"/>
                    <a:pt x="563" y="208"/>
                    <a:pt x="565" y="231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3" y="268"/>
                    <a:pt x="561" y="273"/>
                    <a:pt x="566" y="279"/>
                  </a:cubicBezTo>
                  <a:cubicBezTo>
                    <a:pt x="565" y="285"/>
                    <a:pt x="564" y="291"/>
                    <a:pt x="566" y="296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3" y="315"/>
                    <a:pt x="569" y="318"/>
                    <a:pt x="566" y="321"/>
                  </a:cubicBezTo>
                  <a:cubicBezTo>
                    <a:pt x="564" y="323"/>
                    <a:pt x="564" y="326"/>
                    <a:pt x="568" y="330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65" y="376"/>
                    <a:pt x="562" y="389"/>
                    <a:pt x="563" y="402"/>
                  </a:cubicBezTo>
                  <a:cubicBezTo>
                    <a:pt x="557" y="409"/>
                    <a:pt x="559" y="418"/>
                    <a:pt x="553" y="426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1" y="414"/>
                    <a:pt x="560" y="412"/>
                    <a:pt x="555" y="407"/>
                  </a:cubicBezTo>
                  <a:cubicBezTo>
                    <a:pt x="561" y="405"/>
                    <a:pt x="553" y="401"/>
                    <a:pt x="558" y="398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0" y="375"/>
                    <a:pt x="561" y="362"/>
                    <a:pt x="564" y="349"/>
                  </a:cubicBezTo>
                  <a:cubicBezTo>
                    <a:pt x="561" y="344"/>
                    <a:pt x="563" y="340"/>
                    <a:pt x="562" y="336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65" y="327"/>
                    <a:pt x="560" y="324"/>
                    <a:pt x="562" y="322"/>
                  </a:cubicBezTo>
                  <a:cubicBezTo>
                    <a:pt x="561" y="312"/>
                    <a:pt x="559" y="302"/>
                    <a:pt x="561" y="293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3" y="234"/>
                    <a:pt x="552" y="232"/>
                    <a:pt x="555" y="231"/>
                  </a:cubicBezTo>
                  <a:cubicBezTo>
                    <a:pt x="553" y="228"/>
                    <a:pt x="552" y="225"/>
                    <a:pt x="552" y="223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3" y="206"/>
                    <a:pt x="556" y="205"/>
                    <a:pt x="557" y="202"/>
                  </a:cubicBezTo>
                  <a:cubicBezTo>
                    <a:pt x="555" y="200"/>
                    <a:pt x="555" y="197"/>
                    <a:pt x="556" y="195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56" y="186"/>
                    <a:pt x="559" y="184"/>
                    <a:pt x="559" y="181"/>
                  </a:cubicBezTo>
                  <a:cubicBezTo>
                    <a:pt x="563" y="172"/>
                    <a:pt x="566" y="163"/>
                    <a:pt x="566" y="154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66" y="131"/>
                    <a:pt x="566" y="138"/>
                    <a:pt x="566" y="144"/>
                  </a:cubicBezTo>
                  <a:cubicBezTo>
                    <a:pt x="561" y="149"/>
                    <a:pt x="559" y="155"/>
                    <a:pt x="559" y="161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55" y="182"/>
                    <a:pt x="549" y="184"/>
                    <a:pt x="551" y="187"/>
                  </a:cubicBezTo>
                  <a:cubicBezTo>
                    <a:pt x="553" y="191"/>
                    <a:pt x="549" y="193"/>
                    <a:pt x="548" y="197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2" y="222"/>
                    <a:pt x="546" y="227"/>
                    <a:pt x="545" y="230"/>
                  </a:cubicBezTo>
                  <a:cubicBezTo>
                    <a:pt x="547" y="235"/>
                    <a:pt x="542" y="237"/>
                    <a:pt x="546" y="242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0" y="273"/>
                    <a:pt x="548" y="280"/>
                    <a:pt x="553" y="289"/>
                  </a:cubicBezTo>
                  <a:cubicBezTo>
                    <a:pt x="548" y="291"/>
                    <a:pt x="556" y="296"/>
                    <a:pt x="550" y="298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5" y="318"/>
                    <a:pt x="550" y="325"/>
                    <a:pt x="554" y="335"/>
                  </a:cubicBezTo>
                  <a:cubicBezTo>
                    <a:pt x="556" y="339"/>
                    <a:pt x="554" y="343"/>
                    <a:pt x="553" y="347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5" y="357"/>
                    <a:pt x="553" y="359"/>
                    <a:pt x="554" y="362"/>
                  </a:cubicBezTo>
                  <a:cubicBezTo>
                    <a:pt x="551" y="370"/>
                    <a:pt x="549" y="378"/>
                    <a:pt x="550" y="387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6" y="404"/>
                    <a:pt x="548" y="409"/>
                    <a:pt x="547" y="413"/>
                  </a:cubicBezTo>
                  <a:cubicBezTo>
                    <a:pt x="545" y="415"/>
                    <a:pt x="546" y="418"/>
                    <a:pt x="544" y="420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41" y="430"/>
                    <a:pt x="542" y="433"/>
                    <a:pt x="541" y="435"/>
                  </a:cubicBezTo>
                  <a:cubicBezTo>
                    <a:pt x="539" y="438"/>
                    <a:pt x="543" y="441"/>
                    <a:pt x="536" y="443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9" y="414"/>
                    <a:pt x="539" y="407"/>
                    <a:pt x="542" y="400"/>
                  </a:cubicBezTo>
                  <a:cubicBezTo>
                    <a:pt x="539" y="396"/>
                    <a:pt x="541" y="393"/>
                    <a:pt x="542" y="390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40" y="373"/>
                    <a:pt x="540" y="366"/>
                    <a:pt x="543" y="360"/>
                  </a:cubicBezTo>
                  <a:cubicBezTo>
                    <a:pt x="540" y="355"/>
                    <a:pt x="539" y="351"/>
                    <a:pt x="541" y="347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9" y="329"/>
                    <a:pt x="539" y="325"/>
                    <a:pt x="536" y="320"/>
                  </a:cubicBezTo>
                  <a:cubicBezTo>
                    <a:pt x="537" y="316"/>
                    <a:pt x="537" y="311"/>
                    <a:pt x="533" y="305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9" y="270"/>
                    <a:pt x="531" y="261"/>
                    <a:pt x="529" y="252"/>
                  </a:cubicBezTo>
                  <a:cubicBezTo>
                    <a:pt x="531" y="248"/>
                    <a:pt x="529" y="243"/>
                    <a:pt x="529" y="239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0" y="231"/>
                    <a:pt x="529" y="229"/>
                    <a:pt x="530" y="226"/>
                  </a:cubicBezTo>
                  <a:cubicBezTo>
                    <a:pt x="531" y="218"/>
                    <a:pt x="529" y="208"/>
                    <a:pt x="533" y="200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5" y="185"/>
                    <a:pt x="535" y="183"/>
                    <a:pt x="533" y="180"/>
                  </a:cubicBezTo>
                  <a:cubicBezTo>
                    <a:pt x="536" y="178"/>
                    <a:pt x="536" y="176"/>
                    <a:pt x="536" y="173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8" y="158"/>
                    <a:pt x="540" y="156"/>
                    <a:pt x="539" y="154"/>
                  </a:cubicBezTo>
                  <a:cubicBezTo>
                    <a:pt x="541" y="152"/>
                    <a:pt x="538" y="148"/>
                    <a:pt x="535" y="152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35" y="169"/>
                    <a:pt x="527" y="172"/>
                    <a:pt x="531" y="177"/>
                  </a:cubicBezTo>
                  <a:cubicBezTo>
                    <a:pt x="529" y="178"/>
                    <a:pt x="527" y="180"/>
                    <a:pt x="530" y="182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9" y="194"/>
                    <a:pt x="526" y="197"/>
                    <a:pt x="524" y="201"/>
                  </a:cubicBezTo>
                  <a:cubicBezTo>
                    <a:pt x="527" y="210"/>
                    <a:pt x="522" y="218"/>
                    <a:pt x="523" y="227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4" y="235"/>
                    <a:pt x="519" y="237"/>
                    <a:pt x="522" y="240"/>
                  </a:cubicBezTo>
                  <a:cubicBezTo>
                    <a:pt x="519" y="244"/>
                    <a:pt x="524" y="249"/>
                    <a:pt x="520" y="253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4" y="262"/>
                    <a:pt x="519" y="264"/>
                    <a:pt x="522" y="267"/>
                  </a:cubicBezTo>
                  <a:cubicBezTo>
                    <a:pt x="519" y="270"/>
                    <a:pt x="525" y="276"/>
                    <a:pt x="521" y="27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25" y="298"/>
                    <a:pt x="524" y="302"/>
                    <a:pt x="527" y="307"/>
                  </a:cubicBezTo>
                  <a:cubicBezTo>
                    <a:pt x="524" y="315"/>
                    <a:pt x="533" y="325"/>
                    <a:pt x="528" y="33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3" y="364"/>
                    <a:pt x="531" y="367"/>
                    <a:pt x="534" y="371"/>
                  </a:cubicBezTo>
                  <a:cubicBezTo>
                    <a:pt x="532" y="373"/>
                    <a:pt x="530" y="374"/>
                    <a:pt x="533" y="377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389"/>
                    <a:pt x="534" y="397"/>
                    <a:pt x="530" y="403"/>
                  </a:cubicBezTo>
                  <a:cubicBezTo>
                    <a:pt x="535" y="408"/>
                    <a:pt x="526" y="409"/>
                    <a:pt x="530" y="413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9" y="428"/>
                    <a:pt x="528" y="432"/>
                    <a:pt x="526" y="436"/>
                  </a:cubicBezTo>
                  <a:cubicBezTo>
                    <a:pt x="527" y="438"/>
                    <a:pt x="526" y="439"/>
                    <a:pt x="525" y="441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5" y="438"/>
                    <a:pt x="519" y="432"/>
                    <a:pt x="522" y="426"/>
                  </a:cubicBezTo>
                  <a:cubicBezTo>
                    <a:pt x="520" y="420"/>
                    <a:pt x="521" y="414"/>
                    <a:pt x="521" y="408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69"/>
                    <a:pt x="517" y="366"/>
                    <a:pt x="518" y="363"/>
                  </a:cubicBezTo>
                  <a:cubicBezTo>
                    <a:pt x="521" y="361"/>
                    <a:pt x="515" y="357"/>
                    <a:pt x="517" y="354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12" y="329"/>
                    <a:pt x="513" y="323"/>
                    <a:pt x="511" y="316"/>
                  </a:cubicBezTo>
                  <a:cubicBezTo>
                    <a:pt x="510" y="310"/>
                    <a:pt x="510" y="304"/>
                    <a:pt x="510" y="297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5" y="273"/>
                    <a:pt x="509" y="268"/>
                    <a:pt x="506" y="261"/>
                  </a:cubicBezTo>
                  <a:cubicBezTo>
                    <a:pt x="507" y="249"/>
                    <a:pt x="507" y="237"/>
                    <a:pt x="507" y="226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207"/>
                    <a:pt x="507" y="203"/>
                    <a:pt x="511" y="201"/>
                  </a:cubicBezTo>
                  <a:cubicBezTo>
                    <a:pt x="509" y="197"/>
                    <a:pt x="513" y="194"/>
                    <a:pt x="512" y="191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1" y="169"/>
                    <a:pt x="517" y="167"/>
                    <a:pt x="514" y="164"/>
                  </a:cubicBezTo>
                  <a:cubicBezTo>
                    <a:pt x="516" y="163"/>
                    <a:pt x="518" y="155"/>
                    <a:pt x="514" y="157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9" y="166"/>
                    <a:pt x="513" y="169"/>
                    <a:pt x="509" y="170"/>
                  </a:cubicBezTo>
                  <a:cubicBezTo>
                    <a:pt x="511" y="176"/>
                    <a:pt x="507" y="180"/>
                    <a:pt x="508" y="186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2" y="203"/>
                    <a:pt x="505" y="206"/>
                    <a:pt x="504" y="208"/>
                  </a:cubicBezTo>
                  <a:cubicBezTo>
                    <a:pt x="503" y="211"/>
                    <a:pt x="502" y="213"/>
                    <a:pt x="503" y="216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9" y="232"/>
                    <a:pt x="502" y="235"/>
                    <a:pt x="501" y="238"/>
                  </a:cubicBezTo>
                  <a:cubicBezTo>
                    <a:pt x="499" y="240"/>
                    <a:pt x="499" y="243"/>
                    <a:pt x="500" y="246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500" y="255"/>
                    <a:pt x="497" y="259"/>
                    <a:pt x="499" y="261"/>
                  </a:cubicBezTo>
                  <a:cubicBezTo>
                    <a:pt x="501" y="264"/>
                    <a:pt x="499" y="266"/>
                    <a:pt x="499" y="269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501" y="282"/>
                    <a:pt x="499" y="287"/>
                    <a:pt x="501" y="292"/>
                  </a:cubicBezTo>
                  <a:cubicBezTo>
                    <a:pt x="499" y="296"/>
                    <a:pt x="502" y="301"/>
                    <a:pt x="501" y="306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7" y="288"/>
                    <a:pt x="498" y="285"/>
                    <a:pt x="498" y="284"/>
                  </a:cubicBezTo>
                  <a:cubicBezTo>
                    <a:pt x="497" y="280"/>
                    <a:pt x="495" y="276"/>
                    <a:pt x="494" y="272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5" y="264"/>
                    <a:pt x="492" y="263"/>
                    <a:pt x="493" y="260"/>
                  </a:cubicBezTo>
                  <a:cubicBezTo>
                    <a:pt x="493" y="246"/>
                    <a:pt x="492" y="231"/>
                    <a:pt x="493" y="21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495" y="165"/>
                    <a:pt x="502" y="158"/>
                    <a:pt x="502" y="151"/>
                  </a:cubicBezTo>
                  <a:cubicBezTo>
                    <a:pt x="502" y="147"/>
                    <a:pt x="502" y="143"/>
                    <a:pt x="504" y="140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7" y="136"/>
                    <a:pt x="496" y="146"/>
                    <a:pt x="496" y="155"/>
                  </a:cubicBezTo>
                  <a:cubicBezTo>
                    <a:pt x="492" y="160"/>
                    <a:pt x="493" y="164"/>
                    <a:pt x="491" y="169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6" y="192"/>
                    <a:pt x="488" y="202"/>
                    <a:pt x="484" y="211"/>
                  </a:cubicBezTo>
                  <a:cubicBezTo>
                    <a:pt x="486" y="213"/>
                    <a:pt x="486" y="216"/>
                    <a:pt x="484" y="218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5" y="230"/>
                    <a:pt x="484" y="234"/>
                    <a:pt x="482" y="239"/>
                  </a:cubicBezTo>
                  <a:cubicBezTo>
                    <a:pt x="483" y="244"/>
                    <a:pt x="484" y="249"/>
                    <a:pt x="483" y="253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3" y="263"/>
                    <a:pt x="483" y="265"/>
                    <a:pt x="486" y="268"/>
                  </a:cubicBezTo>
                  <a:cubicBezTo>
                    <a:pt x="487" y="270"/>
                    <a:pt x="487" y="273"/>
                    <a:pt x="486" y="275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88" y="287"/>
                    <a:pt x="487" y="292"/>
                    <a:pt x="490" y="297"/>
                  </a:cubicBezTo>
                  <a:cubicBezTo>
                    <a:pt x="488" y="306"/>
                    <a:pt x="496" y="317"/>
                    <a:pt x="494" y="326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498" y="367"/>
                    <a:pt x="506" y="378"/>
                    <a:pt x="501" y="387"/>
                  </a:cubicBezTo>
                  <a:cubicBezTo>
                    <a:pt x="503" y="392"/>
                    <a:pt x="503" y="397"/>
                    <a:pt x="502" y="402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6" y="423"/>
                    <a:pt x="506" y="428"/>
                    <a:pt x="504" y="432"/>
                  </a:cubicBezTo>
                  <a:cubicBezTo>
                    <a:pt x="505" y="437"/>
                    <a:pt x="505" y="443"/>
                    <a:pt x="503" y="44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503" y="457"/>
                    <a:pt x="502" y="460"/>
                    <a:pt x="502" y="463"/>
                  </a:cubicBezTo>
                  <a:cubicBezTo>
                    <a:pt x="503" y="466"/>
                    <a:pt x="501" y="468"/>
                    <a:pt x="502" y="470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9" y="468"/>
                    <a:pt x="500" y="461"/>
                    <a:pt x="500" y="454"/>
                  </a:cubicBezTo>
                  <a:cubicBezTo>
                    <a:pt x="495" y="446"/>
                    <a:pt x="495" y="438"/>
                    <a:pt x="496" y="431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94" y="415"/>
                    <a:pt x="489" y="411"/>
                    <a:pt x="491" y="407"/>
                  </a:cubicBezTo>
                  <a:cubicBezTo>
                    <a:pt x="491" y="400"/>
                    <a:pt x="488" y="391"/>
                    <a:pt x="486" y="383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4" y="350"/>
                    <a:pt x="480" y="344"/>
                    <a:pt x="474" y="336"/>
                  </a:cubicBezTo>
                  <a:cubicBezTo>
                    <a:pt x="477" y="333"/>
                    <a:pt x="471" y="329"/>
                    <a:pt x="474" y="326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68" y="299"/>
                    <a:pt x="467" y="284"/>
                    <a:pt x="462" y="268"/>
                  </a:cubicBezTo>
                  <a:cubicBezTo>
                    <a:pt x="465" y="254"/>
                    <a:pt x="458" y="239"/>
                    <a:pt x="463" y="226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64" y="201"/>
                    <a:pt x="465" y="197"/>
                    <a:pt x="464" y="193"/>
                  </a:cubicBezTo>
                  <a:cubicBezTo>
                    <a:pt x="466" y="191"/>
                    <a:pt x="468" y="181"/>
                    <a:pt x="462" y="187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16"/>
                    <a:pt x="457" y="218"/>
                    <a:pt x="454" y="220"/>
                  </a:cubicBezTo>
                  <a:cubicBezTo>
                    <a:pt x="455" y="222"/>
                    <a:pt x="455" y="225"/>
                    <a:pt x="454" y="227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2" y="246"/>
                    <a:pt x="456" y="251"/>
                    <a:pt x="455" y="256"/>
                  </a:cubicBezTo>
                  <a:cubicBezTo>
                    <a:pt x="452" y="260"/>
                    <a:pt x="456" y="265"/>
                    <a:pt x="456" y="270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0" y="290"/>
                    <a:pt x="456" y="294"/>
                    <a:pt x="463" y="300"/>
                  </a:cubicBezTo>
                  <a:cubicBezTo>
                    <a:pt x="456" y="303"/>
                    <a:pt x="463" y="308"/>
                    <a:pt x="462" y="313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66" y="332"/>
                    <a:pt x="467" y="336"/>
                    <a:pt x="467" y="341"/>
                  </a:cubicBezTo>
                  <a:cubicBezTo>
                    <a:pt x="466" y="345"/>
                    <a:pt x="472" y="351"/>
                    <a:pt x="468" y="355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2" y="378"/>
                    <a:pt x="478" y="376"/>
                    <a:pt x="477" y="381"/>
                  </a:cubicBezTo>
                  <a:cubicBezTo>
                    <a:pt x="476" y="384"/>
                    <a:pt x="479" y="388"/>
                    <a:pt x="479" y="391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78" y="403"/>
                    <a:pt x="485" y="407"/>
                    <a:pt x="480" y="410"/>
                  </a:cubicBezTo>
                  <a:cubicBezTo>
                    <a:pt x="488" y="418"/>
                    <a:pt x="483" y="423"/>
                    <a:pt x="486" y="431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90" y="456"/>
                    <a:pt x="490" y="463"/>
                    <a:pt x="489" y="470"/>
                  </a:cubicBezTo>
                  <a:cubicBezTo>
                    <a:pt x="492" y="473"/>
                    <a:pt x="486" y="475"/>
                    <a:pt x="491" y="478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93" y="492"/>
                    <a:pt x="484" y="494"/>
                    <a:pt x="488" y="498"/>
                  </a:cubicBezTo>
                  <a:cubicBezTo>
                    <a:pt x="485" y="501"/>
                    <a:pt x="491" y="505"/>
                    <a:pt x="485" y="507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5" y="490"/>
                    <a:pt x="486" y="486"/>
                    <a:pt x="486" y="482"/>
                  </a:cubicBezTo>
                  <a:cubicBezTo>
                    <a:pt x="484" y="477"/>
                    <a:pt x="487" y="474"/>
                    <a:pt x="484" y="469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82" y="445"/>
                    <a:pt x="481" y="436"/>
                    <a:pt x="478" y="426"/>
                  </a:cubicBezTo>
                  <a:cubicBezTo>
                    <a:pt x="479" y="418"/>
                    <a:pt x="477" y="408"/>
                    <a:pt x="470" y="398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4" y="378"/>
                    <a:pt x="466" y="373"/>
                    <a:pt x="464" y="367"/>
                  </a:cubicBezTo>
                  <a:cubicBezTo>
                    <a:pt x="460" y="361"/>
                    <a:pt x="462" y="356"/>
                    <a:pt x="460" y="351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59" y="343"/>
                    <a:pt x="458" y="340"/>
                    <a:pt x="455" y="337"/>
                  </a:cubicBezTo>
                  <a:cubicBezTo>
                    <a:pt x="457" y="335"/>
                    <a:pt x="454" y="332"/>
                    <a:pt x="455" y="330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53" y="319"/>
                    <a:pt x="452" y="313"/>
                    <a:pt x="451" y="308"/>
                  </a:cubicBezTo>
                  <a:cubicBezTo>
                    <a:pt x="454" y="303"/>
                    <a:pt x="448" y="297"/>
                    <a:pt x="450" y="292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8" y="271"/>
                    <a:pt x="444" y="266"/>
                    <a:pt x="445" y="261"/>
                  </a:cubicBezTo>
                  <a:cubicBezTo>
                    <a:pt x="443" y="256"/>
                    <a:pt x="446" y="251"/>
                    <a:pt x="443" y="245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46" y="228"/>
                    <a:pt x="443" y="225"/>
                    <a:pt x="444" y="223"/>
                  </a:cubicBezTo>
                  <a:cubicBezTo>
                    <a:pt x="445" y="220"/>
                    <a:pt x="446" y="217"/>
                    <a:pt x="445" y="214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47" y="194"/>
                    <a:pt x="451" y="189"/>
                    <a:pt x="450" y="184"/>
                  </a:cubicBezTo>
                  <a:cubicBezTo>
                    <a:pt x="457" y="179"/>
                    <a:pt x="450" y="173"/>
                    <a:pt x="457" y="16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52" y="157"/>
                    <a:pt x="451" y="162"/>
                    <a:pt x="450" y="166"/>
                  </a:cubicBezTo>
                  <a:cubicBezTo>
                    <a:pt x="443" y="171"/>
                    <a:pt x="450" y="177"/>
                    <a:pt x="443" y="181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6" y="215"/>
                    <a:pt x="439" y="220"/>
                    <a:pt x="438" y="224"/>
                  </a:cubicBezTo>
                  <a:cubicBezTo>
                    <a:pt x="439" y="230"/>
                    <a:pt x="435" y="234"/>
                    <a:pt x="437" y="240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0" y="277"/>
                    <a:pt x="435" y="281"/>
                    <a:pt x="440" y="286"/>
                  </a:cubicBezTo>
                  <a:cubicBezTo>
                    <a:pt x="437" y="291"/>
                    <a:pt x="440" y="297"/>
                    <a:pt x="442" y="302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47" y="344"/>
                    <a:pt x="453" y="355"/>
                    <a:pt x="453" y="365"/>
                  </a:cubicBezTo>
                  <a:cubicBezTo>
                    <a:pt x="456" y="371"/>
                    <a:pt x="457" y="376"/>
                    <a:pt x="458" y="382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1" y="412"/>
                    <a:pt x="465" y="424"/>
                    <a:pt x="472" y="438"/>
                  </a:cubicBezTo>
                  <a:cubicBezTo>
                    <a:pt x="470" y="444"/>
                    <a:pt x="476" y="451"/>
                    <a:pt x="473" y="457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9" y="484"/>
                    <a:pt x="473" y="489"/>
                    <a:pt x="477" y="496"/>
                  </a:cubicBezTo>
                  <a:cubicBezTo>
                    <a:pt x="471" y="502"/>
                    <a:pt x="476" y="509"/>
                    <a:pt x="473" y="516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9" y="528"/>
                    <a:pt x="470" y="532"/>
                    <a:pt x="470" y="535"/>
                  </a:cubicBezTo>
                  <a:cubicBezTo>
                    <a:pt x="466" y="538"/>
                    <a:pt x="467" y="541"/>
                    <a:pt x="464" y="544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63" y="550"/>
                    <a:pt x="464" y="553"/>
                    <a:pt x="462" y="551"/>
                  </a:cubicBezTo>
                  <a:cubicBezTo>
                    <a:pt x="461" y="537"/>
                    <a:pt x="462" y="524"/>
                    <a:pt x="463" y="511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60" y="497"/>
                    <a:pt x="459" y="494"/>
                    <a:pt x="460" y="491"/>
                  </a:cubicBezTo>
                  <a:cubicBezTo>
                    <a:pt x="457" y="483"/>
                    <a:pt x="458" y="476"/>
                    <a:pt x="454" y="468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46" y="440"/>
                    <a:pt x="447" y="434"/>
                    <a:pt x="444" y="427"/>
                  </a:cubicBezTo>
                  <a:cubicBezTo>
                    <a:pt x="449" y="424"/>
                    <a:pt x="436" y="419"/>
                    <a:pt x="441" y="416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38" y="399"/>
                    <a:pt x="432" y="391"/>
                    <a:pt x="432" y="383"/>
                  </a:cubicBezTo>
                  <a:cubicBezTo>
                    <a:pt x="426" y="385"/>
                    <a:pt x="434" y="378"/>
                    <a:pt x="429" y="376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3" y="361"/>
                    <a:pt x="425" y="358"/>
                    <a:pt x="424" y="355"/>
                  </a:cubicBezTo>
                  <a:cubicBezTo>
                    <a:pt x="425" y="354"/>
                    <a:pt x="425" y="352"/>
                    <a:pt x="423" y="353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22" y="341"/>
                    <a:pt x="418" y="333"/>
                    <a:pt x="418" y="327"/>
                  </a:cubicBezTo>
                  <a:cubicBezTo>
                    <a:pt x="421" y="324"/>
                    <a:pt x="414" y="319"/>
                    <a:pt x="416" y="316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8" y="299"/>
                    <a:pt x="416" y="292"/>
                    <a:pt x="415" y="285"/>
                  </a:cubicBezTo>
                  <a:cubicBezTo>
                    <a:pt x="415" y="278"/>
                    <a:pt x="417" y="271"/>
                    <a:pt x="414" y="263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5" y="252"/>
                    <a:pt x="415" y="251"/>
                    <a:pt x="414" y="249"/>
                  </a:cubicBezTo>
                  <a:cubicBezTo>
                    <a:pt x="415" y="247"/>
                    <a:pt x="417" y="246"/>
                    <a:pt x="415" y="244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7" y="220"/>
                    <a:pt x="418" y="217"/>
                    <a:pt x="415" y="214"/>
                  </a:cubicBezTo>
                  <a:cubicBezTo>
                    <a:pt x="421" y="211"/>
                    <a:pt x="413" y="207"/>
                    <a:pt x="418" y="204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21" y="193"/>
                    <a:pt x="419" y="184"/>
                    <a:pt x="415" y="187"/>
                  </a:cubicBezTo>
                  <a:cubicBezTo>
                    <a:pt x="418" y="192"/>
                    <a:pt x="411" y="195"/>
                    <a:pt x="413" y="200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10" y="218"/>
                    <a:pt x="411" y="221"/>
                    <a:pt x="409" y="223"/>
                  </a:cubicBezTo>
                  <a:cubicBezTo>
                    <a:pt x="415" y="226"/>
                    <a:pt x="405" y="228"/>
                    <a:pt x="411" y="231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6" y="267"/>
                    <a:pt x="410" y="289"/>
                    <a:pt x="405" y="309"/>
                  </a:cubicBezTo>
                  <a:cubicBezTo>
                    <a:pt x="408" y="314"/>
                    <a:pt x="408" y="318"/>
                    <a:pt x="408" y="322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3" y="340"/>
                    <a:pt x="408" y="344"/>
                    <a:pt x="415" y="349"/>
                  </a:cubicBezTo>
                  <a:cubicBezTo>
                    <a:pt x="412" y="353"/>
                    <a:pt x="415" y="359"/>
                    <a:pt x="418" y="364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20" y="382"/>
                    <a:pt x="425" y="387"/>
                    <a:pt x="423" y="392"/>
                  </a:cubicBezTo>
                  <a:cubicBezTo>
                    <a:pt x="428" y="402"/>
                    <a:pt x="427" y="411"/>
                    <a:pt x="432" y="420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48" y="481"/>
                    <a:pt x="449" y="486"/>
                    <a:pt x="450" y="490"/>
                  </a:cubicBezTo>
                  <a:cubicBezTo>
                    <a:pt x="455" y="496"/>
                    <a:pt x="447" y="499"/>
                    <a:pt x="454" y="505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8" y="522"/>
                    <a:pt x="457" y="528"/>
                    <a:pt x="451" y="532"/>
                  </a:cubicBezTo>
                  <a:cubicBezTo>
                    <a:pt x="449" y="528"/>
                    <a:pt x="453" y="526"/>
                    <a:pt x="448" y="521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6" y="508"/>
                    <a:pt x="448" y="505"/>
                    <a:pt x="448" y="502"/>
                  </a:cubicBezTo>
                  <a:cubicBezTo>
                    <a:pt x="445" y="498"/>
                    <a:pt x="447" y="495"/>
                    <a:pt x="446" y="491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9" y="463"/>
                    <a:pt x="437" y="456"/>
                    <a:pt x="433" y="449"/>
                  </a:cubicBezTo>
                  <a:cubicBezTo>
                    <a:pt x="434" y="446"/>
                    <a:pt x="431" y="442"/>
                    <a:pt x="430" y="439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24" y="421"/>
                    <a:pt x="422" y="414"/>
                    <a:pt x="420" y="407"/>
                  </a:cubicBezTo>
                  <a:cubicBezTo>
                    <a:pt x="423" y="404"/>
                    <a:pt x="415" y="400"/>
                    <a:pt x="417" y="397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9" y="382"/>
                    <a:pt x="413" y="379"/>
                    <a:pt x="412" y="376"/>
                  </a:cubicBezTo>
                  <a:cubicBezTo>
                    <a:pt x="411" y="372"/>
                    <a:pt x="408" y="368"/>
                    <a:pt x="409" y="365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3" y="349"/>
                    <a:pt x="404" y="346"/>
                    <a:pt x="404" y="345"/>
                  </a:cubicBezTo>
                  <a:cubicBezTo>
                    <a:pt x="403" y="341"/>
                    <a:pt x="402" y="337"/>
                    <a:pt x="401" y="334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3" y="332"/>
                    <a:pt x="401" y="331"/>
                    <a:pt x="401" y="330"/>
                  </a:cubicBezTo>
                  <a:cubicBezTo>
                    <a:pt x="400" y="328"/>
                    <a:pt x="402" y="326"/>
                    <a:pt x="402" y="324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8" y="309"/>
                    <a:pt x="398" y="304"/>
                    <a:pt x="398" y="302"/>
                  </a:cubicBezTo>
                  <a:cubicBezTo>
                    <a:pt x="398" y="301"/>
                    <a:pt x="396" y="300"/>
                    <a:pt x="396" y="299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6" y="290"/>
                    <a:pt x="394" y="287"/>
                    <a:pt x="394" y="283"/>
                  </a:cubicBezTo>
                  <a:cubicBezTo>
                    <a:pt x="394" y="276"/>
                    <a:pt x="393" y="269"/>
                    <a:pt x="394" y="26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6" y="237"/>
                    <a:pt x="391" y="229"/>
                    <a:pt x="395" y="223"/>
                  </a:cubicBezTo>
                  <a:cubicBezTo>
                    <a:pt x="393" y="222"/>
                    <a:pt x="394" y="220"/>
                    <a:pt x="394" y="219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95" y="210"/>
                    <a:pt x="397" y="206"/>
                    <a:pt x="394" y="202"/>
                  </a:cubicBezTo>
                  <a:cubicBezTo>
                    <a:pt x="389" y="204"/>
                    <a:pt x="393" y="207"/>
                    <a:pt x="390" y="210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91" y="216"/>
                    <a:pt x="386" y="217"/>
                    <a:pt x="390" y="220"/>
                  </a:cubicBezTo>
                  <a:cubicBezTo>
                    <a:pt x="392" y="223"/>
                    <a:pt x="385" y="225"/>
                    <a:pt x="389" y="228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90" y="244"/>
                    <a:pt x="384" y="250"/>
                    <a:pt x="387" y="256"/>
                  </a:cubicBezTo>
                  <a:cubicBezTo>
                    <a:pt x="385" y="259"/>
                    <a:pt x="386" y="262"/>
                    <a:pt x="388" y="265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86" y="281"/>
                    <a:pt x="386" y="287"/>
                    <a:pt x="389" y="294"/>
                  </a:cubicBezTo>
                  <a:cubicBezTo>
                    <a:pt x="387" y="300"/>
                    <a:pt x="389" y="306"/>
                    <a:pt x="391" y="312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398" y="355"/>
                    <a:pt x="395" y="358"/>
                    <a:pt x="400" y="362"/>
                  </a:cubicBezTo>
                  <a:cubicBezTo>
                    <a:pt x="396" y="366"/>
                    <a:pt x="403" y="371"/>
                    <a:pt x="401" y="374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07" y="402"/>
                    <a:pt x="409" y="406"/>
                    <a:pt x="412" y="410"/>
                  </a:cubicBezTo>
                  <a:cubicBezTo>
                    <a:pt x="413" y="414"/>
                    <a:pt x="413" y="418"/>
                    <a:pt x="416" y="422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27" y="456"/>
                    <a:pt x="425" y="459"/>
                    <a:pt x="431" y="467"/>
                  </a:cubicBezTo>
                  <a:cubicBezTo>
                    <a:pt x="428" y="471"/>
                    <a:pt x="435" y="476"/>
                    <a:pt x="432" y="479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07"/>
                    <a:pt x="438" y="523"/>
                    <a:pt x="444" y="539"/>
                  </a:cubicBezTo>
                  <a:cubicBezTo>
                    <a:pt x="439" y="542"/>
                    <a:pt x="443" y="547"/>
                    <a:pt x="442" y="550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36" y="576"/>
                    <a:pt x="441" y="593"/>
                    <a:pt x="429" y="604"/>
                  </a:cubicBezTo>
                  <a:cubicBezTo>
                    <a:pt x="431" y="595"/>
                    <a:pt x="427" y="586"/>
                    <a:pt x="429" y="577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26" y="559"/>
                    <a:pt x="429" y="555"/>
                    <a:pt x="429" y="550"/>
                  </a:cubicBezTo>
                  <a:cubicBezTo>
                    <a:pt x="424" y="537"/>
                    <a:pt x="425" y="524"/>
                    <a:pt x="421" y="511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12" y="475"/>
                    <a:pt x="412" y="467"/>
                    <a:pt x="413" y="466"/>
                  </a:cubicBezTo>
                  <a:cubicBezTo>
                    <a:pt x="408" y="462"/>
                    <a:pt x="412" y="459"/>
                    <a:pt x="408" y="455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4" y="437"/>
                    <a:pt x="404" y="435"/>
                    <a:pt x="404" y="433"/>
                  </a:cubicBezTo>
                  <a:cubicBezTo>
                    <a:pt x="401" y="430"/>
                    <a:pt x="403" y="428"/>
                    <a:pt x="401" y="425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5" y="401"/>
                    <a:pt x="390" y="391"/>
                    <a:pt x="392" y="383"/>
                  </a:cubicBezTo>
                  <a:cubicBezTo>
                    <a:pt x="391" y="381"/>
                    <a:pt x="388" y="378"/>
                    <a:pt x="390" y="377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6" y="367"/>
                    <a:pt x="388" y="362"/>
                    <a:pt x="386" y="357"/>
                  </a:cubicBezTo>
                  <a:cubicBezTo>
                    <a:pt x="385" y="348"/>
                    <a:pt x="383" y="339"/>
                    <a:pt x="381" y="329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78" y="270"/>
                    <a:pt x="380" y="267"/>
                    <a:pt x="382" y="262"/>
                  </a:cubicBezTo>
                  <a:cubicBezTo>
                    <a:pt x="382" y="258"/>
                    <a:pt x="378" y="252"/>
                    <a:pt x="381" y="248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82" y="229"/>
                    <a:pt x="385" y="225"/>
                    <a:pt x="385" y="220"/>
                  </a:cubicBezTo>
                  <a:cubicBezTo>
                    <a:pt x="376" y="224"/>
                    <a:pt x="381" y="231"/>
                    <a:pt x="377" y="236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247"/>
                    <a:pt x="375" y="250"/>
                    <a:pt x="375" y="253"/>
                  </a:cubicBezTo>
                  <a:cubicBezTo>
                    <a:pt x="372" y="264"/>
                    <a:pt x="375" y="277"/>
                    <a:pt x="370" y="288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77" y="344"/>
                    <a:pt x="377" y="362"/>
                    <a:pt x="382" y="382"/>
                  </a:cubicBezTo>
                  <a:cubicBezTo>
                    <a:pt x="381" y="387"/>
                    <a:pt x="386" y="392"/>
                    <a:pt x="385" y="397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393" y="423"/>
                    <a:pt x="395" y="433"/>
                    <a:pt x="397" y="443"/>
                  </a:cubicBezTo>
                  <a:cubicBezTo>
                    <a:pt x="403" y="463"/>
                    <a:pt x="405" y="483"/>
                    <a:pt x="410" y="50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7" y="537"/>
                    <a:pt x="417" y="542"/>
                    <a:pt x="417" y="546"/>
                  </a:cubicBezTo>
                  <a:cubicBezTo>
                    <a:pt x="421" y="552"/>
                    <a:pt x="415" y="557"/>
                    <a:pt x="421" y="563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8" y="601"/>
                    <a:pt x="422" y="607"/>
                    <a:pt x="418" y="612"/>
                  </a:cubicBezTo>
                  <a:cubicBezTo>
                    <a:pt x="420" y="618"/>
                    <a:pt x="421" y="624"/>
                    <a:pt x="415" y="629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17" y="602"/>
                    <a:pt x="411" y="595"/>
                    <a:pt x="416" y="589"/>
                  </a:cubicBezTo>
                  <a:cubicBezTo>
                    <a:pt x="410" y="575"/>
                    <a:pt x="410" y="561"/>
                    <a:pt x="408" y="54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403" y="524"/>
                    <a:pt x="400" y="520"/>
                    <a:pt x="403" y="517"/>
                  </a:cubicBezTo>
                  <a:cubicBezTo>
                    <a:pt x="400" y="513"/>
                    <a:pt x="397" y="509"/>
                    <a:pt x="401" y="50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93" y="479"/>
                    <a:pt x="391" y="472"/>
                    <a:pt x="390" y="465"/>
                  </a:cubicBezTo>
                  <a:cubicBezTo>
                    <a:pt x="382" y="450"/>
                    <a:pt x="386" y="437"/>
                    <a:pt x="376" y="421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7" y="404"/>
                    <a:pt x="373" y="399"/>
                    <a:pt x="372" y="395"/>
                  </a:cubicBezTo>
                  <a:cubicBezTo>
                    <a:pt x="371" y="391"/>
                    <a:pt x="370" y="386"/>
                    <a:pt x="369" y="382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5" y="360"/>
                    <a:pt x="365" y="351"/>
                    <a:pt x="363" y="342"/>
                  </a:cubicBezTo>
                  <a:cubicBezTo>
                    <a:pt x="360" y="333"/>
                    <a:pt x="362" y="325"/>
                    <a:pt x="359" y="316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59" y="282"/>
                    <a:pt x="358" y="273"/>
                    <a:pt x="361" y="265"/>
                  </a:cubicBezTo>
                  <a:cubicBezTo>
                    <a:pt x="358" y="260"/>
                    <a:pt x="361" y="256"/>
                    <a:pt x="362" y="252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5" y="236"/>
                    <a:pt x="363" y="231"/>
                    <a:pt x="366" y="227"/>
                  </a:cubicBezTo>
                  <a:cubicBezTo>
                    <a:pt x="364" y="224"/>
                    <a:pt x="372" y="216"/>
                    <a:pt x="363" y="217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28"/>
                    <a:pt x="361" y="230"/>
                    <a:pt x="359" y="232"/>
                  </a:cubicBezTo>
                  <a:cubicBezTo>
                    <a:pt x="358" y="233"/>
                    <a:pt x="358" y="235"/>
                    <a:pt x="358" y="237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5" y="252"/>
                    <a:pt x="355" y="256"/>
                    <a:pt x="352" y="259"/>
                  </a:cubicBezTo>
                  <a:cubicBezTo>
                    <a:pt x="354" y="261"/>
                    <a:pt x="354" y="263"/>
                    <a:pt x="354" y="265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4" y="277"/>
                    <a:pt x="354" y="282"/>
                    <a:pt x="352" y="286"/>
                  </a:cubicBezTo>
                  <a:cubicBezTo>
                    <a:pt x="354" y="291"/>
                    <a:pt x="348" y="295"/>
                    <a:pt x="353" y="301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5" y="310"/>
                    <a:pt x="350" y="312"/>
                    <a:pt x="353" y="315"/>
                  </a:cubicBezTo>
                  <a:cubicBezTo>
                    <a:pt x="351" y="319"/>
                    <a:pt x="354" y="324"/>
                    <a:pt x="352" y="32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56" y="352"/>
                    <a:pt x="359" y="362"/>
                    <a:pt x="357" y="371"/>
                  </a:cubicBezTo>
                  <a:cubicBezTo>
                    <a:pt x="359" y="376"/>
                    <a:pt x="362" y="381"/>
                    <a:pt x="362" y="385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3" y="402"/>
                    <a:pt x="368" y="407"/>
                    <a:pt x="369" y="412"/>
                  </a:cubicBezTo>
                  <a:cubicBezTo>
                    <a:pt x="369" y="416"/>
                    <a:pt x="366" y="420"/>
                    <a:pt x="371" y="425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77" y="460"/>
                    <a:pt x="384" y="470"/>
                    <a:pt x="382" y="478"/>
                  </a:cubicBezTo>
                  <a:cubicBezTo>
                    <a:pt x="391" y="497"/>
                    <a:pt x="389" y="513"/>
                    <a:pt x="397" y="532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1" y="550"/>
                    <a:pt x="397" y="553"/>
                    <a:pt x="401" y="558"/>
                  </a:cubicBezTo>
                  <a:cubicBezTo>
                    <a:pt x="401" y="562"/>
                    <a:pt x="398" y="566"/>
                    <a:pt x="403" y="571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2" y="589"/>
                    <a:pt x="406" y="594"/>
                    <a:pt x="405" y="597"/>
                  </a:cubicBezTo>
                  <a:cubicBezTo>
                    <a:pt x="406" y="599"/>
                    <a:pt x="403" y="601"/>
                    <a:pt x="404" y="603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5" y="612"/>
                    <a:pt x="404" y="614"/>
                    <a:pt x="403" y="615"/>
                  </a:cubicBezTo>
                  <a:cubicBezTo>
                    <a:pt x="405" y="618"/>
                    <a:pt x="407" y="621"/>
                    <a:pt x="403" y="623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402" y="630"/>
                    <a:pt x="401" y="626"/>
                    <a:pt x="402" y="621"/>
                  </a:cubicBezTo>
                  <a:cubicBezTo>
                    <a:pt x="402" y="616"/>
                    <a:pt x="398" y="611"/>
                    <a:pt x="402" y="607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400" y="587"/>
                    <a:pt x="397" y="582"/>
                    <a:pt x="398" y="578"/>
                  </a:cubicBezTo>
                  <a:cubicBezTo>
                    <a:pt x="392" y="557"/>
                    <a:pt x="393" y="538"/>
                    <a:pt x="380" y="516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71" y="496"/>
                    <a:pt x="375" y="492"/>
                    <a:pt x="371" y="486"/>
                  </a:cubicBezTo>
                  <a:cubicBezTo>
                    <a:pt x="370" y="476"/>
                    <a:pt x="366" y="466"/>
                    <a:pt x="362" y="456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47" y="383"/>
                    <a:pt x="342" y="371"/>
                    <a:pt x="340" y="359"/>
                  </a:cubicBezTo>
                  <a:cubicBezTo>
                    <a:pt x="338" y="352"/>
                    <a:pt x="340" y="347"/>
                    <a:pt x="337" y="341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39" y="329"/>
                    <a:pt x="336" y="325"/>
                    <a:pt x="339" y="323"/>
                  </a:cubicBezTo>
                  <a:cubicBezTo>
                    <a:pt x="335" y="316"/>
                    <a:pt x="340" y="311"/>
                    <a:pt x="336" y="305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7" y="274"/>
                    <a:pt x="338" y="262"/>
                    <a:pt x="338" y="250"/>
                  </a:cubicBezTo>
                  <a:cubicBezTo>
                    <a:pt x="329" y="258"/>
                    <a:pt x="334" y="269"/>
                    <a:pt x="332" y="279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1" y="315"/>
                    <a:pt x="330" y="320"/>
                    <a:pt x="331" y="326"/>
                  </a:cubicBezTo>
                  <a:cubicBezTo>
                    <a:pt x="329" y="328"/>
                    <a:pt x="334" y="331"/>
                    <a:pt x="332" y="333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29" y="346"/>
                    <a:pt x="334" y="352"/>
                    <a:pt x="332" y="357"/>
                  </a:cubicBezTo>
                  <a:cubicBezTo>
                    <a:pt x="330" y="363"/>
                    <a:pt x="338" y="368"/>
                    <a:pt x="334" y="373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40" y="391"/>
                    <a:pt x="337" y="393"/>
                    <a:pt x="337" y="395"/>
                  </a:cubicBezTo>
                  <a:cubicBezTo>
                    <a:pt x="341" y="399"/>
                    <a:pt x="337" y="401"/>
                    <a:pt x="341" y="404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45" y="426"/>
                    <a:pt x="345" y="431"/>
                    <a:pt x="348" y="437"/>
                  </a:cubicBezTo>
                  <a:cubicBezTo>
                    <a:pt x="345" y="442"/>
                    <a:pt x="352" y="448"/>
                    <a:pt x="349" y="453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56" y="472"/>
                    <a:pt x="358" y="477"/>
                    <a:pt x="362" y="483"/>
                  </a:cubicBezTo>
                  <a:cubicBezTo>
                    <a:pt x="361" y="488"/>
                    <a:pt x="364" y="494"/>
                    <a:pt x="363" y="499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1" y="509"/>
                    <a:pt x="369" y="512"/>
                    <a:pt x="373" y="517"/>
                  </a:cubicBezTo>
                  <a:cubicBezTo>
                    <a:pt x="372" y="522"/>
                    <a:pt x="376" y="529"/>
                    <a:pt x="380" y="53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88" y="566"/>
                    <a:pt x="386" y="574"/>
                    <a:pt x="391" y="582"/>
                  </a:cubicBezTo>
                  <a:cubicBezTo>
                    <a:pt x="386" y="586"/>
                    <a:pt x="391" y="591"/>
                    <a:pt x="391" y="595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85" y="598"/>
                    <a:pt x="384" y="588"/>
                    <a:pt x="381" y="578"/>
                  </a:cubicBezTo>
                  <a:cubicBezTo>
                    <a:pt x="377" y="572"/>
                    <a:pt x="380" y="567"/>
                    <a:pt x="373" y="561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75" y="551"/>
                    <a:pt x="369" y="547"/>
                    <a:pt x="372" y="545"/>
                  </a:cubicBezTo>
                  <a:cubicBezTo>
                    <a:pt x="364" y="535"/>
                    <a:pt x="366" y="523"/>
                    <a:pt x="356" y="509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50" y="483"/>
                    <a:pt x="345" y="482"/>
                    <a:pt x="343" y="475"/>
                  </a:cubicBezTo>
                  <a:cubicBezTo>
                    <a:pt x="336" y="462"/>
                    <a:pt x="331" y="449"/>
                    <a:pt x="328" y="436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29" y="425"/>
                    <a:pt x="317" y="420"/>
                    <a:pt x="322" y="418"/>
                  </a:cubicBezTo>
                  <a:cubicBezTo>
                    <a:pt x="324" y="412"/>
                    <a:pt x="317" y="405"/>
                    <a:pt x="318" y="399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8" y="356"/>
                    <a:pt x="309" y="351"/>
                    <a:pt x="306" y="344"/>
                  </a:cubicBezTo>
                  <a:cubicBezTo>
                    <a:pt x="305" y="338"/>
                    <a:pt x="306" y="332"/>
                    <a:pt x="304" y="326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2" y="305"/>
                    <a:pt x="307" y="303"/>
                    <a:pt x="303" y="300"/>
                  </a:cubicBezTo>
                  <a:cubicBezTo>
                    <a:pt x="309" y="297"/>
                    <a:pt x="301" y="293"/>
                    <a:pt x="306" y="290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5" y="270"/>
                    <a:pt x="305" y="267"/>
                    <a:pt x="307" y="265"/>
                  </a:cubicBezTo>
                  <a:cubicBezTo>
                    <a:pt x="303" y="261"/>
                    <a:pt x="312" y="259"/>
                    <a:pt x="307" y="255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284"/>
                    <a:pt x="298" y="287"/>
                    <a:pt x="300" y="289"/>
                  </a:cubicBezTo>
                  <a:cubicBezTo>
                    <a:pt x="297" y="291"/>
                    <a:pt x="299" y="294"/>
                    <a:pt x="298" y="296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298" y="320"/>
                    <a:pt x="300" y="331"/>
                    <a:pt x="298" y="340"/>
                  </a:cubicBezTo>
                  <a:cubicBezTo>
                    <a:pt x="303" y="351"/>
                    <a:pt x="299" y="360"/>
                    <a:pt x="303" y="371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09" y="407"/>
                    <a:pt x="312" y="413"/>
                    <a:pt x="315" y="419"/>
                  </a:cubicBezTo>
                  <a:cubicBezTo>
                    <a:pt x="311" y="423"/>
                    <a:pt x="319" y="430"/>
                    <a:pt x="319" y="435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25" y="453"/>
                    <a:pt x="327" y="455"/>
                    <a:pt x="329" y="458"/>
                  </a:cubicBezTo>
                  <a:cubicBezTo>
                    <a:pt x="330" y="461"/>
                    <a:pt x="324" y="463"/>
                    <a:pt x="330" y="467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44" y="505"/>
                    <a:pt x="351" y="511"/>
                    <a:pt x="348" y="515"/>
                  </a:cubicBezTo>
                  <a:cubicBezTo>
                    <a:pt x="349" y="518"/>
                    <a:pt x="353" y="521"/>
                    <a:pt x="351" y="523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61" y="544"/>
                    <a:pt x="364" y="555"/>
                    <a:pt x="364" y="565"/>
                  </a:cubicBezTo>
                  <a:cubicBezTo>
                    <a:pt x="371" y="574"/>
                    <a:pt x="372" y="582"/>
                    <a:pt x="373" y="591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8" y="604"/>
                    <a:pt x="381" y="609"/>
                    <a:pt x="376" y="613"/>
                  </a:cubicBezTo>
                  <a:cubicBezTo>
                    <a:pt x="374" y="604"/>
                    <a:pt x="374" y="604"/>
                    <a:pt x="370" y="597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63" y="584"/>
                    <a:pt x="365" y="581"/>
                    <a:pt x="363" y="578"/>
                  </a:cubicBezTo>
                  <a:cubicBezTo>
                    <a:pt x="357" y="570"/>
                    <a:pt x="361" y="565"/>
                    <a:pt x="354" y="55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43" y="529"/>
                    <a:pt x="345" y="529"/>
                    <a:pt x="340" y="521"/>
                  </a:cubicBezTo>
                  <a:cubicBezTo>
                    <a:pt x="341" y="515"/>
                    <a:pt x="334" y="508"/>
                    <a:pt x="336" y="502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13" y="447"/>
                    <a:pt x="308" y="443"/>
                    <a:pt x="307" y="439"/>
                  </a:cubicBezTo>
                  <a:cubicBezTo>
                    <a:pt x="303" y="434"/>
                    <a:pt x="305" y="431"/>
                    <a:pt x="304" y="427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300" y="411"/>
                    <a:pt x="295" y="405"/>
                    <a:pt x="298" y="402"/>
                  </a:cubicBezTo>
                  <a:cubicBezTo>
                    <a:pt x="293" y="393"/>
                    <a:pt x="292" y="385"/>
                    <a:pt x="290" y="378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8" y="364"/>
                    <a:pt x="287" y="362"/>
                    <a:pt x="287" y="360"/>
                  </a:cubicBezTo>
                  <a:cubicBezTo>
                    <a:pt x="290" y="358"/>
                    <a:pt x="285" y="355"/>
                    <a:pt x="287" y="353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85" y="326"/>
                    <a:pt x="287" y="322"/>
                    <a:pt x="284" y="318"/>
                  </a:cubicBezTo>
                  <a:cubicBezTo>
                    <a:pt x="285" y="314"/>
                    <a:pt x="288" y="310"/>
                    <a:pt x="285" y="305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80" y="321"/>
                    <a:pt x="279" y="322"/>
                    <a:pt x="279" y="324"/>
                  </a:cubicBezTo>
                  <a:cubicBezTo>
                    <a:pt x="281" y="326"/>
                    <a:pt x="280" y="327"/>
                    <a:pt x="280" y="32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80" y="338"/>
                    <a:pt x="278" y="341"/>
                    <a:pt x="281" y="345"/>
                  </a:cubicBezTo>
                  <a:cubicBezTo>
                    <a:pt x="280" y="348"/>
                    <a:pt x="278" y="351"/>
                    <a:pt x="281" y="355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0" y="372"/>
                    <a:pt x="282" y="379"/>
                    <a:pt x="284" y="387"/>
                  </a:cubicBezTo>
                  <a:cubicBezTo>
                    <a:pt x="283" y="390"/>
                    <a:pt x="286" y="393"/>
                    <a:pt x="287" y="397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289" y="414"/>
                    <a:pt x="295" y="423"/>
                    <a:pt x="293" y="429"/>
                  </a:cubicBezTo>
                  <a:cubicBezTo>
                    <a:pt x="302" y="445"/>
                    <a:pt x="301" y="458"/>
                    <a:pt x="313" y="474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14" y="484"/>
                    <a:pt x="319" y="487"/>
                    <a:pt x="316" y="489"/>
                  </a:cubicBezTo>
                  <a:cubicBezTo>
                    <a:pt x="322" y="494"/>
                    <a:pt x="321" y="501"/>
                    <a:pt x="326" y="502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40" y="533"/>
                    <a:pt x="340" y="544"/>
                    <a:pt x="346" y="556"/>
                  </a:cubicBezTo>
                  <a:cubicBezTo>
                    <a:pt x="349" y="569"/>
                    <a:pt x="353" y="581"/>
                    <a:pt x="361" y="594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69" y="616"/>
                    <a:pt x="367" y="622"/>
                    <a:pt x="371" y="629"/>
                  </a:cubicBezTo>
                  <a:cubicBezTo>
                    <a:pt x="368" y="631"/>
                    <a:pt x="374" y="635"/>
                    <a:pt x="372" y="638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50"/>
                    <a:pt x="371" y="652"/>
                    <a:pt x="375" y="655"/>
                  </a:cubicBezTo>
                  <a:cubicBezTo>
                    <a:pt x="377" y="659"/>
                    <a:pt x="373" y="661"/>
                    <a:pt x="378" y="66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73"/>
                    <a:pt x="375" y="676"/>
                    <a:pt x="374" y="678"/>
                  </a:cubicBezTo>
                  <a:cubicBezTo>
                    <a:pt x="375" y="680"/>
                    <a:pt x="374" y="683"/>
                    <a:pt x="377" y="686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5" y="697"/>
                    <a:pt x="374" y="701"/>
                    <a:pt x="374" y="705"/>
                  </a:cubicBezTo>
                  <a:cubicBezTo>
                    <a:pt x="371" y="707"/>
                    <a:pt x="370" y="709"/>
                    <a:pt x="369" y="711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9" y="707"/>
                    <a:pt x="364" y="699"/>
                    <a:pt x="367" y="691"/>
                  </a:cubicBezTo>
                  <a:cubicBezTo>
                    <a:pt x="364" y="687"/>
                    <a:pt x="365" y="683"/>
                    <a:pt x="366" y="679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7" y="657"/>
                    <a:pt x="362" y="650"/>
                    <a:pt x="358" y="641"/>
                  </a:cubicBezTo>
                  <a:cubicBezTo>
                    <a:pt x="354" y="632"/>
                    <a:pt x="353" y="623"/>
                    <a:pt x="348" y="614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41" y="600"/>
                    <a:pt x="344" y="596"/>
                    <a:pt x="338" y="591"/>
                  </a:cubicBezTo>
                  <a:cubicBezTo>
                    <a:pt x="339" y="587"/>
                    <a:pt x="334" y="582"/>
                    <a:pt x="335" y="579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22" y="557"/>
                    <a:pt x="321" y="555"/>
                    <a:pt x="317" y="545"/>
                  </a:cubicBezTo>
                  <a:cubicBezTo>
                    <a:pt x="312" y="539"/>
                    <a:pt x="315" y="536"/>
                    <a:pt x="310" y="531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301" y="516"/>
                    <a:pt x="300" y="511"/>
                    <a:pt x="301" y="508"/>
                  </a:cubicBezTo>
                  <a:cubicBezTo>
                    <a:pt x="301" y="501"/>
                    <a:pt x="293" y="503"/>
                    <a:pt x="295" y="49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90" y="478"/>
                    <a:pt x="282" y="478"/>
                    <a:pt x="283" y="473"/>
                  </a:cubicBezTo>
                  <a:cubicBezTo>
                    <a:pt x="281" y="468"/>
                    <a:pt x="277" y="459"/>
                    <a:pt x="274" y="451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70" y="416"/>
                    <a:pt x="263" y="407"/>
                    <a:pt x="264" y="399"/>
                  </a:cubicBezTo>
                  <a:cubicBezTo>
                    <a:pt x="259" y="394"/>
                    <a:pt x="267" y="391"/>
                    <a:pt x="262" y="386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58" y="364"/>
                    <a:pt x="264" y="357"/>
                    <a:pt x="259" y="348"/>
                  </a:cubicBezTo>
                  <a:cubicBezTo>
                    <a:pt x="262" y="344"/>
                    <a:pt x="260" y="340"/>
                    <a:pt x="263" y="336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63" y="319"/>
                    <a:pt x="265" y="315"/>
                    <a:pt x="264" y="310"/>
                  </a:cubicBezTo>
                  <a:cubicBezTo>
                    <a:pt x="262" y="314"/>
                    <a:pt x="255" y="317"/>
                    <a:pt x="259" y="321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35"/>
                    <a:pt x="257" y="340"/>
                    <a:pt x="256" y="343"/>
                  </a:cubicBezTo>
                  <a:cubicBezTo>
                    <a:pt x="253" y="347"/>
                    <a:pt x="256" y="352"/>
                    <a:pt x="255" y="356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5" y="360"/>
                    <a:pt x="254" y="361"/>
                    <a:pt x="254" y="362"/>
                  </a:cubicBezTo>
                  <a:cubicBezTo>
                    <a:pt x="254" y="364"/>
                    <a:pt x="256" y="365"/>
                    <a:pt x="256" y="368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57" y="382"/>
                    <a:pt x="255" y="385"/>
                    <a:pt x="255" y="390"/>
                  </a:cubicBezTo>
                  <a:cubicBezTo>
                    <a:pt x="255" y="395"/>
                    <a:pt x="257" y="399"/>
                    <a:pt x="255" y="403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59" y="434"/>
                    <a:pt x="264" y="439"/>
                    <a:pt x="264" y="443"/>
                  </a:cubicBezTo>
                  <a:cubicBezTo>
                    <a:pt x="266" y="448"/>
                    <a:pt x="265" y="453"/>
                    <a:pt x="267" y="458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74" y="478"/>
                    <a:pt x="284" y="484"/>
                    <a:pt x="279" y="489"/>
                  </a:cubicBezTo>
                  <a:cubicBezTo>
                    <a:pt x="288" y="492"/>
                    <a:pt x="287" y="510"/>
                    <a:pt x="295" y="51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17" y="562"/>
                    <a:pt x="320" y="574"/>
                    <a:pt x="328" y="586"/>
                  </a:cubicBezTo>
                  <a:cubicBezTo>
                    <a:pt x="326" y="589"/>
                    <a:pt x="330" y="588"/>
                    <a:pt x="331" y="591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39" y="607"/>
                    <a:pt x="338" y="612"/>
                    <a:pt x="341" y="618"/>
                  </a:cubicBezTo>
                  <a:cubicBezTo>
                    <a:pt x="341" y="624"/>
                    <a:pt x="346" y="631"/>
                    <a:pt x="347" y="636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52" y="649"/>
                    <a:pt x="348" y="651"/>
                    <a:pt x="352" y="654"/>
                  </a:cubicBezTo>
                  <a:cubicBezTo>
                    <a:pt x="351" y="660"/>
                    <a:pt x="353" y="667"/>
                    <a:pt x="354" y="673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7" y="683"/>
                    <a:pt x="355" y="686"/>
                    <a:pt x="358" y="690"/>
                  </a:cubicBezTo>
                  <a:cubicBezTo>
                    <a:pt x="356" y="697"/>
                    <a:pt x="357" y="706"/>
                    <a:pt x="359" y="714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6" y="728"/>
                    <a:pt x="357" y="730"/>
                    <a:pt x="357" y="732"/>
                  </a:cubicBezTo>
                  <a:cubicBezTo>
                    <a:pt x="358" y="734"/>
                    <a:pt x="357" y="738"/>
                    <a:pt x="355" y="736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8" y="702"/>
                    <a:pt x="356" y="695"/>
                    <a:pt x="348" y="685"/>
                  </a:cubicBezTo>
                  <a:cubicBezTo>
                    <a:pt x="350" y="677"/>
                    <a:pt x="345" y="668"/>
                    <a:pt x="342" y="660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40" y="642"/>
                    <a:pt x="335" y="637"/>
                    <a:pt x="337" y="633"/>
                  </a:cubicBezTo>
                  <a:cubicBezTo>
                    <a:pt x="333" y="627"/>
                    <a:pt x="332" y="622"/>
                    <a:pt x="330" y="61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329" y="606"/>
                    <a:pt x="323" y="603"/>
                    <a:pt x="326" y="600"/>
                  </a:cubicBezTo>
                  <a:cubicBezTo>
                    <a:pt x="317" y="586"/>
                    <a:pt x="312" y="573"/>
                    <a:pt x="306" y="560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83" y="514"/>
                    <a:pt x="279" y="508"/>
                    <a:pt x="276" y="501"/>
                  </a:cubicBezTo>
                  <a:cubicBezTo>
                    <a:pt x="273" y="494"/>
                    <a:pt x="270" y="486"/>
                    <a:pt x="265" y="479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61" y="462"/>
                    <a:pt x="258" y="455"/>
                    <a:pt x="255" y="455"/>
                  </a:cubicBezTo>
                  <a:cubicBezTo>
                    <a:pt x="256" y="443"/>
                    <a:pt x="248" y="430"/>
                    <a:pt x="248" y="418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45" y="393"/>
                    <a:pt x="247" y="387"/>
                    <a:pt x="243" y="380"/>
                  </a:cubicBezTo>
                  <a:cubicBezTo>
                    <a:pt x="236" y="382"/>
                    <a:pt x="244" y="387"/>
                    <a:pt x="240" y="38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39" y="406"/>
                    <a:pt x="242" y="413"/>
                    <a:pt x="239" y="419"/>
                  </a:cubicBezTo>
                  <a:cubicBezTo>
                    <a:pt x="246" y="429"/>
                    <a:pt x="243" y="437"/>
                    <a:pt x="246" y="446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51" y="464"/>
                    <a:pt x="256" y="470"/>
                    <a:pt x="255" y="475"/>
                  </a:cubicBezTo>
                  <a:cubicBezTo>
                    <a:pt x="264" y="487"/>
                    <a:pt x="266" y="499"/>
                    <a:pt x="271" y="511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292" y="554"/>
                    <a:pt x="298" y="560"/>
                    <a:pt x="297" y="564"/>
                  </a:cubicBezTo>
                  <a:cubicBezTo>
                    <a:pt x="299" y="567"/>
                    <a:pt x="302" y="570"/>
                    <a:pt x="300" y="572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06" y="587"/>
                    <a:pt x="309" y="585"/>
                    <a:pt x="310" y="592"/>
                  </a:cubicBezTo>
                  <a:cubicBezTo>
                    <a:pt x="310" y="599"/>
                    <a:pt x="315" y="598"/>
                    <a:pt x="317" y="606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1" y="626"/>
                    <a:pt x="324" y="628"/>
                    <a:pt x="325" y="630"/>
                  </a:cubicBezTo>
                  <a:cubicBezTo>
                    <a:pt x="326" y="631"/>
                    <a:pt x="324" y="633"/>
                    <a:pt x="325" y="633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35"/>
                    <a:pt x="327" y="638"/>
                    <a:pt x="329" y="639"/>
                  </a:cubicBezTo>
                  <a:cubicBezTo>
                    <a:pt x="330" y="641"/>
                    <a:pt x="329" y="643"/>
                    <a:pt x="328" y="64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33" y="655"/>
                    <a:pt x="335" y="659"/>
                    <a:pt x="334" y="663"/>
                  </a:cubicBezTo>
                  <a:cubicBezTo>
                    <a:pt x="339" y="671"/>
                    <a:pt x="337" y="679"/>
                    <a:pt x="342" y="687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3" y="714"/>
                    <a:pt x="346" y="718"/>
                    <a:pt x="344" y="722"/>
                  </a:cubicBezTo>
                  <a:cubicBezTo>
                    <a:pt x="346" y="724"/>
                    <a:pt x="346" y="726"/>
                    <a:pt x="346" y="728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4" y="723"/>
                    <a:pt x="342" y="716"/>
                    <a:pt x="341" y="710"/>
                  </a:cubicBezTo>
                  <a:cubicBezTo>
                    <a:pt x="341" y="706"/>
                    <a:pt x="338" y="702"/>
                    <a:pt x="341" y="70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35" y="682"/>
                    <a:pt x="334" y="677"/>
                    <a:pt x="333" y="671"/>
                  </a:cubicBezTo>
                  <a:cubicBezTo>
                    <a:pt x="334" y="666"/>
                    <a:pt x="329" y="660"/>
                    <a:pt x="331" y="655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13" y="619"/>
                    <a:pt x="314" y="614"/>
                    <a:pt x="310" y="609"/>
                  </a:cubicBezTo>
                  <a:cubicBezTo>
                    <a:pt x="313" y="606"/>
                    <a:pt x="307" y="607"/>
                    <a:pt x="309" y="60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306" y="591"/>
                    <a:pt x="296" y="592"/>
                    <a:pt x="298" y="586"/>
                  </a:cubicBezTo>
                  <a:cubicBezTo>
                    <a:pt x="294" y="580"/>
                    <a:pt x="290" y="575"/>
                    <a:pt x="286" y="570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78" y="551"/>
                    <a:pt x="274" y="551"/>
                    <a:pt x="269" y="543"/>
                  </a:cubicBezTo>
                  <a:cubicBezTo>
                    <a:pt x="262" y="525"/>
                    <a:pt x="256" y="516"/>
                    <a:pt x="248" y="499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7" y="446"/>
                    <a:pt x="221" y="438"/>
                    <a:pt x="223" y="431"/>
                  </a:cubicBezTo>
                  <a:cubicBezTo>
                    <a:pt x="216" y="423"/>
                    <a:pt x="223" y="417"/>
                    <a:pt x="217" y="408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7" y="395"/>
                    <a:pt x="214" y="390"/>
                    <a:pt x="216" y="387"/>
                  </a:cubicBezTo>
                  <a:cubicBezTo>
                    <a:pt x="212" y="379"/>
                    <a:pt x="218" y="373"/>
                    <a:pt x="212" y="365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2" y="379"/>
                    <a:pt x="206" y="382"/>
                    <a:pt x="210" y="386"/>
                  </a:cubicBezTo>
                  <a:cubicBezTo>
                    <a:pt x="207" y="393"/>
                    <a:pt x="213" y="402"/>
                    <a:pt x="210" y="409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1" y="423"/>
                    <a:pt x="214" y="427"/>
                    <a:pt x="213" y="431"/>
                  </a:cubicBezTo>
                  <a:cubicBezTo>
                    <a:pt x="220" y="436"/>
                    <a:pt x="210" y="438"/>
                    <a:pt x="217" y="443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24" y="461"/>
                    <a:pt x="223" y="467"/>
                    <a:pt x="226" y="473"/>
                  </a:cubicBezTo>
                  <a:cubicBezTo>
                    <a:pt x="231" y="476"/>
                    <a:pt x="227" y="479"/>
                    <a:pt x="230" y="482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38" y="493"/>
                    <a:pt x="234" y="496"/>
                    <a:pt x="239" y="501"/>
                  </a:cubicBezTo>
                  <a:cubicBezTo>
                    <a:pt x="237" y="502"/>
                    <a:pt x="239" y="503"/>
                    <a:pt x="241" y="504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47" y="519"/>
                    <a:pt x="250" y="521"/>
                    <a:pt x="257" y="532"/>
                  </a:cubicBezTo>
                  <a:cubicBezTo>
                    <a:pt x="257" y="536"/>
                    <a:pt x="260" y="541"/>
                    <a:pt x="262" y="546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298" y="597"/>
                    <a:pt x="296" y="603"/>
                    <a:pt x="302" y="612"/>
                  </a:cubicBezTo>
                  <a:cubicBezTo>
                    <a:pt x="307" y="621"/>
                    <a:pt x="307" y="628"/>
                    <a:pt x="315" y="637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2" y="656"/>
                    <a:pt x="322" y="660"/>
                    <a:pt x="324" y="665"/>
                  </a:cubicBezTo>
                  <a:cubicBezTo>
                    <a:pt x="325" y="668"/>
                    <a:pt x="324" y="669"/>
                    <a:pt x="323" y="671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684"/>
                    <a:pt x="326" y="688"/>
                    <a:pt x="332" y="694"/>
                  </a:cubicBezTo>
                  <a:cubicBezTo>
                    <a:pt x="331" y="704"/>
                    <a:pt x="331" y="714"/>
                    <a:pt x="334" y="724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36" y="744"/>
                    <a:pt x="333" y="749"/>
                    <a:pt x="336" y="755"/>
                  </a:cubicBezTo>
                  <a:cubicBezTo>
                    <a:pt x="330" y="758"/>
                    <a:pt x="335" y="764"/>
                    <a:pt x="334" y="768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7" y="777"/>
                    <a:pt x="324" y="773"/>
                    <a:pt x="330" y="769"/>
                  </a:cubicBezTo>
                  <a:cubicBezTo>
                    <a:pt x="328" y="766"/>
                    <a:pt x="326" y="764"/>
                    <a:pt x="327" y="76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24" y="745"/>
                    <a:pt x="324" y="736"/>
                    <a:pt x="321" y="726"/>
                  </a:cubicBezTo>
                  <a:cubicBezTo>
                    <a:pt x="322" y="717"/>
                    <a:pt x="318" y="708"/>
                    <a:pt x="315" y="698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11" y="681"/>
                    <a:pt x="307" y="678"/>
                    <a:pt x="309" y="676"/>
                  </a:cubicBezTo>
                  <a:cubicBezTo>
                    <a:pt x="308" y="673"/>
                    <a:pt x="304" y="670"/>
                    <a:pt x="306" y="668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96" y="650"/>
                    <a:pt x="294" y="645"/>
                    <a:pt x="291" y="640"/>
                  </a:cubicBezTo>
                  <a:cubicBezTo>
                    <a:pt x="293" y="636"/>
                    <a:pt x="281" y="629"/>
                    <a:pt x="284" y="62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61" y="578"/>
                    <a:pt x="257" y="565"/>
                    <a:pt x="245" y="550"/>
                  </a:cubicBezTo>
                  <a:cubicBezTo>
                    <a:pt x="242" y="539"/>
                    <a:pt x="236" y="527"/>
                    <a:pt x="227" y="514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22" y="503"/>
                    <a:pt x="226" y="501"/>
                    <a:pt x="222" y="498"/>
                  </a:cubicBezTo>
                  <a:cubicBezTo>
                    <a:pt x="224" y="496"/>
                    <a:pt x="221" y="493"/>
                    <a:pt x="219" y="490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16" y="475"/>
                    <a:pt x="214" y="468"/>
                    <a:pt x="211" y="462"/>
                  </a:cubicBezTo>
                  <a:cubicBezTo>
                    <a:pt x="210" y="455"/>
                    <a:pt x="208" y="448"/>
                    <a:pt x="206" y="44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1" y="419"/>
                    <a:pt x="203" y="417"/>
                    <a:pt x="203" y="416"/>
                  </a:cubicBezTo>
                  <a:cubicBezTo>
                    <a:pt x="202" y="414"/>
                    <a:pt x="201" y="413"/>
                    <a:pt x="201" y="410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3" y="404"/>
                    <a:pt x="199" y="409"/>
                    <a:pt x="196" y="414"/>
                  </a:cubicBezTo>
                  <a:cubicBezTo>
                    <a:pt x="198" y="416"/>
                    <a:pt x="197" y="419"/>
                    <a:pt x="199" y="421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196" y="435"/>
                    <a:pt x="204" y="446"/>
                    <a:pt x="202" y="456"/>
                  </a:cubicBezTo>
                  <a:cubicBezTo>
                    <a:pt x="204" y="459"/>
                    <a:pt x="204" y="461"/>
                    <a:pt x="202" y="463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05" y="476"/>
                    <a:pt x="211" y="482"/>
                    <a:pt x="210" y="487"/>
                  </a:cubicBezTo>
                  <a:cubicBezTo>
                    <a:pt x="213" y="498"/>
                    <a:pt x="217" y="508"/>
                    <a:pt x="220" y="519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252" y="585"/>
                    <a:pt x="265" y="608"/>
                    <a:pt x="273" y="623"/>
                  </a:cubicBezTo>
                  <a:cubicBezTo>
                    <a:pt x="286" y="644"/>
                    <a:pt x="289" y="663"/>
                    <a:pt x="302" y="683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09" y="704"/>
                    <a:pt x="307" y="708"/>
                    <a:pt x="312" y="713"/>
                  </a:cubicBezTo>
                  <a:cubicBezTo>
                    <a:pt x="310" y="728"/>
                    <a:pt x="319" y="745"/>
                    <a:pt x="315" y="760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76"/>
                    <a:pt x="316" y="779"/>
                    <a:pt x="320" y="783"/>
                  </a:cubicBezTo>
                  <a:cubicBezTo>
                    <a:pt x="316" y="786"/>
                    <a:pt x="322" y="791"/>
                    <a:pt x="318" y="794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8" y="802"/>
                    <a:pt x="320" y="805"/>
                    <a:pt x="317" y="803"/>
                  </a:cubicBezTo>
                  <a:cubicBezTo>
                    <a:pt x="317" y="794"/>
                    <a:pt x="313" y="784"/>
                    <a:pt x="314" y="775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305" y="739"/>
                    <a:pt x="306" y="733"/>
                    <a:pt x="301" y="726"/>
                  </a:cubicBezTo>
                  <a:cubicBezTo>
                    <a:pt x="303" y="720"/>
                    <a:pt x="296" y="712"/>
                    <a:pt x="299" y="70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87" y="685"/>
                    <a:pt x="291" y="683"/>
                    <a:pt x="287" y="680"/>
                  </a:cubicBezTo>
                  <a:cubicBezTo>
                    <a:pt x="289" y="677"/>
                    <a:pt x="283" y="673"/>
                    <a:pt x="286" y="671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7" y="649"/>
                    <a:pt x="271" y="646"/>
                    <a:pt x="273" y="643"/>
                  </a:cubicBezTo>
                  <a:cubicBezTo>
                    <a:pt x="273" y="638"/>
                    <a:pt x="271" y="641"/>
                    <a:pt x="268" y="637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64" y="624"/>
                    <a:pt x="263" y="621"/>
                    <a:pt x="260" y="618"/>
                  </a:cubicBezTo>
                  <a:cubicBezTo>
                    <a:pt x="256" y="615"/>
                    <a:pt x="260" y="612"/>
                    <a:pt x="256" y="609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39" y="585"/>
                    <a:pt x="234" y="563"/>
                    <a:pt x="225" y="550"/>
                  </a:cubicBezTo>
                  <a:cubicBezTo>
                    <a:pt x="222" y="545"/>
                    <a:pt x="218" y="541"/>
                    <a:pt x="222" y="53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207" y="517"/>
                    <a:pt x="206" y="513"/>
                    <a:pt x="200" y="501"/>
                  </a:cubicBezTo>
                  <a:cubicBezTo>
                    <a:pt x="202" y="500"/>
                    <a:pt x="200" y="497"/>
                    <a:pt x="198" y="498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95" y="488"/>
                    <a:pt x="195" y="483"/>
                    <a:pt x="194" y="479"/>
                  </a:cubicBezTo>
                  <a:cubicBezTo>
                    <a:pt x="191" y="470"/>
                    <a:pt x="190" y="461"/>
                    <a:pt x="187" y="452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84" y="423"/>
                    <a:pt x="179" y="418"/>
                    <a:pt x="182" y="414"/>
                  </a:cubicBezTo>
                  <a:cubicBezTo>
                    <a:pt x="177" y="411"/>
                    <a:pt x="184" y="402"/>
                    <a:pt x="176" y="403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75" y="423"/>
                    <a:pt x="176" y="426"/>
                    <a:pt x="178" y="429"/>
                  </a:cubicBezTo>
                  <a:cubicBezTo>
                    <a:pt x="177" y="432"/>
                    <a:pt x="177" y="435"/>
                    <a:pt x="176" y="438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4" y="458"/>
                    <a:pt x="181" y="463"/>
                    <a:pt x="184" y="469"/>
                  </a:cubicBezTo>
                  <a:cubicBezTo>
                    <a:pt x="180" y="472"/>
                    <a:pt x="177" y="469"/>
                    <a:pt x="176" y="475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191" y="547"/>
                    <a:pt x="198" y="551"/>
                    <a:pt x="199" y="554"/>
                  </a:cubicBezTo>
                  <a:cubicBezTo>
                    <a:pt x="199" y="557"/>
                    <a:pt x="200" y="560"/>
                    <a:pt x="203" y="563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20" y="593"/>
                    <a:pt x="221" y="599"/>
                    <a:pt x="232" y="614"/>
                  </a:cubicBezTo>
                  <a:cubicBezTo>
                    <a:pt x="231" y="620"/>
                    <a:pt x="234" y="619"/>
                    <a:pt x="235" y="624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39" y="635"/>
                    <a:pt x="243" y="634"/>
                    <a:pt x="241" y="636"/>
                  </a:cubicBezTo>
                  <a:cubicBezTo>
                    <a:pt x="250" y="649"/>
                    <a:pt x="250" y="652"/>
                    <a:pt x="258" y="663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67" y="690"/>
                    <a:pt x="275" y="694"/>
                    <a:pt x="273" y="697"/>
                  </a:cubicBezTo>
                  <a:cubicBezTo>
                    <a:pt x="274" y="696"/>
                    <a:pt x="277" y="699"/>
                    <a:pt x="275" y="700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78" y="710"/>
                    <a:pt x="281" y="714"/>
                    <a:pt x="282" y="717"/>
                  </a:cubicBezTo>
                  <a:cubicBezTo>
                    <a:pt x="283" y="721"/>
                    <a:pt x="281" y="725"/>
                    <a:pt x="286" y="729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296" y="759"/>
                    <a:pt x="295" y="766"/>
                    <a:pt x="296" y="774"/>
                  </a:cubicBezTo>
                  <a:cubicBezTo>
                    <a:pt x="296" y="777"/>
                    <a:pt x="299" y="781"/>
                    <a:pt x="299" y="784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99" y="791"/>
                    <a:pt x="300" y="794"/>
                    <a:pt x="297" y="792"/>
                  </a:cubicBezTo>
                  <a:cubicBezTo>
                    <a:pt x="294" y="784"/>
                    <a:pt x="292" y="776"/>
                    <a:pt x="290" y="768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78" y="738"/>
                    <a:pt x="274" y="734"/>
                    <a:pt x="275" y="730"/>
                  </a:cubicBezTo>
                  <a:cubicBezTo>
                    <a:pt x="274" y="724"/>
                    <a:pt x="269" y="726"/>
                    <a:pt x="270" y="721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63" y="707"/>
                    <a:pt x="260" y="704"/>
                    <a:pt x="262" y="703"/>
                  </a:cubicBezTo>
                  <a:cubicBezTo>
                    <a:pt x="260" y="700"/>
                    <a:pt x="257" y="697"/>
                    <a:pt x="259" y="695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235" y="644"/>
                    <a:pt x="230" y="633"/>
                    <a:pt x="224" y="622"/>
                  </a:cubicBezTo>
                  <a:cubicBezTo>
                    <a:pt x="209" y="596"/>
                    <a:pt x="203" y="577"/>
                    <a:pt x="183" y="549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63" y="496"/>
                    <a:pt x="158" y="488"/>
                    <a:pt x="156" y="481"/>
                  </a:cubicBezTo>
                  <a:cubicBezTo>
                    <a:pt x="156" y="474"/>
                    <a:pt x="151" y="466"/>
                    <a:pt x="153" y="460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18"/>
                    <a:pt x="136" y="421"/>
                    <a:pt x="140" y="425"/>
                  </a:cubicBezTo>
                  <a:cubicBezTo>
                    <a:pt x="142" y="429"/>
                    <a:pt x="136" y="432"/>
                    <a:pt x="141" y="436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46" y="467"/>
                    <a:pt x="146" y="475"/>
                    <a:pt x="150" y="483"/>
                  </a:cubicBezTo>
                  <a:cubicBezTo>
                    <a:pt x="149" y="487"/>
                    <a:pt x="150" y="491"/>
                    <a:pt x="154" y="495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63" y="520"/>
                    <a:pt x="167" y="532"/>
                    <a:pt x="172" y="544"/>
                  </a:cubicBezTo>
                  <a:cubicBezTo>
                    <a:pt x="177" y="550"/>
                    <a:pt x="179" y="556"/>
                    <a:pt x="180" y="562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186" y="572"/>
                    <a:pt x="193" y="576"/>
                    <a:pt x="189" y="578"/>
                  </a:cubicBezTo>
                  <a:cubicBezTo>
                    <a:pt x="195" y="585"/>
                    <a:pt x="197" y="591"/>
                    <a:pt x="201" y="597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1" y="613"/>
                    <a:pt x="213" y="623"/>
                    <a:pt x="215" y="628"/>
                  </a:cubicBezTo>
                  <a:cubicBezTo>
                    <a:pt x="218" y="631"/>
                    <a:pt x="220" y="634"/>
                    <a:pt x="222" y="638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37" y="669"/>
                    <a:pt x="247" y="693"/>
                    <a:pt x="258" y="718"/>
                  </a:cubicBezTo>
                  <a:cubicBezTo>
                    <a:pt x="273" y="743"/>
                    <a:pt x="277" y="766"/>
                    <a:pt x="289" y="791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3" y="813"/>
                    <a:pt x="293" y="819"/>
                    <a:pt x="294" y="825"/>
                  </a:cubicBezTo>
                  <a:cubicBezTo>
                    <a:pt x="296" y="830"/>
                    <a:pt x="298" y="836"/>
                    <a:pt x="295" y="841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54"/>
                    <a:pt x="302" y="852"/>
                    <a:pt x="299" y="855"/>
                  </a:cubicBezTo>
                  <a:cubicBezTo>
                    <a:pt x="293" y="855"/>
                    <a:pt x="297" y="852"/>
                    <a:pt x="296" y="848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93" y="833"/>
                    <a:pt x="292" y="829"/>
                    <a:pt x="289" y="825"/>
                  </a:cubicBezTo>
                  <a:cubicBezTo>
                    <a:pt x="290" y="822"/>
                    <a:pt x="287" y="817"/>
                    <a:pt x="288" y="814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80" y="795"/>
                    <a:pt x="275" y="790"/>
                    <a:pt x="276" y="786"/>
                  </a:cubicBezTo>
                  <a:cubicBezTo>
                    <a:pt x="268" y="775"/>
                    <a:pt x="261" y="764"/>
                    <a:pt x="257" y="753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44" y="734"/>
                    <a:pt x="246" y="730"/>
                    <a:pt x="240" y="723"/>
                  </a:cubicBezTo>
                  <a:cubicBezTo>
                    <a:pt x="237" y="710"/>
                    <a:pt x="229" y="706"/>
                    <a:pt x="226" y="697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21" y="686"/>
                    <a:pt x="218" y="684"/>
                    <a:pt x="220" y="681"/>
                  </a:cubicBezTo>
                  <a:cubicBezTo>
                    <a:pt x="218" y="679"/>
                    <a:pt x="216" y="677"/>
                    <a:pt x="213" y="676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6" y="662"/>
                    <a:pt x="207" y="657"/>
                    <a:pt x="203" y="652"/>
                  </a:cubicBezTo>
                  <a:cubicBezTo>
                    <a:pt x="205" y="649"/>
                    <a:pt x="202" y="647"/>
                    <a:pt x="200" y="64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90" y="627"/>
                    <a:pt x="188" y="616"/>
                    <a:pt x="182" y="605"/>
                  </a:cubicBezTo>
                  <a:cubicBezTo>
                    <a:pt x="170" y="584"/>
                    <a:pt x="162" y="562"/>
                    <a:pt x="158" y="542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59" y="566"/>
                    <a:pt x="159" y="568"/>
                    <a:pt x="159" y="570"/>
                  </a:cubicBezTo>
                  <a:cubicBezTo>
                    <a:pt x="157" y="572"/>
                    <a:pt x="160" y="575"/>
                    <a:pt x="162" y="578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68" y="588"/>
                    <a:pt x="166" y="591"/>
                    <a:pt x="168" y="593"/>
                  </a:cubicBezTo>
                  <a:cubicBezTo>
                    <a:pt x="167" y="597"/>
                    <a:pt x="173" y="603"/>
                    <a:pt x="173" y="607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76" y="622"/>
                    <a:pt x="185" y="627"/>
                    <a:pt x="186" y="632"/>
                  </a:cubicBezTo>
                  <a:cubicBezTo>
                    <a:pt x="184" y="634"/>
                    <a:pt x="188" y="637"/>
                    <a:pt x="189" y="639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196" y="656"/>
                    <a:pt x="201" y="666"/>
                    <a:pt x="203" y="672"/>
                  </a:cubicBezTo>
                  <a:cubicBezTo>
                    <a:pt x="205" y="671"/>
                    <a:pt x="205" y="673"/>
                    <a:pt x="205" y="675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11" y="682"/>
                    <a:pt x="212" y="685"/>
                    <a:pt x="212" y="687"/>
                  </a:cubicBezTo>
                  <a:cubicBezTo>
                    <a:pt x="213" y="690"/>
                    <a:pt x="216" y="693"/>
                    <a:pt x="215" y="695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52" y="765"/>
                    <a:pt x="252" y="767"/>
                    <a:pt x="260" y="775"/>
                  </a:cubicBezTo>
                  <a:cubicBezTo>
                    <a:pt x="260" y="778"/>
                    <a:pt x="263" y="782"/>
                    <a:pt x="266" y="786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66" y="801"/>
                    <a:pt x="275" y="799"/>
                    <a:pt x="271" y="804"/>
                  </a:cubicBezTo>
                  <a:cubicBezTo>
                    <a:pt x="275" y="812"/>
                    <a:pt x="278" y="819"/>
                    <a:pt x="280" y="827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42"/>
                    <a:pt x="281" y="844"/>
                    <a:pt x="287" y="849"/>
                  </a:cubicBezTo>
                  <a:cubicBezTo>
                    <a:pt x="284" y="850"/>
                    <a:pt x="288" y="852"/>
                    <a:pt x="288" y="854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7" y="863"/>
                    <a:pt x="288" y="867"/>
                    <a:pt x="290" y="871"/>
                  </a:cubicBezTo>
                  <a:cubicBezTo>
                    <a:pt x="282" y="878"/>
                    <a:pt x="292" y="887"/>
                    <a:pt x="284" y="893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78" y="859"/>
                    <a:pt x="279" y="849"/>
                    <a:pt x="274" y="839"/>
                  </a:cubicBezTo>
                  <a:cubicBezTo>
                    <a:pt x="275" y="834"/>
                    <a:pt x="269" y="828"/>
                    <a:pt x="271" y="824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69" y="814"/>
                    <a:pt x="264" y="810"/>
                    <a:pt x="266" y="807"/>
                  </a:cubicBezTo>
                  <a:cubicBezTo>
                    <a:pt x="260" y="801"/>
                    <a:pt x="262" y="795"/>
                    <a:pt x="255" y="789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51" y="778"/>
                    <a:pt x="251" y="770"/>
                    <a:pt x="246" y="773"/>
                  </a:cubicBezTo>
                  <a:cubicBezTo>
                    <a:pt x="245" y="767"/>
                    <a:pt x="240" y="760"/>
                    <a:pt x="238" y="754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36" y="742"/>
                    <a:pt x="228" y="738"/>
                    <a:pt x="231" y="735"/>
                  </a:cubicBezTo>
                  <a:cubicBezTo>
                    <a:pt x="220" y="726"/>
                    <a:pt x="215" y="704"/>
                    <a:pt x="205" y="69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99" y="680"/>
                    <a:pt x="194" y="675"/>
                    <a:pt x="196" y="672"/>
                  </a:cubicBezTo>
                  <a:cubicBezTo>
                    <a:pt x="188" y="664"/>
                    <a:pt x="189" y="657"/>
                    <a:pt x="181" y="648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58" y="585"/>
                    <a:pt x="154" y="575"/>
                    <a:pt x="148" y="566"/>
                  </a:cubicBezTo>
                  <a:cubicBezTo>
                    <a:pt x="149" y="562"/>
                    <a:pt x="147" y="557"/>
                    <a:pt x="144" y="552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2" y="538"/>
                    <a:pt x="139" y="535"/>
                    <a:pt x="140" y="533"/>
                  </a:cubicBezTo>
                  <a:cubicBezTo>
                    <a:pt x="137" y="530"/>
                    <a:pt x="142" y="528"/>
                    <a:pt x="138" y="524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5" y="518"/>
                    <a:pt x="136" y="517"/>
                    <a:pt x="132" y="516"/>
                  </a:cubicBezTo>
                  <a:cubicBezTo>
                    <a:pt x="136" y="511"/>
                    <a:pt x="130" y="504"/>
                    <a:pt x="132" y="499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9" y="488"/>
                    <a:pt x="134" y="481"/>
                    <a:pt x="128" y="483"/>
                  </a:cubicBezTo>
                  <a:cubicBezTo>
                    <a:pt x="130" y="486"/>
                    <a:pt x="123" y="488"/>
                    <a:pt x="126" y="491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28" y="502"/>
                    <a:pt x="126" y="506"/>
                    <a:pt x="126" y="508"/>
                  </a:cubicBezTo>
                  <a:cubicBezTo>
                    <a:pt x="127" y="512"/>
                    <a:pt x="127" y="514"/>
                    <a:pt x="126" y="518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2" y="547"/>
                    <a:pt x="142" y="552"/>
                    <a:pt x="135" y="554"/>
                  </a:cubicBezTo>
                  <a:cubicBezTo>
                    <a:pt x="133" y="556"/>
                    <a:pt x="139" y="560"/>
                    <a:pt x="136" y="562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44" y="593"/>
                    <a:pt x="144" y="605"/>
                    <a:pt x="152" y="618"/>
                  </a:cubicBezTo>
                  <a:cubicBezTo>
                    <a:pt x="150" y="623"/>
                    <a:pt x="155" y="630"/>
                    <a:pt x="157" y="636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1" y="648"/>
                    <a:pt x="164" y="652"/>
                    <a:pt x="167" y="656"/>
                  </a:cubicBezTo>
                  <a:cubicBezTo>
                    <a:pt x="169" y="659"/>
                    <a:pt x="164" y="661"/>
                    <a:pt x="168" y="66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177" y="681"/>
                    <a:pt x="178" y="687"/>
                    <a:pt x="185" y="694"/>
                  </a:cubicBezTo>
                  <a:cubicBezTo>
                    <a:pt x="182" y="698"/>
                    <a:pt x="189" y="704"/>
                    <a:pt x="187" y="708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18" y="763"/>
                    <a:pt x="220" y="770"/>
                    <a:pt x="226" y="778"/>
                  </a:cubicBezTo>
                  <a:cubicBezTo>
                    <a:pt x="229" y="786"/>
                    <a:pt x="232" y="793"/>
                    <a:pt x="238" y="799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48" y="829"/>
                    <a:pt x="255" y="837"/>
                    <a:pt x="256" y="844"/>
                  </a:cubicBezTo>
                  <a:cubicBezTo>
                    <a:pt x="258" y="849"/>
                    <a:pt x="262" y="856"/>
                    <a:pt x="263" y="864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65" y="878"/>
                    <a:pt x="269" y="882"/>
                    <a:pt x="264" y="886"/>
                  </a:cubicBezTo>
                  <a:cubicBezTo>
                    <a:pt x="257" y="859"/>
                    <a:pt x="237" y="828"/>
                    <a:pt x="228" y="806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211" y="777"/>
                    <a:pt x="204" y="764"/>
                    <a:pt x="194" y="752"/>
                  </a:cubicBezTo>
                  <a:cubicBezTo>
                    <a:pt x="194" y="749"/>
                    <a:pt x="193" y="746"/>
                    <a:pt x="190" y="742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84" y="729"/>
                    <a:pt x="180" y="722"/>
                    <a:pt x="175" y="719"/>
                  </a:cubicBezTo>
                  <a:cubicBezTo>
                    <a:pt x="176" y="715"/>
                    <a:pt x="174" y="711"/>
                    <a:pt x="171" y="707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48" y="669"/>
                    <a:pt x="147" y="647"/>
                    <a:pt x="133" y="623"/>
                  </a:cubicBezTo>
                  <a:cubicBezTo>
                    <a:pt x="136" y="619"/>
                    <a:pt x="131" y="614"/>
                    <a:pt x="131" y="610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25" y="588"/>
                    <a:pt x="126" y="579"/>
                    <a:pt x="122" y="570"/>
                  </a:cubicBezTo>
                  <a:cubicBezTo>
                    <a:pt x="122" y="561"/>
                    <a:pt x="119" y="553"/>
                    <a:pt x="118" y="544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7" y="536"/>
                    <a:pt x="118" y="533"/>
                    <a:pt x="116" y="531"/>
                  </a:cubicBezTo>
                  <a:cubicBezTo>
                    <a:pt x="116" y="527"/>
                    <a:pt x="118" y="518"/>
                    <a:pt x="111" y="521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18" y="586"/>
                    <a:pt x="119" y="595"/>
                    <a:pt x="122" y="604"/>
                  </a:cubicBezTo>
                  <a:cubicBezTo>
                    <a:pt x="124" y="614"/>
                    <a:pt x="129" y="624"/>
                    <a:pt x="128" y="632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53" y="688"/>
                    <a:pt x="156" y="692"/>
                    <a:pt x="159" y="696"/>
                  </a:cubicBezTo>
                  <a:cubicBezTo>
                    <a:pt x="165" y="717"/>
                    <a:pt x="175" y="729"/>
                    <a:pt x="183" y="750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17" y="806"/>
                    <a:pt x="217" y="806"/>
                    <a:pt x="229" y="824"/>
                  </a:cubicBezTo>
                  <a:cubicBezTo>
                    <a:pt x="229" y="827"/>
                    <a:pt x="230" y="830"/>
                    <a:pt x="234" y="834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41" y="844"/>
                    <a:pt x="237" y="852"/>
                    <a:pt x="244" y="858"/>
                  </a:cubicBezTo>
                  <a:cubicBezTo>
                    <a:pt x="247" y="864"/>
                    <a:pt x="246" y="870"/>
                    <a:pt x="252" y="877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46" y="879"/>
                    <a:pt x="243" y="865"/>
                    <a:pt x="231" y="850"/>
                  </a:cubicBezTo>
                  <a:cubicBezTo>
                    <a:pt x="232" y="850"/>
                    <a:pt x="232" y="848"/>
                    <a:pt x="230" y="849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22" y="838"/>
                    <a:pt x="225" y="835"/>
                    <a:pt x="219" y="834"/>
                  </a:cubicBezTo>
                  <a:cubicBezTo>
                    <a:pt x="218" y="831"/>
                    <a:pt x="211" y="826"/>
                    <a:pt x="214" y="823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208" y="818"/>
                    <a:pt x="205" y="819"/>
                    <a:pt x="206" y="816"/>
                  </a:cubicBezTo>
                  <a:cubicBezTo>
                    <a:pt x="195" y="804"/>
                    <a:pt x="191" y="794"/>
                    <a:pt x="176" y="782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39" y="729"/>
                    <a:pt x="135" y="724"/>
                    <a:pt x="124" y="709"/>
                  </a:cubicBezTo>
                  <a:cubicBezTo>
                    <a:pt x="128" y="706"/>
                    <a:pt x="120" y="703"/>
                    <a:pt x="119" y="702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19" y="691"/>
                    <a:pt x="112" y="687"/>
                    <a:pt x="111" y="684"/>
                  </a:cubicBezTo>
                  <a:cubicBezTo>
                    <a:pt x="115" y="682"/>
                    <a:pt x="107" y="678"/>
                    <a:pt x="107" y="675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104" y="654"/>
                    <a:pt x="98" y="650"/>
                    <a:pt x="100" y="648"/>
                  </a:cubicBezTo>
                  <a:cubicBezTo>
                    <a:pt x="97" y="644"/>
                    <a:pt x="99" y="641"/>
                    <a:pt x="94" y="63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9" y="611"/>
                    <a:pt x="91" y="608"/>
                    <a:pt x="88" y="605"/>
                  </a:cubicBezTo>
                  <a:cubicBezTo>
                    <a:pt x="90" y="601"/>
                    <a:pt x="88" y="595"/>
                    <a:pt x="83" y="598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86" y="620"/>
                    <a:pt x="85" y="625"/>
                    <a:pt x="88" y="632"/>
                  </a:cubicBezTo>
                  <a:cubicBezTo>
                    <a:pt x="90" y="637"/>
                    <a:pt x="87" y="642"/>
                    <a:pt x="92" y="648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06" y="692"/>
                    <a:pt x="119" y="719"/>
                    <a:pt x="136" y="747"/>
                  </a:cubicBezTo>
                  <a:cubicBezTo>
                    <a:pt x="143" y="755"/>
                    <a:pt x="143" y="754"/>
                    <a:pt x="150" y="762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168" y="782"/>
                    <a:pt x="166" y="788"/>
                    <a:pt x="173" y="791"/>
                  </a:cubicBezTo>
                  <a:cubicBezTo>
                    <a:pt x="182" y="801"/>
                    <a:pt x="190" y="810"/>
                    <a:pt x="201" y="825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18" y="848"/>
                    <a:pt x="224" y="859"/>
                    <a:pt x="237" y="875"/>
                  </a:cubicBezTo>
                  <a:cubicBezTo>
                    <a:pt x="242" y="888"/>
                    <a:pt x="244" y="899"/>
                    <a:pt x="251" y="912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7" y="940"/>
                    <a:pt x="253" y="943"/>
                    <a:pt x="257" y="947"/>
                  </a:cubicBezTo>
                  <a:cubicBezTo>
                    <a:pt x="254" y="951"/>
                    <a:pt x="264" y="957"/>
                    <a:pt x="256" y="960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1" y="949"/>
                    <a:pt x="252" y="948"/>
                    <a:pt x="254" y="947"/>
                  </a:cubicBezTo>
                  <a:cubicBezTo>
                    <a:pt x="252" y="945"/>
                    <a:pt x="250" y="946"/>
                    <a:pt x="249" y="943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50" y="931"/>
                    <a:pt x="243" y="927"/>
                    <a:pt x="245" y="924"/>
                  </a:cubicBezTo>
                  <a:cubicBezTo>
                    <a:pt x="238" y="910"/>
                    <a:pt x="233" y="896"/>
                    <a:pt x="227" y="882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209" y="849"/>
                    <a:pt x="196" y="838"/>
                    <a:pt x="183" y="818"/>
                  </a:cubicBezTo>
                  <a:cubicBezTo>
                    <a:pt x="178" y="813"/>
                    <a:pt x="180" y="815"/>
                    <a:pt x="174" y="808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34" y="763"/>
                    <a:pt x="131" y="748"/>
                    <a:pt x="112" y="733"/>
                  </a:cubicBezTo>
                  <a:cubicBezTo>
                    <a:pt x="115" y="730"/>
                    <a:pt x="107" y="725"/>
                    <a:pt x="106" y="72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95" y="706"/>
                    <a:pt x="96" y="699"/>
                    <a:pt x="88" y="690"/>
                  </a:cubicBezTo>
                  <a:cubicBezTo>
                    <a:pt x="89" y="686"/>
                    <a:pt x="87" y="682"/>
                    <a:pt x="84" y="677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81" y="668"/>
                    <a:pt x="82" y="666"/>
                    <a:pt x="79" y="663"/>
                  </a:cubicBezTo>
                  <a:cubicBezTo>
                    <a:pt x="80" y="661"/>
                    <a:pt x="78" y="660"/>
                    <a:pt x="76" y="660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1" y="647"/>
                    <a:pt x="75" y="644"/>
                    <a:pt x="71" y="639"/>
                  </a:cubicBezTo>
                  <a:cubicBezTo>
                    <a:pt x="66" y="642"/>
                    <a:pt x="69" y="645"/>
                    <a:pt x="71" y="649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1" y="657"/>
                    <a:pt x="74" y="659"/>
                    <a:pt x="72" y="660"/>
                  </a:cubicBezTo>
                  <a:cubicBezTo>
                    <a:pt x="79" y="661"/>
                    <a:pt x="72" y="665"/>
                    <a:pt x="76" y="670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75" y="684"/>
                    <a:pt x="87" y="690"/>
                    <a:pt x="82" y="692"/>
                  </a:cubicBezTo>
                  <a:cubicBezTo>
                    <a:pt x="88" y="697"/>
                    <a:pt x="85" y="700"/>
                    <a:pt x="89" y="705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13" y="746"/>
                    <a:pt x="123" y="755"/>
                    <a:pt x="131" y="770"/>
                  </a:cubicBezTo>
                  <a:cubicBezTo>
                    <a:pt x="141" y="781"/>
                    <a:pt x="155" y="799"/>
                    <a:pt x="169" y="812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178" y="827"/>
                    <a:pt x="183" y="832"/>
                    <a:pt x="189" y="839"/>
                  </a:cubicBezTo>
                  <a:cubicBezTo>
                    <a:pt x="194" y="846"/>
                    <a:pt x="199" y="853"/>
                    <a:pt x="204" y="860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15" y="879"/>
                    <a:pt x="216" y="886"/>
                    <a:pt x="223" y="893"/>
                  </a:cubicBezTo>
                  <a:cubicBezTo>
                    <a:pt x="222" y="901"/>
                    <a:pt x="233" y="910"/>
                    <a:pt x="230" y="917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42" y="950"/>
                    <a:pt x="247" y="958"/>
                    <a:pt x="248" y="966"/>
                  </a:cubicBezTo>
                  <a:cubicBezTo>
                    <a:pt x="250" y="968"/>
                    <a:pt x="251" y="970"/>
                    <a:pt x="253" y="97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50" y="979"/>
                    <a:pt x="252" y="982"/>
                    <a:pt x="251" y="983"/>
                  </a:cubicBezTo>
                  <a:cubicBezTo>
                    <a:pt x="249" y="984"/>
                    <a:pt x="250" y="987"/>
                    <a:pt x="248" y="986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40" y="958"/>
                    <a:pt x="238" y="952"/>
                    <a:pt x="238" y="946"/>
                  </a:cubicBezTo>
                  <a:cubicBezTo>
                    <a:pt x="231" y="938"/>
                    <a:pt x="234" y="932"/>
                    <a:pt x="228" y="924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201" y="887"/>
                    <a:pt x="206" y="880"/>
                    <a:pt x="202" y="878"/>
                  </a:cubicBezTo>
                  <a:cubicBezTo>
                    <a:pt x="199" y="875"/>
                    <a:pt x="197" y="871"/>
                    <a:pt x="194" y="867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91" y="864"/>
                    <a:pt x="193" y="861"/>
                    <a:pt x="191" y="862"/>
                  </a:cubicBezTo>
                  <a:cubicBezTo>
                    <a:pt x="187" y="858"/>
                    <a:pt x="185" y="855"/>
                    <a:pt x="185" y="851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77" y="844"/>
                    <a:pt x="175" y="840"/>
                    <a:pt x="172" y="836"/>
                  </a:cubicBezTo>
                  <a:cubicBezTo>
                    <a:pt x="165" y="826"/>
                    <a:pt x="164" y="827"/>
                    <a:pt x="157" y="820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29" y="780"/>
                    <a:pt x="127" y="777"/>
                    <a:pt x="125" y="775"/>
                  </a:cubicBezTo>
                  <a:cubicBezTo>
                    <a:pt x="122" y="773"/>
                    <a:pt x="121" y="765"/>
                    <a:pt x="117" y="768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100" y="733"/>
                    <a:pt x="88" y="716"/>
                    <a:pt x="84" y="701"/>
                  </a:cubicBezTo>
                  <a:cubicBezTo>
                    <a:pt x="82" y="702"/>
                    <a:pt x="82" y="700"/>
                    <a:pt x="82" y="698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7" y="687"/>
                    <a:pt x="75" y="683"/>
                    <a:pt x="76" y="680"/>
                  </a:cubicBezTo>
                  <a:cubicBezTo>
                    <a:pt x="71" y="675"/>
                    <a:pt x="74" y="672"/>
                    <a:pt x="69" y="667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66" y="665"/>
                    <a:pt x="64" y="668"/>
                    <a:pt x="68" y="673"/>
                  </a:cubicBezTo>
                  <a:cubicBezTo>
                    <a:pt x="69" y="677"/>
                    <a:pt x="67" y="680"/>
                    <a:pt x="72" y="685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79" y="702"/>
                    <a:pt x="78" y="706"/>
                    <a:pt x="81" y="710"/>
                  </a:cubicBezTo>
                  <a:cubicBezTo>
                    <a:pt x="89" y="728"/>
                    <a:pt x="96" y="744"/>
                    <a:pt x="105" y="761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28" y="793"/>
                    <a:pt x="129" y="798"/>
                    <a:pt x="130" y="798"/>
                  </a:cubicBezTo>
                  <a:cubicBezTo>
                    <a:pt x="130" y="799"/>
                    <a:pt x="131" y="797"/>
                    <a:pt x="132" y="79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56" y="830"/>
                    <a:pt x="160" y="835"/>
                    <a:pt x="172" y="851"/>
                  </a:cubicBezTo>
                  <a:cubicBezTo>
                    <a:pt x="174" y="853"/>
                    <a:pt x="175" y="855"/>
                    <a:pt x="177" y="857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81" y="863"/>
                    <a:pt x="182" y="865"/>
                    <a:pt x="184" y="867"/>
                  </a:cubicBezTo>
                  <a:cubicBezTo>
                    <a:pt x="186" y="869"/>
                    <a:pt x="184" y="871"/>
                    <a:pt x="186" y="87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03" y="892"/>
                    <a:pt x="208" y="904"/>
                    <a:pt x="211" y="911"/>
                  </a:cubicBezTo>
                  <a:cubicBezTo>
                    <a:pt x="219" y="920"/>
                    <a:pt x="217" y="927"/>
                    <a:pt x="224" y="936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31" y="969"/>
                    <a:pt x="241" y="978"/>
                    <a:pt x="237" y="984"/>
                  </a:cubicBezTo>
                  <a:cubicBezTo>
                    <a:pt x="240" y="988"/>
                    <a:pt x="243" y="992"/>
                    <a:pt x="246" y="997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42" y="1006"/>
                    <a:pt x="242" y="1015"/>
                    <a:pt x="239" y="1011"/>
                  </a:cubicBezTo>
                  <a:cubicBezTo>
                    <a:pt x="239" y="1008"/>
                    <a:pt x="236" y="1003"/>
                    <a:pt x="238" y="1000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30" y="983"/>
                    <a:pt x="233" y="980"/>
                    <a:pt x="228" y="975"/>
                  </a:cubicBezTo>
                  <a:cubicBezTo>
                    <a:pt x="231" y="972"/>
                    <a:pt x="224" y="967"/>
                    <a:pt x="227" y="964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25" y="955"/>
                    <a:pt x="219" y="955"/>
                    <a:pt x="222" y="953"/>
                  </a:cubicBezTo>
                  <a:cubicBezTo>
                    <a:pt x="219" y="948"/>
                    <a:pt x="216" y="943"/>
                    <a:pt x="217" y="939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8" y="914"/>
                    <a:pt x="203" y="907"/>
                    <a:pt x="199" y="905"/>
                  </a:cubicBezTo>
                  <a:cubicBezTo>
                    <a:pt x="194" y="904"/>
                    <a:pt x="198" y="901"/>
                    <a:pt x="193" y="897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86" y="886"/>
                    <a:pt x="183" y="883"/>
                    <a:pt x="181" y="879"/>
                  </a:cubicBezTo>
                  <a:cubicBezTo>
                    <a:pt x="178" y="875"/>
                    <a:pt x="174" y="873"/>
                    <a:pt x="171" y="869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71" y="865"/>
                    <a:pt x="168" y="865"/>
                    <a:pt x="169" y="866"/>
                  </a:cubicBezTo>
                  <a:cubicBezTo>
                    <a:pt x="167" y="864"/>
                    <a:pt x="169" y="862"/>
                    <a:pt x="167" y="860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63" y="859"/>
                    <a:pt x="164" y="856"/>
                    <a:pt x="164" y="857"/>
                  </a:cubicBezTo>
                  <a:cubicBezTo>
                    <a:pt x="163" y="855"/>
                    <a:pt x="161" y="855"/>
                    <a:pt x="159" y="853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124" y="807"/>
                    <a:pt x="111" y="794"/>
                    <a:pt x="85" y="757"/>
                  </a:cubicBezTo>
                  <a:cubicBezTo>
                    <a:pt x="81" y="748"/>
                    <a:pt x="78" y="740"/>
                    <a:pt x="68" y="727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44" y="682"/>
                    <a:pt x="50" y="687"/>
                    <a:pt x="50" y="691"/>
                  </a:cubicBezTo>
                  <a:cubicBezTo>
                    <a:pt x="52" y="694"/>
                    <a:pt x="53" y="696"/>
                    <a:pt x="53" y="699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65" y="726"/>
                    <a:pt x="70" y="746"/>
                    <a:pt x="82" y="766"/>
                  </a:cubicBezTo>
                  <a:cubicBezTo>
                    <a:pt x="106" y="801"/>
                    <a:pt x="119" y="815"/>
                    <a:pt x="141" y="844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03" y="933"/>
                    <a:pt x="209" y="948"/>
                    <a:pt x="216" y="962"/>
                  </a:cubicBezTo>
                  <a:cubicBezTo>
                    <a:pt x="213" y="965"/>
                    <a:pt x="220" y="969"/>
                    <a:pt x="218" y="972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2" y="986"/>
                    <a:pt x="223" y="990"/>
                    <a:pt x="226" y="994"/>
                  </a:cubicBezTo>
                  <a:cubicBezTo>
                    <a:pt x="225" y="997"/>
                    <a:pt x="226" y="1001"/>
                    <a:pt x="230" y="1006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8" y="1021"/>
                    <a:pt x="232" y="1026"/>
                    <a:pt x="230" y="1030"/>
                  </a:cubicBezTo>
                  <a:cubicBezTo>
                    <a:pt x="226" y="1023"/>
                    <a:pt x="225" y="1017"/>
                    <a:pt x="226" y="1011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17" y="983"/>
                    <a:pt x="216" y="977"/>
                    <a:pt x="212" y="970"/>
                  </a:cubicBezTo>
                  <a:cubicBezTo>
                    <a:pt x="213" y="963"/>
                    <a:pt x="205" y="955"/>
                    <a:pt x="206" y="949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90" y="928"/>
                    <a:pt x="188" y="922"/>
                    <a:pt x="185" y="916"/>
                  </a:cubicBezTo>
                  <a:cubicBezTo>
                    <a:pt x="179" y="907"/>
                    <a:pt x="171" y="898"/>
                    <a:pt x="169" y="890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61" y="883"/>
                    <a:pt x="158" y="883"/>
                    <a:pt x="156" y="880"/>
                  </a:cubicBezTo>
                  <a:cubicBezTo>
                    <a:pt x="151" y="871"/>
                    <a:pt x="145" y="865"/>
                    <a:pt x="140" y="860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112" y="829"/>
                    <a:pt x="110" y="821"/>
                    <a:pt x="108" y="819"/>
                  </a:cubicBezTo>
                  <a:cubicBezTo>
                    <a:pt x="105" y="815"/>
                    <a:pt x="102" y="811"/>
                    <a:pt x="99" y="808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92" y="797"/>
                    <a:pt x="89" y="794"/>
                    <a:pt x="87" y="790"/>
                  </a:cubicBezTo>
                  <a:cubicBezTo>
                    <a:pt x="79" y="774"/>
                    <a:pt x="71" y="759"/>
                    <a:pt x="63" y="743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67" y="757"/>
                    <a:pt x="65" y="760"/>
                    <a:pt x="68" y="764"/>
                  </a:cubicBezTo>
                  <a:cubicBezTo>
                    <a:pt x="63" y="767"/>
                    <a:pt x="76" y="772"/>
                    <a:pt x="71" y="774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75" y="788"/>
                    <a:pt x="83" y="793"/>
                    <a:pt x="84" y="797"/>
                  </a:cubicBezTo>
                  <a:cubicBezTo>
                    <a:pt x="81" y="799"/>
                    <a:pt x="88" y="804"/>
                    <a:pt x="89" y="807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03" y="829"/>
                    <a:pt x="105" y="831"/>
                    <a:pt x="107" y="832"/>
                  </a:cubicBezTo>
                  <a:cubicBezTo>
                    <a:pt x="110" y="834"/>
                    <a:pt x="108" y="838"/>
                    <a:pt x="110" y="83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27" y="858"/>
                    <a:pt x="135" y="868"/>
                    <a:pt x="144" y="879"/>
                  </a:cubicBezTo>
                  <a:cubicBezTo>
                    <a:pt x="163" y="896"/>
                    <a:pt x="167" y="909"/>
                    <a:pt x="186" y="934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199" y="959"/>
                    <a:pt x="200" y="963"/>
                    <a:pt x="202" y="967"/>
                  </a:cubicBezTo>
                  <a:cubicBezTo>
                    <a:pt x="200" y="969"/>
                    <a:pt x="202" y="969"/>
                    <a:pt x="204" y="970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08" y="980"/>
                    <a:pt x="206" y="984"/>
                    <a:pt x="210" y="988"/>
                  </a:cubicBezTo>
                  <a:cubicBezTo>
                    <a:pt x="208" y="990"/>
                    <a:pt x="210" y="992"/>
                    <a:pt x="212" y="994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7" y="1006"/>
                    <a:pt x="210" y="1009"/>
                    <a:pt x="216" y="1013"/>
                  </a:cubicBezTo>
                  <a:cubicBezTo>
                    <a:pt x="215" y="1017"/>
                    <a:pt x="221" y="1023"/>
                    <a:pt x="215" y="1026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21" y="1043"/>
                    <a:pt x="224" y="1047"/>
                    <a:pt x="219" y="1051"/>
                  </a:cubicBezTo>
                  <a:cubicBezTo>
                    <a:pt x="219" y="1043"/>
                    <a:pt x="214" y="1035"/>
                    <a:pt x="211" y="1027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204" y="1010"/>
                    <a:pt x="205" y="1006"/>
                    <a:pt x="202" y="1001"/>
                  </a:cubicBezTo>
                  <a:cubicBezTo>
                    <a:pt x="195" y="991"/>
                    <a:pt x="192" y="981"/>
                    <a:pt x="183" y="971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61" y="933"/>
                    <a:pt x="156" y="924"/>
                    <a:pt x="150" y="916"/>
                  </a:cubicBezTo>
                  <a:cubicBezTo>
                    <a:pt x="145" y="911"/>
                    <a:pt x="148" y="908"/>
                    <a:pt x="144" y="903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121" y="872"/>
                    <a:pt x="120" y="867"/>
                    <a:pt x="107" y="852"/>
                  </a:cubicBezTo>
                  <a:cubicBezTo>
                    <a:pt x="102" y="839"/>
                    <a:pt x="97" y="833"/>
                    <a:pt x="88" y="819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64" y="770"/>
                    <a:pt x="61" y="758"/>
                    <a:pt x="55" y="746"/>
                  </a:cubicBezTo>
                  <a:cubicBezTo>
                    <a:pt x="60" y="744"/>
                    <a:pt x="48" y="739"/>
                    <a:pt x="54" y="737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9" y="725"/>
                    <a:pt x="48" y="722"/>
                    <a:pt x="48" y="719"/>
                  </a:cubicBezTo>
                  <a:cubicBezTo>
                    <a:pt x="48" y="718"/>
                    <a:pt x="48" y="710"/>
                    <a:pt x="43" y="713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46" y="736"/>
                    <a:pt x="51" y="743"/>
                    <a:pt x="49" y="748"/>
                  </a:cubicBezTo>
                  <a:cubicBezTo>
                    <a:pt x="54" y="755"/>
                    <a:pt x="58" y="761"/>
                    <a:pt x="55" y="766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68" y="797"/>
                    <a:pt x="76" y="809"/>
                    <a:pt x="80" y="822"/>
                  </a:cubicBezTo>
                  <a:cubicBezTo>
                    <a:pt x="88" y="834"/>
                    <a:pt x="95" y="843"/>
                    <a:pt x="101" y="858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17" y="875"/>
                    <a:pt x="118" y="884"/>
                    <a:pt x="125" y="890"/>
                  </a:cubicBezTo>
                  <a:cubicBezTo>
                    <a:pt x="136" y="905"/>
                    <a:pt x="136" y="910"/>
                    <a:pt x="148" y="925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177" y="976"/>
                    <a:pt x="183" y="989"/>
                    <a:pt x="194" y="1003"/>
                  </a:cubicBezTo>
                  <a:cubicBezTo>
                    <a:pt x="194" y="1005"/>
                    <a:pt x="195" y="1008"/>
                    <a:pt x="198" y="1012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08" y="1033"/>
                    <a:pt x="203" y="1035"/>
                    <a:pt x="205" y="1039"/>
                  </a:cubicBezTo>
                  <a:cubicBezTo>
                    <a:pt x="208" y="1042"/>
                    <a:pt x="209" y="1045"/>
                    <a:pt x="209" y="1048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2" y="1068"/>
                    <a:pt x="217" y="1072"/>
                    <a:pt x="213" y="1074"/>
                  </a:cubicBezTo>
                  <a:cubicBezTo>
                    <a:pt x="216" y="1076"/>
                    <a:pt x="215" y="1084"/>
                    <a:pt x="212" y="1080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214" y="1064"/>
                    <a:pt x="207" y="1065"/>
                    <a:pt x="207" y="1059"/>
                  </a:cubicBezTo>
                  <a:cubicBezTo>
                    <a:pt x="204" y="1050"/>
                    <a:pt x="199" y="1041"/>
                    <a:pt x="199" y="1033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74" y="982"/>
                    <a:pt x="171" y="971"/>
                    <a:pt x="170" y="970"/>
                  </a:cubicBezTo>
                  <a:cubicBezTo>
                    <a:pt x="168" y="967"/>
                    <a:pt x="166" y="970"/>
                    <a:pt x="167" y="965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62" y="959"/>
                    <a:pt x="159" y="958"/>
                    <a:pt x="159" y="959"/>
                  </a:cubicBezTo>
                  <a:cubicBezTo>
                    <a:pt x="157" y="955"/>
                    <a:pt x="156" y="950"/>
                    <a:pt x="153" y="946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134" y="925"/>
                    <a:pt x="128" y="913"/>
                    <a:pt x="118" y="902"/>
                  </a:cubicBezTo>
                  <a:cubicBezTo>
                    <a:pt x="116" y="899"/>
                    <a:pt x="113" y="898"/>
                    <a:pt x="111" y="895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58" y="817"/>
                    <a:pt x="48" y="800"/>
                    <a:pt x="43" y="784"/>
                  </a:cubicBezTo>
                  <a:cubicBezTo>
                    <a:pt x="42" y="777"/>
                    <a:pt x="37" y="768"/>
                    <a:pt x="36" y="760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30" y="746"/>
                    <a:pt x="34" y="736"/>
                    <a:pt x="27" y="742"/>
                  </a:cubicBezTo>
                  <a:cubicBezTo>
                    <a:pt x="26" y="745"/>
                    <a:pt x="29" y="749"/>
                    <a:pt x="30" y="752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34" y="766"/>
                    <a:pt x="32" y="769"/>
                    <a:pt x="35" y="773"/>
                  </a:cubicBezTo>
                  <a:cubicBezTo>
                    <a:pt x="32" y="776"/>
                    <a:pt x="39" y="781"/>
                    <a:pt x="36" y="785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48" y="815"/>
                    <a:pt x="51" y="823"/>
                    <a:pt x="54" y="830"/>
                  </a:cubicBezTo>
                  <a:cubicBezTo>
                    <a:pt x="63" y="840"/>
                    <a:pt x="66" y="848"/>
                    <a:pt x="71" y="85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33" y="936"/>
                    <a:pt x="136" y="941"/>
                    <a:pt x="140" y="945"/>
                  </a:cubicBezTo>
                  <a:cubicBezTo>
                    <a:pt x="144" y="949"/>
                    <a:pt x="146" y="959"/>
                    <a:pt x="151" y="957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74" y="997"/>
                    <a:pt x="177" y="1007"/>
                    <a:pt x="181" y="1016"/>
                  </a:cubicBezTo>
                  <a:cubicBezTo>
                    <a:pt x="183" y="1026"/>
                    <a:pt x="195" y="1037"/>
                    <a:pt x="191" y="1046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65" y="1008"/>
                    <a:pt x="166" y="1006"/>
                    <a:pt x="160" y="1000"/>
                  </a:cubicBezTo>
                  <a:cubicBezTo>
                    <a:pt x="157" y="996"/>
                    <a:pt x="154" y="992"/>
                    <a:pt x="152" y="989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138" y="974"/>
                    <a:pt x="133" y="962"/>
                    <a:pt x="127" y="955"/>
                  </a:cubicBezTo>
                  <a:cubicBezTo>
                    <a:pt x="125" y="949"/>
                    <a:pt x="121" y="952"/>
                    <a:pt x="118" y="94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49" y="840"/>
                    <a:pt x="41" y="829"/>
                    <a:pt x="39" y="819"/>
                  </a:cubicBezTo>
                  <a:cubicBezTo>
                    <a:pt x="38" y="814"/>
                    <a:pt x="36" y="809"/>
                    <a:pt x="33" y="804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5"/>
                    <a:pt x="34" y="788"/>
                    <a:pt x="28" y="790"/>
                  </a:cubicBezTo>
                  <a:cubicBezTo>
                    <a:pt x="30" y="793"/>
                    <a:pt x="26" y="794"/>
                    <a:pt x="27" y="796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0" y="806"/>
                    <a:pt x="31" y="810"/>
                    <a:pt x="33" y="814"/>
                  </a:cubicBezTo>
                  <a:cubicBezTo>
                    <a:pt x="31" y="818"/>
                    <a:pt x="36" y="822"/>
                    <a:pt x="37" y="826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45" y="849"/>
                    <a:pt x="50" y="862"/>
                    <a:pt x="54" y="870"/>
                  </a:cubicBezTo>
                  <a:cubicBezTo>
                    <a:pt x="54" y="871"/>
                    <a:pt x="56" y="872"/>
                    <a:pt x="56" y="873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58" y="880"/>
                    <a:pt x="60" y="878"/>
                    <a:pt x="59" y="881"/>
                  </a:cubicBezTo>
                  <a:cubicBezTo>
                    <a:pt x="59" y="883"/>
                    <a:pt x="64" y="886"/>
                    <a:pt x="64" y="887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05" y="942"/>
                    <a:pt x="103" y="945"/>
                    <a:pt x="108" y="949"/>
                  </a:cubicBezTo>
                  <a:cubicBezTo>
                    <a:pt x="119" y="957"/>
                    <a:pt x="129" y="978"/>
                    <a:pt x="140" y="987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49" y="998"/>
                    <a:pt x="150" y="1000"/>
                    <a:pt x="151" y="1001"/>
                  </a:cubicBezTo>
                  <a:cubicBezTo>
                    <a:pt x="151" y="1006"/>
                    <a:pt x="166" y="1017"/>
                    <a:pt x="166" y="1025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73" y="1035"/>
                    <a:pt x="176" y="1039"/>
                    <a:pt x="178" y="1043"/>
                  </a:cubicBezTo>
                  <a:cubicBezTo>
                    <a:pt x="180" y="1049"/>
                    <a:pt x="186" y="1056"/>
                    <a:pt x="191" y="1064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4" y="1098"/>
                    <a:pt x="209" y="1107"/>
                    <a:pt x="205" y="1114"/>
                  </a:cubicBezTo>
                  <a:cubicBezTo>
                    <a:pt x="206" y="1107"/>
                    <a:pt x="205" y="1109"/>
                    <a:pt x="201" y="1101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98" y="1089"/>
                    <a:pt x="191" y="1085"/>
                    <a:pt x="195" y="1083"/>
                  </a:cubicBezTo>
                  <a:cubicBezTo>
                    <a:pt x="191" y="1075"/>
                    <a:pt x="183" y="1061"/>
                    <a:pt x="178" y="1049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9" y="1023"/>
                    <a:pt x="157" y="1024"/>
                    <a:pt x="157" y="1024"/>
                  </a:cubicBezTo>
                  <a:cubicBezTo>
                    <a:pt x="156" y="1022"/>
                    <a:pt x="157" y="1020"/>
                    <a:pt x="155" y="1018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133" y="993"/>
                    <a:pt x="126" y="979"/>
                    <a:pt x="115" y="968"/>
                  </a:cubicBezTo>
                  <a:cubicBezTo>
                    <a:pt x="86" y="928"/>
                    <a:pt x="65" y="907"/>
                    <a:pt x="41" y="869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35" y="850"/>
                    <a:pt x="28" y="846"/>
                    <a:pt x="27" y="843"/>
                  </a:cubicBezTo>
                  <a:cubicBezTo>
                    <a:pt x="30" y="842"/>
                    <a:pt x="24" y="833"/>
                    <a:pt x="22" y="836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32" y="873"/>
                    <a:pt x="36" y="882"/>
                    <a:pt x="40" y="892"/>
                  </a:cubicBezTo>
                  <a:cubicBezTo>
                    <a:pt x="40" y="896"/>
                    <a:pt x="43" y="901"/>
                    <a:pt x="45" y="906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61" y="932"/>
                    <a:pt x="64" y="941"/>
                    <a:pt x="73" y="952"/>
                  </a:cubicBezTo>
                  <a:cubicBezTo>
                    <a:pt x="76" y="956"/>
                    <a:pt x="74" y="959"/>
                    <a:pt x="79" y="963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88" y="977"/>
                    <a:pt x="90" y="982"/>
                    <a:pt x="93" y="986"/>
                  </a:cubicBezTo>
                  <a:cubicBezTo>
                    <a:pt x="93" y="986"/>
                    <a:pt x="95" y="985"/>
                    <a:pt x="95" y="985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01" y="1002"/>
                    <a:pt x="117" y="1021"/>
                    <a:pt x="125" y="1030"/>
                  </a:cubicBezTo>
                  <a:cubicBezTo>
                    <a:pt x="127" y="1033"/>
                    <a:pt x="131" y="1035"/>
                    <a:pt x="132" y="1037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38" y="1051"/>
                    <a:pt x="145" y="1058"/>
                    <a:pt x="149" y="1064"/>
                  </a:cubicBezTo>
                  <a:cubicBezTo>
                    <a:pt x="151" y="1065"/>
                    <a:pt x="152" y="1064"/>
                    <a:pt x="152" y="1064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54" y="1070"/>
                    <a:pt x="155" y="1067"/>
                    <a:pt x="154" y="1070"/>
                  </a:cubicBezTo>
                  <a:cubicBezTo>
                    <a:pt x="154" y="1071"/>
                    <a:pt x="156" y="1073"/>
                    <a:pt x="156" y="1074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79" y="1113"/>
                    <a:pt x="185" y="1123"/>
                    <a:pt x="187" y="1133"/>
                  </a:cubicBezTo>
                  <a:cubicBezTo>
                    <a:pt x="186" y="1137"/>
                    <a:pt x="192" y="1143"/>
                    <a:pt x="190" y="1148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90" y="1157"/>
                    <a:pt x="195" y="1160"/>
                    <a:pt x="193" y="1162"/>
                  </a:cubicBezTo>
                  <a:cubicBezTo>
                    <a:pt x="188" y="1150"/>
                    <a:pt x="183" y="1137"/>
                    <a:pt x="178" y="1124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69" y="1119"/>
                    <a:pt x="174" y="1112"/>
                    <a:pt x="168" y="1114"/>
                  </a:cubicBezTo>
                  <a:cubicBezTo>
                    <a:pt x="170" y="1109"/>
                    <a:pt x="159" y="1101"/>
                    <a:pt x="160" y="1096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35" y="1065"/>
                    <a:pt x="136" y="1056"/>
                    <a:pt x="130" y="1058"/>
                  </a:cubicBezTo>
                  <a:cubicBezTo>
                    <a:pt x="126" y="1053"/>
                    <a:pt x="131" y="1048"/>
                    <a:pt x="125" y="1047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15" y="1033"/>
                    <a:pt x="116" y="1032"/>
                    <a:pt x="116" y="1031"/>
                  </a:cubicBezTo>
                  <a:cubicBezTo>
                    <a:pt x="115" y="1030"/>
                    <a:pt x="113" y="1031"/>
                    <a:pt x="113" y="1031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6" y="1003"/>
                    <a:pt x="93" y="1004"/>
                    <a:pt x="94" y="1001"/>
                  </a:cubicBezTo>
                  <a:cubicBezTo>
                    <a:pt x="94" y="999"/>
                    <a:pt x="91" y="1000"/>
                    <a:pt x="91" y="1000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8" y="997"/>
                    <a:pt x="87" y="994"/>
                    <a:pt x="87" y="994"/>
                  </a:cubicBezTo>
                  <a:cubicBezTo>
                    <a:pt x="84" y="992"/>
                    <a:pt x="84" y="990"/>
                    <a:pt x="85" y="988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74" y="979"/>
                    <a:pt x="68" y="969"/>
                    <a:pt x="62" y="960"/>
                  </a:cubicBezTo>
                  <a:cubicBezTo>
                    <a:pt x="58" y="954"/>
                    <a:pt x="59" y="952"/>
                    <a:pt x="56" y="952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46" y="938"/>
                    <a:pt x="43" y="934"/>
                    <a:pt x="40" y="929"/>
                  </a:cubicBezTo>
                  <a:cubicBezTo>
                    <a:pt x="37" y="921"/>
                    <a:pt x="32" y="912"/>
                    <a:pt x="28" y="903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21" y="885"/>
                    <a:pt x="24" y="879"/>
                    <a:pt x="18" y="881"/>
                  </a:cubicBezTo>
                  <a:cubicBezTo>
                    <a:pt x="22" y="899"/>
                    <a:pt x="25" y="917"/>
                    <a:pt x="35" y="936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1" y="958"/>
                    <a:pt x="49" y="959"/>
                    <a:pt x="49" y="959"/>
                  </a:cubicBezTo>
                  <a:cubicBezTo>
                    <a:pt x="50" y="961"/>
                    <a:pt x="52" y="960"/>
                    <a:pt x="53" y="961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57" y="971"/>
                    <a:pt x="60" y="971"/>
                    <a:pt x="61" y="973"/>
                  </a:cubicBezTo>
                  <a:cubicBezTo>
                    <a:pt x="62" y="973"/>
                    <a:pt x="59" y="974"/>
                    <a:pt x="61" y="975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64" y="976"/>
                    <a:pt x="63" y="978"/>
                    <a:pt x="63" y="979"/>
                  </a:cubicBezTo>
                  <a:cubicBezTo>
                    <a:pt x="66" y="988"/>
                    <a:pt x="73" y="984"/>
                    <a:pt x="71" y="990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76" y="993"/>
                    <a:pt x="75" y="995"/>
                    <a:pt x="75" y="995"/>
                  </a:cubicBezTo>
                  <a:cubicBezTo>
                    <a:pt x="77" y="997"/>
                    <a:pt x="79" y="997"/>
                    <a:pt x="81" y="1000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97" y="1023"/>
                    <a:pt x="97" y="1025"/>
                    <a:pt x="98" y="1027"/>
                  </a:cubicBezTo>
                  <a:cubicBezTo>
                    <a:pt x="98" y="1027"/>
                    <a:pt x="100" y="1027"/>
                    <a:pt x="101" y="102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03" y="1034"/>
                    <a:pt x="109" y="1035"/>
                    <a:pt x="106" y="1038"/>
                  </a:cubicBezTo>
                  <a:cubicBezTo>
                    <a:pt x="115" y="1046"/>
                    <a:pt x="118" y="1055"/>
                    <a:pt x="127" y="1068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62" y="1121"/>
                    <a:pt x="170" y="1131"/>
                    <a:pt x="180" y="1150"/>
                  </a:cubicBezTo>
                  <a:cubicBezTo>
                    <a:pt x="177" y="1154"/>
                    <a:pt x="184" y="1158"/>
                    <a:pt x="181" y="1162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84" y="1181"/>
                    <a:pt x="196" y="1191"/>
                    <a:pt x="190" y="1199"/>
                  </a:cubicBezTo>
                  <a:cubicBezTo>
                    <a:pt x="185" y="1191"/>
                    <a:pt x="185" y="1183"/>
                    <a:pt x="177" y="1174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73" y="1164"/>
                    <a:pt x="173" y="1162"/>
                    <a:pt x="173" y="1162"/>
                  </a:cubicBezTo>
                  <a:cubicBezTo>
                    <a:pt x="171" y="1158"/>
                    <a:pt x="165" y="1154"/>
                    <a:pt x="167" y="1150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31" y="1102"/>
                    <a:pt x="125" y="1100"/>
                    <a:pt x="117" y="1087"/>
                  </a:cubicBezTo>
                  <a:cubicBezTo>
                    <a:pt x="115" y="1085"/>
                    <a:pt x="113" y="1086"/>
                    <a:pt x="111" y="1082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103" y="1075"/>
                    <a:pt x="101" y="1073"/>
                    <a:pt x="99" y="1069"/>
                  </a:cubicBezTo>
                  <a:cubicBezTo>
                    <a:pt x="97" y="1072"/>
                    <a:pt x="91" y="1063"/>
                    <a:pt x="94" y="1062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61" y="1026"/>
                    <a:pt x="57" y="1021"/>
                    <a:pt x="53" y="1016"/>
                  </a:cubicBezTo>
                  <a:cubicBezTo>
                    <a:pt x="50" y="1007"/>
                    <a:pt x="43" y="998"/>
                    <a:pt x="36" y="989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29" y="962"/>
                    <a:pt x="16" y="956"/>
                    <a:pt x="20" y="953"/>
                  </a:cubicBezTo>
                  <a:cubicBezTo>
                    <a:pt x="13" y="950"/>
                    <a:pt x="19" y="948"/>
                    <a:pt x="15" y="942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16" y="963"/>
                    <a:pt x="24" y="970"/>
                    <a:pt x="22" y="976"/>
                  </a:cubicBezTo>
                  <a:cubicBezTo>
                    <a:pt x="33" y="986"/>
                    <a:pt x="36" y="1002"/>
                    <a:pt x="43" y="1015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60" y="1043"/>
                    <a:pt x="65" y="1044"/>
                    <a:pt x="71" y="1054"/>
                  </a:cubicBezTo>
                  <a:cubicBezTo>
                    <a:pt x="82" y="1064"/>
                    <a:pt x="85" y="1067"/>
                    <a:pt x="95" y="1081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15" y="1099"/>
                    <a:pt x="115" y="1103"/>
                    <a:pt x="120" y="1108"/>
                  </a:cubicBezTo>
                  <a:cubicBezTo>
                    <a:pt x="129" y="1115"/>
                    <a:pt x="137" y="1129"/>
                    <a:pt x="146" y="1140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52" y="1155"/>
                    <a:pt x="161" y="1153"/>
                    <a:pt x="157" y="1157"/>
                  </a:cubicBezTo>
                  <a:cubicBezTo>
                    <a:pt x="170" y="1173"/>
                    <a:pt x="169" y="1184"/>
                    <a:pt x="179" y="1197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76" y="1205"/>
                    <a:pt x="177" y="1205"/>
                    <a:pt x="171" y="1196"/>
                  </a:cubicBezTo>
                  <a:cubicBezTo>
                    <a:pt x="166" y="1192"/>
                    <a:pt x="170" y="1189"/>
                    <a:pt x="166" y="118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60" y="1174"/>
                    <a:pt x="157" y="1170"/>
                    <a:pt x="154" y="1166"/>
                  </a:cubicBezTo>
                  <a:cubicBezTo>
                    <a:pt x="153" y="1163"/>
                    <a:pt x="145" y="1158"/>
                    <a:pt x="149" y="1155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130" y="1124"/>
                    <a:pt x="122" y="1118"/>
                    <a:pt x="109" y="1100"/>
                  </a:cubicBezTo>
                  <a:cubicBezTo>
                    <a:pt x="106" y="1103"/>
                    <a:pt x="104" y="1094"/>
                    <a:pt x="101" y="1092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92" y="1081"/>
                    <a:pt x="89" y="1084"/>
                    <a:pt x="86" y="1078"/>
                  </a:cubicBezTo>
                  <a:cubicBezTo>
                    <a:pt x="84" y="1079"/>
                    <a:pt x="83" y="1077"/>
                    <a:pt x="83" y="1075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77" y="1073"/>
                    <a:pt x="74" y="1064"/>
                    <a:pt x="70" y="1062"/>
                  </a:cubicBezTo>
                  <a:cubicBezTo>
                    <a:pt x="61" y="1051"/>
                    <a:pt x="55" y="1047"/>
                    <a:pt x="47" y="1037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28" y="1009"/>
                    <a:pt x="24" y="996"/>
                    <a:pt x="14" y="982"/>
                  </a:cubicBezTo>
                  <a:cubicBezTo>
                    <a:pt x="10" y="985"/>
                    <a:pt x="10" y="989"/>
                    <a:pt x="14" y="989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24" y="1002"/>
                    <a:pt x="22" y="1012"/>
                    <a:pt x="28" y="1019"/>
                  </a:cubicBezTo>
                  <a:cubicBezTo>
                    <a:pt x="30" y="1026"/>
                    <a:pt x="38" y="1034"/>
                    <a:pt x="39" y="104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62" y="1066"/>
                    <a:pt x="64" y="1067"/>
                    <a:pt x="70" y="1072"/>
                  </a:cubicBezTo>
                  <a:cubicBezTo>
                    <a:pt x="72" y="1078"/>
                    <a:pt x="75" y="1077"/>
                    <a:pt x="78" y="1081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4" y="1089"/>
                    <a:pt x="87" y="1088"/>
                    <a:pt x="85" y="1091"/>
                  </a:cubicBezTo>
                  <a:cubicBezTo>
                    <a:pt x="88" y="1092"/>
                    <a:pt x="91" y="1095"/>
                    <a:pt x="94" y="1096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04" y="1108"/>
                    <a:pt x="109" y="1117"/>
                    <a:pt x="116" y="1123"/>
                  </a:cubicBezTo>
                  <a:cubicBezTo>
                    <a:pt x="119" y="1127"/>
                    <a:pt x="122" y="1131"/>
                    <a:pt x="125" y="1136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123" y="1139"/>
                    <a:pt x="119" y="1137"/>
                    <a:pt x="115" y="1128"/>
                  </a:cubicBezTo>
                  <a:cubicBezTo>
                    <a:pt x="105" y="1123"/>
                    <a:pt x="104" y="1118"/>
                    <a:pt x="96" y="1110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83" y="1095"/>
                    <a:pt x="77" y="1096"/>
                    <a:pt x="78" y="1091"/>
                  </a:cubicBezTo>
                  <a:cubicBezTo>
                    <a:pt x="74" y="1090"/>
                    <a:pt x="70" y="1086"/>
                    <a:pt x="67" y="108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52" y="1064"/>
                    <a:pt x="46" y="1061"/>
                    <a:pt x="37" y="1052"/>
                  </a:cubicBezTo>
                  <a:cubicBezTo>
                    <a:pt x="25" y="1036"/>
                    <a:pt x="15" y="1020"/>
                    <a:pt x="6" y="1005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14" y="1027"/>
                    <a:pt x="14" y="1033"/>
                    <a:pt x="18" y="1038"/>
                  </a:cubicBezTo>
                  <a:cubicBezTo>
                    <a:pt x="22" y="1040"/>
                    <a:pt x="23" y="1045"/>
                    <a:pt x="25" y="1048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0" y="1051"/>
                    <a:pt x="29" y="1054"/>
                    <a:pt x="30" y="1055"/>
                  </a:cubicBezTo>
                  <a:cubicBezTo>
                    <a:pt x="31" y="1056"/>
                    <a:pt x="32" y="1055"/>
                    <a:pt x="34" y="1057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44" y="1071"/>
                    <a:pt x="48" y="1076"/>
                    <a:pt x="51" y="1081"/>
                  </a:cubicBezTo>
                  <a:cubicBezTo>
                    <a:pt x="61" y="1088"/>
                    <a:pt x="71" y="1098"/>
                    <a:pt x="81" y="1109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01" y="1124"/>
                    <a:pt x="97" y="1124"/>
                    <a:pt x="100" y="1129"/>
                  </a:cubicBezTo>
                  <a:cubicBezTo>
                    <a:pt x="103" y="1133"/>
                    <a:pt x="106" y="1130"/>
                    <a:pt x="108" y="1136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37" y="1180"/>
                    <a:pt x="143" y="1186"/>
                    <a:pt x="142" y="1190"/>
                  </a:cubicBezTo>
                  <a:cubicBezTo>
                    <a:pt x="148" y="1192"/>
                    <a:pt x="147" y="1198"/>
                    <a:pt x="152" y="1200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4" y="1221"/>
                    <a:pt x="163" y="1225"/>
                    <a:pt x="167" y="1231"/>
                  </a:cubicBezTo>
                  <a:cubicBezTo>
                    <a:pt x="166" y="1235"/>
                    <a:pt x="173" y="1241"/>
                    <a:pt x="170" y="1246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7" y="1227"/>
                    <a:pt x="158" y="1218"/>
                    <a:pt x="151" y="1213"/>
                  </a:cubicBezTo>
                  <a:cubicBezTo>
                    <a:pt x="153" y="1210"/>
                    <a:pt x="150" y="1208"/>
                    <a:pt x="148" y="1208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40" y="1192"/>
                    <a:pt x="132" y="1185"/>
                    <a:pt x="132" y="1180"/>
                  </a:cubicBezTo>
                  <a:cubicBezTo>
                    <a:pt x="128" y="1182"/>
                    <a:pt x="127" y="1173"/>
                    <a:pt x="124" y="1171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111" y="1154"/>
                    <a:pt x="101" y="1151"/>
                    <a:pt x="100" y="1142"/>
                  </a:cubicBezTo>
                  <a:cubicBezTo>
                    <a:pt x="95" y="1139"/>
                    <a:pt x="90" y="1137"/>
                    <a:pt x="86" y="1132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49" y="1090"/>
                    <a:pt x="37" y="1081"/>
                    <a:pt x="27" y="1064"/>
                  </a:cubicBezTo>
                  <a:cubicBezTo>
                    <a:pt x="25" y="1059"/>
                    <a:pt x="25" y="1058"/>
                    <a:pt x="22" y="1055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14" y="1052"/>
                    <a:pt x="19" y="1062"/>
                    <a:pt x="25" y="1072"/>
                  </a:cubicBezTo>
                  <a:cubicBezTo>
                    <a:pt x="31" y="1085"/>
                    <a:pt x="35" y="1085"/>
                    <a:pt x="42" y="1099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06" y="1168"/>
                    <a:pt x="110" y="1170"/>
                    <a:pt x="120" y="1183"/>
                  </a:cubicBezTo>
                  <a:cubicBezTo>
                    <a:pt x="126" y="1189"/>
                    <a:pt x="125" y="1190"/>
                    <a:pt x="131" y="1198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50" y="1229"/>
                    <a:pt x="156" y="1240"/>
                    <a:pt x="162" y="1251"/>
                  </a:cubicBezTo>
                  <a:cubicBezTo>
                    <a:pt x="161" y="1258"/>
                    <a:pt x="167" y="1261"/>
                    <a:pt x="167" y="1265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67" y="1276"/>
                    <a:pt x="177" y="1281"/>
                    <a:pt x="170" y="1283"/>
                  </a:cubicBezTo>
                  <a:cubicBezTo>
                    <a:pt x="175" y="1289"/>
                    <a:pt x="177" y="1294"/>
                    <a:pt x="177" y="1300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76" y="1309"/>
                    <a:pt x="181" y="1313"/>
                    <a:pt x="179" y="1316"/>
                  </a:cubicBezTo>
                  <a:cubicBezTo>
                    <a:pt x="173" y="1314"/>
                    <a:pt x="175" y="1305"/>
                    <a:pt x="173" y="1300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68" y="1285"/>
                    <a:pt x="164" y="1287"/>
                    <a:pt x="165" y="1283"/>
                  </a:cubicBezTo>
                  <a:cubicBezTo>
                    <a:pt x="163" y="1274"/>
                    <a:pt x="149" y="1260"/>
                    <a:pt x="144" y="1247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97" y="1188"/>
                    <a:pt x="73" y="1159"/>
                    <a:pt x="54" y="1140"/>
                  </a:cubicBezTo>
                  <a:cubicBezTo>
                    <a:pt x="49" y="1132"/>
                    <a:pt x="49" y="1129"/>
                    <a:pt x="41" y="111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42" y="1106"/>
                    <a:pt x="29" y="1101"/>
                    <a:pt x="34" y="1098"/>
                  </a:cubicBezTo>
                  <a:cubicBezTo>
                    <a:pt x="33" y="1095"/>
                    <a:pt x="26" y="1091"/>
                    <a:pt x="30" y="108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24" y="1099"/>
                    <a:pt x="36" y="1119"/>
                    <a:pt x="43" y="1138"/>
                  </a:cubicBezTo>
                  <a:cubicBezTo>
                    <a:pt x="47" y="1144"/>
                    <a:pt x="51" y="1149"/>
                    <a:pt x="55" y="1154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74" y="1174"/>
                    <a:pt x="80" y="1182"/>
                    <a:pt x="85" y="1189"/>
                  </a:cubicBezTo>
                  <a:cubicBezTo>
                    <a:pt x="89" y="1195"/>
                    <a:pt x="103" y="1205"/>
                    <a:pt x="106" y="1215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30" y="1249"/>
                    <a:pt x="140" y="1255"/>
                    <a:pt x="138" y="1259"/>
                  </a:cubicBezTo>
                  <a:cubicBezTo>
                    <a:pt x="143" y="1264"/>
                    <a:pt x="141" y="1263"/>
                    <a:pt x="146" y="1268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59" y="1289"/>
                    <a:pt x="157" y="1295"/>
                    <a:pt x="164" y="1302"/>
                  </a:cubicBezTo>
                  <a:cubicBezTo>
                    <a:pt x="163" y="1306"/>
                    <a:pt x="165" y="1311"/>
                    <a:pt x="170" y="1317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4" y="1336"/>
                    <a:pt x="174" y="1339"/>
                    <a:pt x="173" y="1342"/>
                  </a:cubicBezTo>
                  <a:cubicBezTo>
                    <a:pt x="176" y="1343"/>
                    <a:pt x="175" y="1351"/>
                    <a:pt x="172" y="1347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70" y="1337"/>
                    <a:pt x="169" y="1336"/>
                    <a:pt x="166" y="1335"/>
                  </a:cubicBezTo>
                  <a:cubicBezTo>
                    <a:pt x="171" y="1333"/>
                    <a:pt x="159" y="1328"/>
                    <a:pt x="164" y="1326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56" y="1309"/>
                    <a:pt x="153" y="1307"/>
                    <a:pt x="149" y="1298"/>
                  </a:cubicBezTo>
                  <a:cubicBezTo>
                    <a:pt x="145" y="1291"/>
                    <a:pt x="142" y="1284"/>
                    <a:pt x="139" y="1278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108" y="1237"/>
                    <a:pt x="100" y="1225"/>
                    <a:pt x="88" y="1214"/>
                  </a:cubicBezTo>
                  <a:cubicBezTo>
                    <a:pt x="83" y="1207"/>
                    <a:pt x="79" y="1201"/>
                    <a:pt x="74" y="1194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60" y="1178"/>
                    <a:pt x="57" y="1175"/>
                    <a:pt x="55" y="1171"/>
                  </a:cubicBezTo>
                  <a:cubicBezTo>
                    <a:pt x="54" y="1170"/>
                    <a:pt x="53" y="1168"/>
                    <a:pt x="51" y="1167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41" y="1159"/>
                    <a:pt x="36" y="1140"/>
                    <a:pt x="24" y="1132"/>
                  </a:cubicBezTo>
                  <a:cubicBezTo>
                    <a:pt x="26" y="1128"/>
                    <a:pt x="18" y="1122"/>
                    <a:pt x="18" y="1117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2" y="1103"/>
                    <a:pt x="12" y="1107"/>
                    <a:pt x="8" y="1110"/>
                  </a:cubicBezTo>
                  <a:cubicBezTo>
                    <a:pt x="10" y="1113"/>
                    <a:pt x="13" y="1116"/>
                    <a:pt x="15" y="1119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17" y="1131"/>
                    <a:pt x="24" y="1135"/>
                    <a:pt x="21" y="1137"/>
                  </a:cubicBezTo>
                  <a:cubicBezTo>
                    <a:pt x="32" y="1153"/>
                    <a:pt x="32" y="1158"/>
                    <a:pt x="45" y="1174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68" y="1204"/>
                    <a:pt x="77" y="1216"/>
                    <a:pt x="90" y="1230"/>
                  </a:cubicBezTo>
                  <a:cubicBezTo>
                    <a:pt x="98" y="1238"/>
                    <a:pt x="98" y="1243"/>
                    <a:pt x="104" y="1246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14" y="1261"/>
                    <a:pt x="121" y="1266"/>
                    <a:pt x="119" y="1270"/>
                  </a:cubicBezTo>
                  <a:cubicBezTo>
                    <a:pt x="115" y="1267"/>
                    <a:pt x="112" y="1256"/>
                    <a:pt x="107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100" y="1241"/>
                    <a:pt x="90" y="1237"/>
                    <a:pt x="88" y="1234"/>
                  </a:cubicBezTo>
                  <a:cubicBezTo>
                    <a:pt x="83" y="1228"/>
                    <a:pt x="79" y="1222"/>
                    <a:pt x="75" y="1216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58" y="1202"/>
                    <a:pt x="54" y="1193"/>
                    <a:pt x="50" y="1188"/>
                  </a:cubicBezTo>
                  <a:cubicBezTo>
                    <a:pt x="46" y="1189"/>
                    <a:pt x="48" y="1185"/>
                    <a:pt x="46" y="118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34" y="1173"/>
                    <a:pt x="35" y="1172"/>
                    <a:pt x="29" y="1166"/>
                  </a:cubicBezTo>
                  <a:cubicBezTo>
                    <a:pt x="22" y="1156"/>
                    <a:pt x="15" y="1146"/>
                    <a:pt x="8" y="113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12" y="1151"/>
                    <a:pt x="10" y="1154"/>
                    <a:pt x="13" y="1157"/>
                  </a:cubicBezTo>
                  <a:cubicBezTo>
                    <a:pt x="17" y="1163"/>
                    <a:pt x="21" y="1168"/>
                    <a:pt x="25" y="1174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42" y="1196"/>
                    <a:pt x="50" y="1206"/>
                    <a:pt x="58" y="1213"/>
                  </a:cubicBezTo>
                  <a:cubicBezTo>
                    <a:pt x="78" y="1237"/>
                    <a:pt x="84" y="1244"/>
                    <a:pt x="102" y="1263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11" y="1275"/>
                    <a:pt x="113" y="1284"/>
                    <a:pt x="117" y="1281"/>
                  </a:cubicBezTo>
                  <a:cubicBezTo>
                    <a:pt x="117" y="1287"/>
                    <a:pt x="125" y="1295"/>
                    <a:pt x="130" y="1302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39" y="1328"/>
                    <a:pt x="147" y="1329"/>
                    <a:pt x="144" y="1336"/>
                  </a:cubicBezTo>
                  <a:cubicBezTo>
                    <a:pt x="151" y="1339"/>
                    <a:pt x="148" y="1344"/>
                    <a:pt x="153" y="1351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56" y="1364"/>
                    <a:pt x="158" y="1367"/>
                    <a:pt x="157" y="1371"/>
                  </a:cubicBezTo>
                  <a:cubicBezTo>
                    <a:pt x="152" y="1364"/>
                    <a:pt x="152" y="1358"/>
                    <a:pt x="149" y="1352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29" y="1323"/>
                    <a:pt x="123" y="1314"/>
                    <a:pt x="111" y="1303"/>
                  </a:cubicBezTo>
                  <a:cubicBezTo>
                    <a:pt x="109" y="1297"/>
                    <a:pt x="109" y="1294"/>
                    <a:pt x="104" y="1291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91" y="1270"/>
                    <a:pt x="86" y="1272"/>
                    <a:pt x="83" y="1264"/>
                  </a:cubicBezTo>
                  <a:cubicBezTo>
                    <a:pt x="64" y="1237"/>
                    <a:pt x="55" y="1230"/>
                    <a:pt x="36" y="1210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2" y="1180"/>
                    <a:pt x="8" y="1164"/>
                    <a:pt x="0" y="1167"/>
                  </a:cubicBezTo>
                  <a:cubicBezTo>
                    <a:pt x="6" y="1181"/>
                    <a:pt x="10" y="1186"/>
                    <a:pt x="19" y="1200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18" y="1207"/>
                    <a:pt x="25" y="1212"/>
                    <a:pt x="22" y="1215"/>
                  </a:cubicBezTo>
                  <a:cubicBezTo>
                    <a:pt x="27" y="1219"/>
                    <a:pt x="20" y="1222"/>
                    <a:pt x="26" y="1227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32" y="1250"/>
                    <a:pt x="40" y="1254"/>
                    <a:pt x="41" y="1258"/>
                  </a:cubicBezTo>
                  <a:cubicBezTo>
                    <a:pt x="39" y="1259"/>
                    <a:pt x="41" y="1261"/>
                    <a:pt x="43" y="1264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51" y="1275"/>
                    <a:pt x="54" y="1282"/>
                    <a:pt x="57" y="1290"/>
                  </a:cubicBezTo>
                  <a:cubicBezTo>
                    <a:pt x="65" y="1292"/>
                    <a:pt x="64" y="1303"/>
                    <a:pt x="70" y="1305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89" y="1330"/>
                    <a:pt x="93" y="1334"/>
                    <a:pt x="96" y="1341"/>
                  </a:cubicBezTo>
                  <a:cubicBezTo>
                    <a:pt x="99" y="1341"/>
                    <a:pt x="102" y="1345"/>
                    <a:pt x="105" y="1349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104" y="1350"/>
                    <a:pt x="96" y="1347"/>
                    <a:pt x="88" y="1332"/>
                  </a:cubicBezTo>
                  <a:cubicBezTo>
                    <a:pt x="85" y="1328"/>
                    <a:pt x="82" y="1331"/>
                    <a:pt x="80" y="1325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58" y="1299"/>
                    <a:pt x="59" y="1295"/>
                    <a:pt x="52" y="1289"/>
                  </a:cubicBezTo>
                  <a:cubicBezTo>
                    <a:pt x="52" y="1282"/>
                    <a:pt x="43" y="1282"/>
                    <a:pt x="46" y="1274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34" y="1255"/>
                    <a:pt x="32" y="1254"/>
                    <a:pt x="30" y="1253"/>
                  </a:cubicBezTo>
                  <a:cubicBezTo>
                    <a:pt x="32" y="1251"/>
                    <a:pt x="32" y="1249"/>
                    <a:pt x="31" y="1247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19" y="1231"/>
                    <a:pt x="27" y="1219"/>
                    <a:pt x="16" y="1219"/>
                  </a:cubicBezTo>
                  <a:cubicBezTo>
                    <a:pt x="15" y="1228"/>
                    <a:pt x="20" y="1237"/>
                    <a:pt x="23" y="1246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39" y="1280"/>
                    <a:pt x="41" y="1286"/>
                    <a:pt x="44" y="1292"/>
                  </a:cubicBezTo>
                  <a:cubicBezTo>
                    <a:pt x="51" y="1303"/>
                    <a:pt x="59" y="1313"/>
                    <a:pt x="66" y="132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86" y="1346"/>
                    <a:pt x="87" y="1347"/>
                    <a:pt x="89" y="1351"/>
                  </a:cubicBezTo>
                  <a:cubicBezTo>
                    <a:pt x="90" y="1354"/>
                    <a:pt x="92" y="1351"/>
                    <a:pt x="91" y="1354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97" y="1357"/>
                    <a:pt x="97" y="1362"/>
                    <a:pt x="97" y="1362"/>
                  </a:cubicBezTo>
                  <a:cubicBezTo>
                    <a:pt x="99" y="1365"/>
                    <a:pt x="103" y="1366"/>
                    <a:pt x="104" y="1369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33" y="1402"/>
                    <a:pt x="134" y="1404"/>
                    <a:pt x="134" y="1407"/>
                  </a:cubicBezTo>
                  <a:cubicBezTo>
                    <a:pt x="136" y="1404"/>
                    <a:pt x="142" y="1412"/>
                    <a:pt x="139" y="1413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7" y="1423"/>
                    <a:pt x="154" y="1427"/>
                    <a:pt x="150" y="1429"/>
                  </a:cubicBezTo>
                  <a:cubicBezTo>
                    <a:pt x="148" y="1431"/>
                    <a:pt x="146" y="1427"/>
                    <a:pt x="144" y="1424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32" y="1414"/>
                    <a:pt x="127" y="1409"/>
                    <a:pt x="122" y="1408"/>
                  </a:cubicBezTo>
                  <a:cubicBezTo>
                    <a:pt x="118" y="1403"/>
                    <a:pt x="113" y="1399"/>
                    <a:pt x="108" y="1398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85" y="1380"/>
                    <a:pt x="75" y="1376"/>
                    <a:pt x="66" y="1370"/>
                  </a:cubicBezTo>
                  <a:cubicBezTo>
                    <a:pt x="56" y="1364"/>
                    <a:pt x="46" y="1355"/>
                    <a:pt x="36" y="1352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52" y="1362"/>
                    <a:pt x="51" y="1368"/>
                    <a:pt x="57" y="1369"/>
                  </a:cubicBezTo>
                  <a:cubicBezTo>
                    <a:pt x="61" y="1374"/>
                    <a:pt x="65" y="1375"/>
                    <a:pt x="69" y="1378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89" y="1394"/>
                    <a:pt x="98" y="1397"/>
                    <a:pt x="106" y="1405"/>
                  </a:cubicBezTo>
                  <a:cubicBezTo>
                    <a:pt x="110" y="1406"/>
                    <a:pt x="115" y="1409"/>
                    <a:pt x="118" y="1416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37" y="1433"/>
                    <a:pt x="145" y="1436"/>
                    <a:pt x="150" y="1447"/>
                  </a:cubicBezTo>
                  <a:cubicBezTo>
                    <a:pt x="153" y="1452"/>
                    <a:pt x="158" y="1447"/>
                    <a:pt x="161" y="1454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66" y="1466"/>
                    <a:pt x="173" y="1463"/>
                    <a:pt x="171" y="1468"/>
                  </a:cubicBezTo>
                  <a:cubicBezTo>
                    <a:pt x="174" y="1472"/>
                    <a:pt x="175" y="1475"/>
                    <a:pt x="175" y="1478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3" y="1491"/>
                    <a:pt x="192" y="1486"/>
                    <a:pt x="192" y="1480"/>
                  </a:cubicBezTo>
                  <a:cubicBezTo>
                    <a:pt x="198" y="1479"/>
                    <a:pt x="194" y="1475"/>
                    <a:pt x="196" y="1472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06" y="1461"/>
                    <a:pt x="206" y="1456"/>
                    <a:pt x="214" y="1452"/>
                  </a:cubicBezTo>
                  <a:cubicBezTo>
                    <a:pt x="221" y="1450"/>
                    <a:pt x="229" y="1448"/>
                    <a:pt x="236" y="1446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50" y="1447"/>
                    <a:pt x="255" y="1438"/>
                    <a:pt x="259" y="1437"/>
                  </a:cubicBezTo>
                  <a:cubicBezTo>
                    <a:pt x="254" y="1429"/>
                    <a:pt x="246" y="1439"/>
                    <a:pt x="240" y="1441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26" y="1443"/>
                    <a:pt x="223" y="1437"/>
                    <a:pt x="218" y="1442"/>
                  </a:cubicBezTo>
                  <a:cubicBezTo>
                    <a:pt x="215" y="1437"/>
                    <a:pt x="208" y="1453"/>
                    <a:pt x="205" y="1444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28" y="1422"/>
                    <a:pt x="231" y="1417"/>
                    <a:pt x="245" y="1408"/>
                  </a:cubicBezTo>
                  <a:cubicBezTo>
                    <a:pt x="260" y="1398"/>
                    <a:pt x="274" y="1394"/>
                    <a:pt x="289" y="1386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18" y="1382"/>
                    <a:pt x="325" y="1382"/>
                    <a:pt x="332" y="1382"/>
                  </a:cubicBezTo>
                  <a:cubicBezTo>
                    <a:pt x="347" y="1380"/>
                    <a:pt x="362" y="1377"/>
                    <a:pt x="377" y="1376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391" y="1377"/>
                    <a:pt x="396" y="1370"/>
                    <a:pt x="399" y="1373"/>
                  </a:cubicBezTo>
                  <a:cubicBezTo>
                    <a:pt x="407" y="1372"/>
                    <a:pt x="415" y="1370"/>
                    <a:pt x="423" y="1368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34" y="1365"/>
                    <a:pt x="437" y="1366"/>
                    <a:pt x="439" y="1366"/>
                  </a:cubicBezTo>
                  <a:cubicBezTo>
                    <a:pt x="441" y="1366"/>
                    <a:pt x="443" y="1362"/>
                    <a:pt x="445" y="1364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61" y="1359"/>
                    <a:pt x="466" y="1358"/>
                    <a:pt x="464" y="1353"/>
                  </a:cubicBezTo>
                  <a:cubicBezTo>
                    <a:pt x="456" y="1357"/>
                    <a:pt x="451" y="1352"/>
                    <a:pt x="443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37" y="1359"/>
                    <a:pt x="434" y="1358"/>
                    <a:pt x="433" y="1358"/>
                  </a:cubicBezTo>
                  <a:cubicBezTo>
                    <a:pt x="432" y="1358"/>
                    <a:pt x="431" y="1360"/>
                    <a:pt x="430" y="1360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413" y="1365"/>
                    <a:pt x="407" y="1360"/>
                    <a:pt x="399" y="1365"/>
                  </a:cubicBezTo>
                  <a:cubicBezTo>
                    <a:pt x="392" y="1365"/>
                    <a:pt x="385" y="1365"/>
                    <a:pt x="377" y="1369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53" y="1372"/>
                    <a:pt x="350" y="1370"/>
                    <a:pt x="347" y="1371"/>
                  </a:cubicBezTo>
                  <a:cubicBezTo>
                    <a:pt x="345" y="1369"/>
                    <a:pt x="343" y="1371"/>
                    <a:pt x="341" y="1373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27" y="1375"/>
                    <a:pt x="321" y="1372"/>
                    <a:pt x="313" y="1376"/>
                  </a:cubicBezTo>
                  <a:cubicBezTo>
                    <a:pt x="312" y="1373"/>
                    <a:pt x="310" y="1377"/>
                    <a:pt x="309" y="1376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99" y="1378"/>
                    <a:pt x="295" y="1377"/>
                    <a:pt x="292" y="1377"/>
                  </a:cubicBezTo>
                  <a:cubicBezTo>
                    <a:pt x="286" y="1379"/>
                    <a:pt x="280" y="1383"/>
                    <a:pt x="275" y="1384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47" y="1398"/>
                    <a:pt x="237" y="1400"/>
                    <a:pt x="227" y="1406"/>
                  </a:cubicBezTo>
                  <a:cubicBezTo>
                    <a:pt x="219" y="1414"/>
                    <a:pt x="212" y="1422"/>
                    <a:pt x="202" y="1429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94" y="1442"/>
                    <a:pt x="195" y="1445"/>
                    <a:pt x="192" y="1446"/>
                  </a:cubicBezTo>
                  <a:cubicBezTo>
                    <a:pt x="189" y="1447"/>
                    <a:pt x="189" y="1451"/>
                    <a:pt x="187" y="1450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00" y="1417"/>
                    <a:pt x="209" y="1410"/>
                    <a:pt x="215" y="1403"/>
                  </a:cubicBezTo>
                  <a:cubicBezTo>
                    <a:pt x="237" y="1384"/>
                    <a:pt x="257" y="1377"/>
                    <a:pt x="278" y="1364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286" y="1364"/>
                    <a:pt x="288" y="1364"/>
                    <a:pt x="291" y="1362"/>
                  </a:cubicBezTo>
                  <a:cubicBezTo>
                    <a:pt x="296" y="1359"/>
                    <a:pt x="301" y="1360"/>
                    <a:pt x="306" y="1359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43" y="1354"/>
                    <a:pt x="352" y="1351"/>
                    <a:pt x="361" y="1353"/>
                  </a:cubicBezTo>
                  <a:cubicBezTo>
                    <a:pt x="366" y="1349"/>
                    <a:pt x="370" y="1354"/>
                    <a:pt x="376" y="1350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399" y="1347"/>
                    <a:pt x="409" y="1347"/>
                    <a:pt x="418" y="1344"/>
                  </a:cubicBezTo>
                  <a:cubicBezTo>
                    <a:pt x="422" y="1348"/>
                    <a:pt x="427" y="1340"/>
                    <a:pt x="431" y="1342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65" y="1333"/>
                    <a:pt x="484" y="1331"/>
                    <a:pt x="505" y="1318"/>
                  </a:cubicBezTo>
                  <a:cubicBezTo>
                    <a:pt x="502" y="1313"/>
                    <a:pt x="497" y="1319"/>
                    <a:pt x="493" y="131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76" y="1323"/>
                    <a:pt x="470" y="1330"/>
                    <a:pt x="465" y="1327"/>
                  </a:cubicBezTo>
                  <a:cubicBezTo>
                    <a:pt x="459" y="1331"/>
                    <a:pt x="454" y="1329"/>
                    <a:pt x="448" y="1335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35" y="1333"/>
                    <a:pt x="431" y="1336"/>
                    <a:pt x="428" y="1337"/>
                  </a:cubicBezTo>
                  <a:cubicBezTo>
                    <a:pt x="425" y="1336"/>
                    <a:pt x="421" y="1337"/>
                    <a:pt x="417" y="1340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10" y="1333"/>
                    <a:pt x="412" y="1340"/>
                    <a:pt x="417" y="1335"/>
                  </a:cubicBezTo>
                  <a:cubicBezTo>
                    <a:pt x="420" y="1338"/>
                    <a:pt x="425" y="1331"/>
                    <a:pt x="428" y="1334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467" y="1319"/>
                    <a:pt x="484" y="1312"/>
                    <a:pt x="500" y="1302"/>
                  </a:cubicBezTo>
                  <a:cubicBezTo>
                    <a:pt x="503" y="1294"/>
                    <a:pt x="515" y="1297"/>
                    <a:pt x="510" y="128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86" y="1300"/>
                    <a:pt x="484" y="1309"/>
                    <a:pt x="476" y="1309"/>
                  </a:cubicBezTo>
                  <a:cubicBezTo>
                    <a:pt x="474" y="1306"/>
                    <a:pt x="469" y="1314"/>
                    <a:pt x="466" y="1315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46" y="1319"/>
                    <a:pt x="437" y="1324"/>
                    <a:pt x="428" y="1327"/>
                  </a:cubicBezTo>
                  <a:cubicBezTo>
                    <a:pt x="424" y="1324"/>
                    <a:pt x="419" y="1328"/>
                    <a:pt x="415" y="1329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97" y="1329"/>
                    <a:pt x="392" y="1335"/>
                    <a:pt x="389" y="1331"/>
                  </a:cubicBezTo>
                  <a:cubicBezTo>
                    <a:pt x="387" y="1332"/>
                    <a:pt x="385" y="1333"/>
                    <a:pt x="383" y="1330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71" y="1336"/>
                    <a:pt x="368" y="1330"/>
                    <a:pt x="364" y="1334"/>
                  </a:cubicBezTo>
                  <a:cubicBezTo>
                    <a:pt x="362" y="1335"/>
                    <a:pt x="360" y="1334"/>
                    <a:pt x="358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364" y="1330"/>
                    <a:pt x="373" y="1328"/>
                    <a:pt x="383" y="1326"/>
                  </a:cubicBezTo>
                  <a:cubicBezTo>
                    <a:pt x="387" y="1325"/>
                    <a:pt x="392" y="1323"/>
                    <a:pt x="397" y="1322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07" y="1322"/>
                    <a:pt x="410" y="1317"/>
                    <a:pt x="412" y="1319"/>
                  </a:cubicBezTo>
                  <a:cubicBezTo>
                    <a:pt x="415" y="1317"/>
                    <a:pt x="418" y="1314"/>
                    <a:pt x="420" y="1316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61" y="1289"/>
                    <a:pt x="472" y="1279"/>
                    <a:pt x="484" y="1272"/>
                  </a:cubicBezTo>
                  <a:cubicBezTo>
                    <a:pt x="487" y="1268"/>
                    <a:pt x="491" y="1264"/>
                    <a:pt x="497" y="1260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480" y="1270"/>
                    <a:pt x="451" y="1287"/>
                    <a:pt x="424" y="1305"/>
                  </a:cubicBezTo>
                  <a:cubicBezTo>
                    <a:pt x="414" y="1308"/>
                    <a:pt x="404" y="1313"/>
                    <a:pt x="394" y="1317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80" y="1317"/>
                    <a:pt x="373" y="1318"/>
                    <a:pt x="371" y="1319"/>
                  </a:cubicBezTo>
                  <a:cubicBezTo>
                    <a:pt x="369" y="1321"/>
                    <a:pt x="369" y="1319"/>
                    <a:pt x="368" y="1319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57" y="1323"/>
                    <a:pt x="354" y="1321"/>
                    <a:pt x="351" y="1323"/>
                  </a:cubicBezTo>
                  <a:cubicBezTo>
                    <a:pt x="350" y="1321"/>
                    <a:pt x="349" y="1324"/>
                    <a:pt x="347" y="1324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39" y="1320"/>
                    <a:pt x="334" y="1326"/>
                    <a:pt x="332" y="1323"/>
                  </a:cubicBezTo>
                  <a:cubicBezTo>
                    <a:pt x="325" y="1322"/>
                    <a:pt x="317" y="1327"/>
                    <a:pt x="310" y="1324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83" y="1326"/>
                    <a:pt x="275" y="1329"/>
                    <a:pt x="268" y="1327"/>
                  </a:cubicBezTo>
                  <a:cubicBezTo>
                    <a:pt x="261" y="1330"/>
                    <a:pt x="255" y="1329"/>
                    <a:pt x="247" y="1332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33" y="1335"/>
                    <a:pt x="228" y="1340"/>
                    <a:pt x="225" y="1339"/>
                  </a:cubicBezTo>
                  <a:cubicBezTo>
                    <a:pt x="219" y="1345"/>
                    <a:pt x="213" y="1345"/>
                    <a:pt x="208" y="1349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194" y="1350"/>
                    <a:pt x="208" y="1346"/>
                    <a:pt x="209" y="1340"/>
                  </a:cubicBezTo>
                  <a:cubicBezTo>
                    <a:pt x="213" y="1339"/>
                    <a:pt x="216" y="1341"/>
                    <a:pt x="221" y="1337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34" y="1331"/>
                    <a:pt x="237" y="1327"/>
                    <a:pt x="240" y="1325"/>
                  </a:cubicBezTo>
                  <a:cubicBezTo>
                    <a:pt x="244" y="1328"/>
                    <a:pt x="250" y="1322"/>
                    <a:pt x="254" y="1325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264" y="1324"/>
                    <a:pt x="267" y="1319"/>
                    <a:pt x="269" y="1322"/>
                  </a:cubicBezTo>
                  <a:cubicBezTo>
                    <a:pt x="289" y="1316"/>
                    <a:pt x="309" y="1316"/>
                    <a:pt x="329" y="1310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367" y="1300"/>
                    <a:pt x="373" y="1301"/>
                    <a:pt x="380" y="1295"/>
                  </a:cubicBezTo>
                  <a:cubicBezTo>
                    <a:pt x="386" y="1297"/>
                    <a:pt x="394" y="1290"/>
                    <a:pt x="399" y="1291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49" y="1265"/>
                    <a:pt x="456" y="1260"/>
                    <a:pt x="462" y="1256"/>
                  </a:cubicBezTo>
                  <a:cubicBezTo>
                    <a:pt x="471" y="1251"/>
                    <a:pt x="471" y="1250"/>
                    <a:pt x="480" y="1243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493" y="1231"/>
                    <a:pt x="498" y="1233"/>
                    <a:pt x="499" y="1232"/>
                  </a:cubicBezTo>
                  <a:cubicBezTo>
                    <a:pt x="499" y="1231"/>
                    <a:pt x="498" y="1230"/>
                    <a:pt x="499" y="1229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0" y="1215"/>
                    <a:pt x="521" y="1213"/>
                    <a:pt x="520" y="1209"/>
                  </a:cubicBezTo>
                  <a:cubicBezTo>
                    <a:pt x="521" y="1206"/>
                    <a:pt x="528" y="1203"/>
                    <a:pt x="524" y="1199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95" y="1225"/>
                    <a:pt x="493" y="1226"/>
                    <a:pt x="486" y="1234"/>
                  </a:cubicBezTo>
                  <a:cubicBezTo>
                    <a:pt x="482" y="1237"/>
                    <a:pt x="479" y="1234"/>
                    <a:pt x="475" y="1239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427" y="1272"/>
                    <a:pt x="420" y="1274"/>
                    <a:pt x="413" y="1276"/>
                  </a:cubicBezTo>
                  <a:cubicBezTo>
                    <a:pt x="409" y="1279"/>
                    <a:pt x="406" y="1282"/>
                    <a:pt x="403" y="1279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78" y="1289"/>
                    <a:pt x="364" y="1294"/>
                    <a:pt x="350" y="1298"/>
                  </a:cubicBezTo>
                  <a:cubicBezTo>
                    <a:pt x="343" y="1299"/>
                    <a:pt x="336" y="1299"/>
                    <a:pt x="329" y="1303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304" y="1305"/>
                    <a:pt x="300" y="1308"/>
                    <a:pt x="296" y="1307"/>
                  </a:cubicBezTo>
                  <a:cubicBezTo>
                    <a:pt x="293" y="1308"/>
                    <a:pt x="291" y="1307"/>
                    <a:pt x="288" y="1310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83" y="1311"/>
                    <a:pt x="279" y="1309"/>
                    <a:pt x="276" y="1311"/>
                  </a:cubicBezTo>
                  <a:cubicBezTo>
                    <a:pt x="274" y="1308"/>
                    <a:pt x="270" y="1314"/>
                    <a:pt x="268" y="1313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59" y="1313"/>
                    <a:pt x="251" y="1316"/>
                    <a:pt x="255" y="1312"/>
                  </a:cubicBezTo>
                  <a:cubicBezTo>
                    <a:pt x="261" y="1310"/>
                    <a:pt x="267" y="1308"/>
                    <a:pt x="273" y="130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285" y="1308"/>
                    <a:pt x="289" y="1300"/>
                    <a:pt x="292" y="1302"/>
                  </a:cubicBezTo>
                  <a:cubicBezTo>
                    <a:pt x="299" y="1300"/>
                    <a:pt x="305" y="1300"/>
                    <a:pt x="311" y="1298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42" y="1288"/>
                    <a:pt x="353" y="1292"/>
                    <a:pt x="365" y="1284"/>
                  </a:cubicBezTo>
                  <a:cubicBezTo>
                    <a:pt x="370" y="1285"/>
                    <a:pt x="377" y="1280"/>
                    <a:pt x="383" y="1279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395" y="1275"/>
                    <a:pt x="398" y="1274"/>
                    <a:pt x="401" y="1276"/>
                  </a:cubicBezTo>
                  <a:cubicBezTo>
                    <a:pt x="420" y="1264"/>
                    <a:pt x="430" y="1262"/>
                    <a:pt x="448" y="1249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4" y="1213"/>
                    <a:pt x="484" y="1207"/>
                    <a:pt x="492" y="1202"/>
                  </a:cubicBezTo>
                  <a:cubicBezTo>
                    <a:pt x="493" y="1196"/>
                    <a:pt x="503" y="1191"/>
                    <a:pt x="502" y="1185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61" y="1227"/>
                    <a:pt x="455" y="1233"/>
                    <a:pt x="451" y="1240"/>
                  </a:cubicBezTo>
                  <a:cubicBezTo>
                    <a:pt x="447" y="1236"/>
                    <a:pt x="442" y="1245"/>
                    <a:pt x="438" y="1246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416" y="1260"/>
                    <a:pt x="403" y="1262"/>
                    <a:pt x="400" y="1269"/>
                  </a:cubicBezTo>
                  <a:cubicBezTo>
                    <a:pt x="396" y="1265"/>
                    <a:pt x="389" y="1271"/>
                    <a:pt x="384" y="1270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56" y="1281"/>
                    <a:pt x="345" y="1280"/>
                    <a:pt x="333" y="1288"/>
                  </a:cubicBezTo>
                  <a:cubicBezTo>
                    <a:pt x="329" y="1286"/>
                    <a:pt x="325" y="1289"/>
                    <a:pt x="321" y="1289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305" y="1287"/>
                    <a:pt x="300" y="1297"/>
                    <a:pt x="297" y="1292"/>
                  </a:cubicBezTo>
                  <a:cubicBezTo>
                    <a:pt x="292" y="1298"/>
                    <a:pt x="289" y="1291"/>
                    <a:pt x="285" y="1296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55" y="1303"/>
                    <a:pt x="252" y="1301"/>
                    <a:pt x="247" y="1305"/>
                  </a:cubicBezTo>
                  <a:cubicBezTo>
                    <a:pt x="244" y="1303"/>
                    <a:pt x="239" y="1312"/>
                    <a:pt x="235" y="1309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206" y="1320"/>
                    <a:pt x="203" y="1322"/>
                    <a:pt x="200" y="1325"/>
                  </a:cubicBezTo>
                  <a:cubicBezTo>
                    <a:pt x="195" y="1325"/>
                    <a:pt x="197" y="1334"/>
                    <a:pt x="192" y="1331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196" y="1319"/>
                    <a:pt x="202" y="1316"/>
                    <a:pt x="203" y="1312"/>
                  </a:cubicBezTo>
                  <a:cubicBezTo>
                    <a:pt x="215" y="1307"/>
                    <a:pt x="227" y="1300"/>
                    <a:pt x="239" y="1297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60" y="1289"/>
                    <a:pt x="263" y="1288"/>
                    <a:pt x="266" y="1290"/>
                  </a:cubicBezTo>
                  <a:cubicBezTo>
                    <a:pt x="268" y="1291"/>
                    <a:pt x="272" y="1285"/>
                    <a:pt x="274" y="1288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14" y="1280"/>
                    <a:pt x="321" y="1272"/>
                    <a:pt x="326" y="1275"/>
                  </a:cubicBezTo>
                  <a:cubicBezTo>
                    <a:pt x="333" y="1270"/>
                    <a:pt x="338" y="1275"/>
                    <a:pt x="345" y="1267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397" y="1253"/>
                    <a:pt x="402" y="1250"/>
                    <a:pt x="406" y="1252"/>
                  </a:cubicBezTo>
                  <a:cubicBezTo>
                    <a:pt x="422" y="1243"/>
                    <a:pt x="441" y="1233"/>
                    <a:pt x="453" y="1226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493" y="1181"/>
                    <a:pt x="499" y="1176"/>
                    <a:pt x="503" y="1170"/>
                  </a:cubicBezTo>
                  <a:cubicBezTo>
                    <a:pt x="504" y="1163"/>
                    <a:pt x="515" y="1157"/>
                    <a:pt x="514" y="1150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506" y="1162"/>
                    <a:pt x="497" y="1164"/>
                    <a:pt x="499" y="1168"/>
                  </a:cubicBezTo>
                  <a:cubicBezTo>
                    <a:pt x="495" y="1170"/>
                    <a:pt x="493" y="1173"/>
                    <a:pt x="494" y="1177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75" y="1196"/>
                    <a:pt x="463" y="1208"/>
                    <a:pt x="451" y="1220"/>
                  </a:cubicBezTo>
                  <a:cubicBezTo>
                    <a:pt x="449" y="1221"/>
                    <a:pt x="447" y="1219"/>
                    <a:pt x="445" y="1222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38" y="1225"/>
                    <a:pt x="433" y="1234"/>
                    <a:pt x="429" y="1230"/>
                  </a:cubicBezTo>
                  <a:cubicBezTo>
                    <a:pt x="425" y="1233"/>
                    <a:pt x="420" y="1238"/>
                    <a:pt x="417" y="1237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86" y="1252"/>
                    <a:pt x="370" y="1251"/>
                    <a:pt x="353" y="1258"/>
                  </a:cubicBezTo>
                  <a:cubicBezTo>
                    <a:pt x="346" y="1259"/>
                    <a:pt x="338" y="1262"/>
                    <a:pt x="330" y="1263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314" y="1265"/>
                    <a:pt x="308" y="1274"/>
                    <a:pt x="305" y="1269"/>
                  </a:cubicBezTo>
                  <a:cubicBezTo>
                    <a:pt x="296" y="1275"/>
                    <a:pt x="289" y="1270"/>
                    <a:pt x="281" y="1276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61" y="1276"/>
                    <a:pt x="264" y="1280"/>
                    <a:pt x="269" y="1275"/>
                  </a:cubicBezTo>
                  <a:cubicBezTo>
                    <a:pt x="274" y="1277"/>
                    <a:pt x="280" y="1267"/>
                    <a:pt x="284" y="1271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21" y="1256"/>
                    <a:pt x="327" y="1254"/>
                    <a:pt x="333" y="1253"/>
                  </a:cubicBezTo>
                  <a:cubicBezTo>
                    <a:pt x="339" y="1250"/>
                    <a:pt x="345" y="1246"/>
                    <a:pt x="351" y="1248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14" y="1216"/>
                    <a:pt x="433" y="1205"/>
                    <a:pt x="454" y="1190"/>
                  </a:cubicBezTo>
                  <a:cubicBezTo>
                    <a:pt x="462" y="1182"/>
                    <a:pt x="471" y="1175"/>
                    <a:pt x="479" y="1167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481" y="1154"/>
                    <a:pt x="495" y="1153"/>
                    <a:pt x="491" y="1149"/>
                  </a:cubicBezTo>
                  <a:cubicBezTo>
                    <a:pt x="497" y="1143"/>
                    <a:pt x="503" y="1137"/>
                    <a:pt x="504" y="1130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21" y="1104"/>
                    <a:pt x="536" y="1099"/>
                    <a:pt x="530" y="1091"/>
                  </a:cubicBezTo>
                  <a:cubicBezTo>
                    <a:pt x="523" y="1098"/>
                    <a:pt x="520" y="1106"/>
                    <a:pt x="511" y="1112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505" y="1128"/>
                    <a:pt x="495" y="1131"/>
                    <a:pt x="496" y="1136"/>
                  </a:cubicBezTo>
                  <a:cubicBezTo>
                    <a:pt x="486" y="1142"/>
                    <a:pt x="485" y="1150"/>
                    <a:pt x="477" y="1157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65" y="1169"/>
                    <a:pt x="462" y="1173"/>
                    <a:pt x="459" y="1177"/>
                  </a:cubicBezTo>
                  <a:cubicBezTo>
                    <a:pt x="453" y="1180"/>
                    <a:pt x="441" y="1185"/>
                    <a:pt x="435" y="1194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416" y="1206"/>
                    <a:pt x="410" y="1210"/>
                    <a:pt x="405" y="1214"/>
                  </a:cubicBezTo>
                  <a:cubicBezTo>
                    <a:pt x="399" y="1215"/>
                    <a:pt x="392" y="1220"/>
                    <a:pt x="386" y="1225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60" y="1232"/>
                    <a:pt x="355" y="1237"/>
                    <a:pt x="351" y="1238"/>
                  </a:cubicBezTo>
                  <a:cubicBezTo>
                    <a:pt x="347" y="1238"/>
                    <a:pt x="343" y="1243"/>
                    <a:pt x="339" y="1242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86" y="1259"/>
                    <a:pt x="281" y="1261"/>
                    <a:pt x="276" y="1260"/>
                  </a:cubicBezTo>
                  <a:cubicBezTo>
                    <a:pt x="268" y="1267"/>
                    <a:pt x="261" y="1267"/>
                    <a:pt x="253" y="126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44" y="1271"/>
                    <a:pt x="258" y="1263"/>
                    <a:pt x="271" y="1256"/>
                  </a:cubicBezTo>
                  <a:cubicBezTo>
                    <a:pt x="278" y="1252"/>
                    <a:pt x="284" y="1257"/>
                    <a:pt x="288" y="1249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02" y="1247"/>
                    <a:pt x="305" y="1244"/>
                    <a:pt x="309" y="1241"/>
                  </a:cubicBezTo>
                  <a:cubicBezTo>
                    <a:pt x="322" y="1239"/>
                    <a:pt x="336" y="1231"/>
                    <a:pt x="349" y="1225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415" y="1188"/>
                    <a:pt x="437" y="1174"/>
                    <a:pt x="465" y="1153"/>
                  </a:cubicBezTo>
                  <a:cubicBezTo>
                    <a:pt x="479" y="1138"/>
                    <a:pt x="496" y="1122"/>
                    <a:pt x="509" y="1106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19" y="1090"/>
                    <a:pt x="525" y="1087"/>
                    <a:pt x="526" y="1082"/>
                  </a:cubicBezTo>
                  <a:cubicBezTo>
                    <a:pt x="528" y="1080"/>
                    <a:pt x="529" y="1079"/>
                    <a:pt x="530" y="1077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7" y="1069"/>
                    <a:pt x="541" y="1067"/>
                    <a:pt x="540" y="1064"/>
                  </a:cubicBezTo>
                  <a:cubicBezTo>
                    <a:pt x="543" y="1063"/>
                    <a:pt x="543" y="1059"/>
                    <a:pt x="540" y="1060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529" y="1074"/>
                    <a:pt x="525" y="1077"/>
                    <a:pt x="523" y="1081"/>
                  </a:cubicBezTo>
                  <a:cubicBezTo>
                    <a:pt x="517" y="1089"/>
                    <a:pt x="513" y="1096"/>
                    <a:pt x="504" y="1103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85" y="1125"/>
                    <a:pt x="482" y="1129"/>
                    <a:pt x="476" y="1132"/>
                  </a:cubicBezTo>
                  <a:cubicBezTo>
                    <a:pt x="470" y="1136"/>
                    <a:pt x="470" y="1140"/>
                    <a:pt x="465" y="1143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426" y="1172"/>
                    <a:pt x="423" y="1169"/>
                    <a:pt x="418" y="1174"/>
                  </a:cubicBezTo>
                  <a:cubicBezTo>
                    <a:pt x="413" y="1178"/>
                    <a:pt x="408" y="1182"/>
                    <a:pt x="402" y="1186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85" y="1199"/>
                    <a:pt x="383" y="1197"/>
                    <a:pt x="380" y="1200"/>
                  </a:cubicBezTo>
                  <a:cubicBezTo>
                    <a:pt x="377" y="1201"/>
                    <a:pt x="374" y="1204"/>
                    <a:pt x="372" y="1203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55" y="1216"/>
                    <a:pt x="348" y="1213"/>
                    <a:pt x="343" y="1219"/>
                  </a:cubicBezTo>
                  <a:cubicBezTo>
                    <a:pt x="337" y="1219"/>
                    <a:pt x="331" y="1226"/>
                    <a:pt x="326" y="1227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90" y="1240"/>
                    <a:pt x="286" y="1243"/>
                    <a:pt x="282" y="1241"/>
                  </a:cubicBezTo>
                  <a:cubicBezTo>
                    <a:pt x="276" y="1247"/>
                    <a:pt x="271" y="1246"/>
                    <a:pt x="265" y="1251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55" y="1249"/>
                    <a:pt x="250" y="1261"/>
                    <a:pt x="248" y="1255"/>
                  </a:cubicBezTo>
                  <a:cubicBezTo>
                    <a:pt x="243" y="1258"/>
                    <a:pt x="244" y="1261"/>
                    <a:pt x="240" y="126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28" y="1264"/>
                    <a:pt x="228" y="1268"/>
                    <a:pt x="228" y="1268"/>
                  </a:cubicBezTo>
                  <a:cubicBezTo>
                    <a:pt x="225" y="1269"/>
                    <a:pt x="224" y="1270"/>
                    <a:pt x="222" y="1270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05" y="1276"/>
                    <a:pt x="208" y="1285"/>
                    <a:pt x="203" y="1281"/>
                  </a:cubicBezTo>
                  <a:cubicBezTo>
                    <a:pt x="201" y="1275"/>
                    <a:pt x="211" y="1272"/>
                    <a:pt x="212" y="1267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08" y="1209"/>
                    <a:pt x="324" y="1205"/>
                    <a:pt x="340" y="1199"/>
                  </a:cubicBezTo>
                  <a:cubicBezTo>
                    <a:pt x="344" y="1198"/>
                    <a:pt x="348" y="1190"/>
                    <a:pt x="351" y="1194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71" y="1184"/>
                    <a:pt x="372" y="1186"/>
                    <a:pt x="382" y="1179"/>
                  </a:cubicBezTo>
                  <a:cubicBezTo>
                    <a:pt x="385" y="1182"/>
                    <a:pt x="389" y="1174"/>
                    <a:pt x="392" y="1176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13" y="1164"/>
                    <a:pt x="422" y="1161"/>
                    <a:pt x="430" y="1156"/>
                  </a:cubicBezTo>
                  <a:cubicBezTo>
                    <a:pt x="436" y="1152"/>
                    <a:pt x="442" y="1148"/>
                    <a:pt x="448" y="1143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05" y="1093"/>
                    <a:pt x="508" y="1085"/>
                    <a:pt x="518" y="1078"/>
                  </a:cubicBezTo>
                  <a:cubicBezTo>
                    <a:pt x="523" y="1074"/>
                    <a:pt x="520" y="1070"/>
                    <a:pt x="527" y="1066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529" y="1060"/>
                    <a:pt x="530" y="1063"/>
                    <a:pt x="523" y="1064"/>
                  </a:cubicBezTo>
                  <a:cubicBezTo>
                    <a:pt x="520" y="1073"/>
                    <a:pt x="507" y="1081"/>
                    <a:pt x="499" y="1089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84" y="1103"/>
                    <a:pt x="479" y="1105"/>
                    <a:pt x="481" y="1107"/>
                  </a:cubicBezTo>
                  <a:cubicBezTo>
                    <a:pt x="479" y="1111"/>
                    <a:pt x="472" y="1106"/>
                    <a:pt x="474" y="1112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55" y="1125"/>
                    <a:pt x="451" y="1129"/>
                    <a:pt x="448" y="1134"/>
                  </a:cubicBezTo>
                  <a:cubicBezTo>
                    <a:pt x="446" y="1131"/>
                    <a:pt x="443" y="1135"/>
                    <a:pt x="443" y="1137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433" y="1142"/>
                    <a:pt x="432" y="1143"/>
                    <a:pt x="427" y="1149"/>
                  </a:cubicBezTo>
                  <a:cubicBezTo>
                    <a:pt x="418" y="1151"/>
                    <a:pt x="409" y="1156"/>
                    <a:pt x="400" y="1163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86" y="1172"/>
                    <a:pt x="379" y="1167"/>
                    <a:pt x="377" y="1172"/>
                  </a:cubicBezTo>
                  <a:cubicBezTo>
                    <a:pt x="372" y="1172"/>
                    <a:pt x="375" y="1174"/>
                    <a:pt x="371" y="117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49" y="1181"/>
                    <a:pt x="353" y="1183"/>
                    <a:pt x="348" y="1186"/>
                  </a:cubicBezTo>
                  <a:cubicBezTo>
                    <a:pt x="347" y="1185"/>
                    <a:pt x="339" y="1185"/>
                    <a:pt x="342" y="1188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320" y="1201"/>
                    <a:pt x="318" y="1197"/>
                    <a:pt x="314" y="1200"/>
                  </a:cubicBezTo>
                  <a:cubicBezTo>
                    <a:pt x="312" y="1195"/>
                    <a:pt x="307" y="1207"/>
                    <a:pt x="305" y="1202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56" y="1228"/>
                    <a:pt x="252" y="1230"/>
                    <a:pt x="249" y="1233"/>
                  </a:cubicBezTo>
                  <a:cubicBezTo>
                    <a:pt x="247" y="1238"/>
                    <a:pt x="239" y="1233"/>
                    <a:pt x="241" y="1239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16" y="1252"/>
                    <a:pt x="215" y="1256"/>
                    <a:pt x="206" y="1261"/>
                  </a:cubicBezTo>
                  <a:cubicBezTo>
                    <a:pt x="205" y="1265"/>
                    <a:pt x="203" y="1266"/>
                    <a:pt x="199" y="1266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197" y="1263"/>
                    <a:pt x="198" y="1264"/>
                    <a:pt x="204" y="1258"/>
                  </a:cubicBezTo>
                  <a:cubicBezTo>
                    <a:pt x="201" y="1255"/>
                    <a:pt x="209" y="1253"/>
                    <a:pt x="211" y="1251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24" y="1239"/>
                    <a:pt x="223" y="1242"/>
                    <a:pt x="227" y="1236"/>
                  </a:cubicBezTo>
                  <a:cubicBezTo>
                    <a:pt x="231" y="1235"/>
                    <a:pt x="236" y="1227"/>
                    <a:pt x="240" y="1230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256" y="1222"/>
                    <a:pt x="254" y="1214"/>
                    <a:pt x="261" y="1215"/>
                  </a:cubicBezTo>
                  <a:cubicBezTo>
                    <a:pt x="281" y="1202"/>
                    <a:pt x="291" y="1197"/>
                    <a:pt x="310" y="1188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376" y="1156"/>
                    <a:pt x="393" y="1154"/>
                    <a:pt x="410" y="1146"/>
                  </a:cubicBezTo>
                  <a:cubicBezTo>
                    <a:pt x="435" y="1128"/>
                    <a:pt x="461" y="1109"/>
                    <a:pt x="486" y="1091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509" y="1069"/>
                    <a:pt x="497" y="1074"/>
                    <a:pt x="493" y="1081"/>
                  </a:cubicBezTo>
                  <a:cubicBezTo>
                    <a:pt x="479" y="1087"/>
                    <a:pt x="477" y="1094"/>
                    <a:pt x="463" y="1100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38" y="1118"/>
                    <a:pt x="439" y="1116"/>
                    <a:pt x="431" y="1121"/>
                  </a:cubicBezTo>
                  <a:cubicBezTo>
                    <a:pt x="425" y="1130"/>
                    <a:pt x="412" y="1131"/>
                    <a:pt x="405" y="1140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387" y="1142"/>
                    <a:pt x="381" y="1150"/>
                    <a:pt x="377" y="1148"/>
                  </a:cubicBezTo>
                  <a:cubicBezTo>
                    <a:pt x="357" y="1162"/>
                    <a:pt x="338" y="1166"/>
                    <a:pt x="318" y="1175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51" y="1209"/>
                    <a:pt x="243" y="1216"/>
                    <a:pt x="236" y="1218"/>
                  </a:cubicBezTo>
                  <a:cubicBezTo>
                    <a:pt x="232" y="1221"/>
                    <a:pt x="232" y="1225"/>
                    <a:pt x="226" y="1228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211" y="1236"/>
                    <a:pt x="211" y="1240"/>
                    <a:pt x="205" y="1243"/>
                  </a:cubicBezTo>
                  <a:cubicBezTo>
                    <a:pt x="198" y="1244"/>
                    <a:pt x="199" y="1254"/>
                    <a:pt x="193" y="1251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199" y="1242"/>
                    <a:pt x="201" y="1241"/>
                    <a:pt x="202" y="1239"/>
                  </a:cubicBezTo>
                  <a:cubicBezTo>
                    <a:pt x="204" y="1238"/>
                    <a:pt x="203" y="1235"/>
                    <a:pt x="206" y="1237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28" y="1223"/>
                    <a:pt x="230" y="1209"/>
                    <a:pt x="238" y="1211"/>
                  </a:cubicBezTo>
                  <a:cubicBezTo>
                    <a:pt x="240" y="1205"/>
                    <a:pt x="252" y="1200"/>
                    <a:pt x="258" y="1194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28" y="1154"/>
                    <a:pt x="344" y="1152"/>
                    <a:pt x="363" y="1138"/>
                  </a:cubicBezTo>
                  <a:cubicBezTo>
                    <a:pt x="366" y="1141"/>
                    <a:pt x="370" y="1134"/>
                    <a:pt x="373" y="1136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391" y="1124"/>
                    <a:pt x="399" y="1124"/>
                    <a:pt x="407" y="1118"/>
                  </a:cubicBezTo>
                  <a:cubicBezTo>
                    <a:pt x="416" y="1111"/>
                    <a:pt x="423" y="1111"/>
                    <a:pt x="431" y="1104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39" y="1100"/>
                    <a:pt x="441" y="1102"/>
                    <a:pt x="440" y="1100"/>
                  </a:cubicBezTo>
                  <a:cubicBezTo>
                    <a:pt x="445" y="1094"/>
                    <a:pt x="448" y="1097"/>
                    <a:pt x="453" y="1093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474" y="1080"/>
                    <a:pt x="476" y="1076"/>
                    <a:pt x="479" y="1074"/>
                  </a:cubicBezTo>
                  <a:cubicBezTo>
                    <a:pt x="487" y="1069"/>
                    <a:pt x="493" y="1067"/>
                    <a:pt x="498" y="106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16" y="1047"/>
                    <a:pt x="526" y="1040"/>
                    <a:pt x="535" y="1034"/>
                  </a:cubicBezTo>
                  <a:cubicBezTo>
                    <a:pt x="543" y="1024"/>
                    <a:pt x="556" y="1015"/>
                    <a:pt x="561" y="1005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80" y="986"/>
                    <a:pt x="584" y="981"/>
                    <a:pt x="585" y="976"/>
                  </a:cubicBezTo>
                  <a:cubicBezTo>
                    <a:pt x="567" y="993"/>
                    <a:pt x="550" y="1011"/>
                    <a:pt x="532" y="1029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68" y="1073"/>
                    <a:pt x="461" y="1076"/>
                    <a:pt x="461" y="1080"/>
                  </a:cubicBezTo>
                  <a:cubicBezTo>
                    <a:pt x="458" y="1075"/>
                    <a:pt x="452" y="1088"/>
                    <a:pt x="449" y="1084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424" y="1100"/>
                    <a:pt x="423" y="1097"/>
                    <a:pt x="412" y="1105"/>
                  </a:cubicBezTo>
                  <a:cubicBezTo>
                    <a:pt x="404" y="1107"/>
                    <a:pt x="396" y="1115"/>
                    <a:pt x="387" y="1118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70" y="1131"/>
                    <a:pt x="366" y="1126"/>
                    <a:pt x="361" y="1130"/>
                  </a:cubicBezTo>
                  <a:cubicBezTo>
                    <a:pt x="347" y="1141"/>
                    <a:pt x="333" y="1145"/>
                    <a:pt x="320" y="1150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62" y="1183"/>
                    <a:pt x="258" y="1183"/>
                    <a:pt x="254" y="1188"/>
                  </a:cubicBezTo>
                  <a:cubicBezTo>
                    <a:pt x="247" y="1188"/>
                    <a:pt x="249" y="1195"/>
                    <a:pt x="243" y="1193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222" y="1215"/>
                    <a:pt x="208" y="1217"/>
                    <a:pt x="211" y="1221"/>
                  </a:cubicBezTo>
                  <a:cubicBezTo>
                    <a:pt x="206" y="1224"/>
                    <a:pt x="201" y="1228"/>
                    <a:pt x="197" y="123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00" y="1210"/>
                    <a:pt x="207" y="1212"/>
                    <a:pt x="207" y="1204"/>
                  </a:cubicBezTo>
                  <a:cubicBezTo>
                    <a:pt x="215" y="1200"/>
                    <a:pt x="215" y="1194"/>
                    <a:pt x="223" y="1190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243" y="1172"/>
                    <a:pt x="246" y="1176"/>
                    <a:pt x="251" y="1170"/>
                  </a:cubicBezTo>
                  <a:cubicBezTo>
                    <a:pt x="268" y="1154"/>
                    <a:pt x="290" y="1150"/>
                    <a:pt x="311" y="1131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362" y="1103"/>
                    <a:pt x="387" y="1094"/>
                    <a:pt x="413" y="1078"/>
                  </a:cubicBezTo>
                  <a:cubicBezTo>
                    <a:pt x="442" y="1059"/>
                    <a:pt x="454" y="1045"/>
                    <a:pt x="481" y="1026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27" y="981"/>
                    <a:pt x="533" y="977"/>
                    <a:pt x="535" y="972"/>
                  </a:cubicBezTo>
                  <a:cubicBezTo>
                    <a:pt x="543" y="969"/>
                    <a:pt x="542" y="964"/>
                    <a:pt x="549" y="960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52" y="952"/>
                    <a:pt x="558" y="945"/>
                    <a:pt x="552" y="948"/>
                  </a:cubicBezTo>
                  <a:cubicBezTo>
                    <a:pt x="551" y="956"/>
                    <a:pt x="540" y="962"/>
                    <a:pt x="536" y="969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509" y="998"/>
                    <a:pt x="504" y="996"/>
                    <a:pt x="505" y="999"/>
                  </a:cubicBezTo>
                  <a:cubicBezTo>
                    <a:pt x="503" y="1001"/>
                    <a:pt x="500" y="1003"/>
                    <a:pt x="497" y="100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456" y="1036"/>
                    <a:pt x="430" y="1055"/>
                    <a:pt x="405" y="1074"/>
                  </a:cubicBezTo>
                  <a:cubicBezTo>
                    <a:pt x="396" y="1077"/>
                    <a:pt x="380" y="1086"/>
                    <a:pt x="370" y="1091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323" y="1113"/>
                    <a:pt x="311" y="1125"/>
                    <a:pt x="300" y="1127"/>
                  </a:cubicBezTo>
                  <a:cubicBezTo>
                    <a:pt x="284" y="1137"/>
                    <a:pt x="280" y="1141"/>
                    <a:pt x="261" y="1150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08" y="1186"/>
                    <a:pt x="205" y="1197"/>
                    <a:pt x="201" y="1194"/>
                  </a:cubicBezTo>
                  <a:cubicBezTo>
                    <a:pt x="199" y="1192"/>
                    <a:pt x="202" y="1185"/>
                    <a:pt x="205" y="1188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11" y="1176"/>
                    <a:pt x="220" y="1174"/>
                    <a:pt x="219" y="1171"/>
                  </a:cubicBezTo>
                  <a:cubicBezTo>
                    <a:pt x="225" y="1168"/>
                    <a:pt x="224" y="1165"/>
                    <a:pt x="228" y="1162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284" y="1123"/>
                    <a:pt x="307" y="1109"/>
                    <a:pt x="329" y="1094"/>
                  </a:cubicBezTo>
                  <a:cubicBezTo>
                    <a:pt x="333" y="1094"/>
                    <a:pt x="338" y="1091"/>
                    <a:pt x="342" y="1089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399" y="1052"/>
                    <a:pt x="406" y="1048"/>
                    <a:pt x="414" y="1042"/>
                  </a:cubicBezTo>
                  <a:cubicBezTo>
                    <a:pt x="428" y="1033"/>
                    <a:pt x="438" y="1023"/>
                    <a:pt x="448" y="1018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470" y="999"/>
                    <a:pt x="478" y="994"/>
                    <a:pt x="485" y="988"/>
                  </a:cubicBezTo>
                  <a:cubicBezTo>
                    <a:pt x="496" y="975"/>
                    <a:pt x="510" y="963"/>
                    <a:pt x="524" y="950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34" y="937"/>
                    <a:pt x="539" y="934"/>
                    <a:pt x="539" y="930"/>
                  </a:cubicBezTo>
                  <a:cubicBezTo>
                    <a:pt x="550" y="924"/>
                    <a:pt x="547" y="916"/>
                    <a:pt x="559" y="91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74" y="882"/>
                    <a:pt x="587" y="877"/>
                    <a:pt x="586" y="869"/>
                  </a:cubicBezTo>
                  <a:cubicBezTo>
                    <a:pt x="573" y="872"/>
                    <a:pt x="565" y="887"/>
                    <a:pt x="551" y="895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34" y="909"/>
                    <a:pt x="532" y="911"/>
                    <a:pt x="529" y="913"/>
                  </a:cubicBezTo>
                  <a:cubicBezTo>
                    <a:pt x="527" y="914"/>
                    <a:pt x="527" y="918"/>
                    <a:pt x="524" y="916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516" y="924"/>
                    <a:pt x="517" y="928"/>
                    <a:pt x="514" y="926"/>
                  </a:cubicBezTo>
                  <a:cubicBezTo>
                    <a:pt x="507" y="929"/>
                    <a:pt x="508" y="938"/>
                    <a:pt x="502" y="937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466" y="970"/>
                    <a:pt x="461" y="972"/>
                    <a:pt x="452" y="983"/>
                  </a:cubicBezTo>
                  <a:cubicBezTo>
                    <a:pt x="432" y="999"/>
                    <a:pt x="423" y="1004"/>
                    <a:pt x="405" y="1020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66" y="1042"/>
                    <a:pt x="355" y="1047"/>
                    <a:pt x="344" y="1054"/>
                  </a:cubicBezTo>
                  <a:cubicBezTo>
                    <a:pt x="337" y="1056"/>
                    <a:pt x="337" y="1060"/>
                    <a:pt x="330" y="1062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97" y="1080"/>
                    <a:pt x="282" y="1089"/>
                    <a:pt x="269" y="1093"/>
                  </a:cubicBezTo>
                  <a:cubicBezTo>
                    <a:pt x="273" y="1099"/>
                    <a:pt x="261" y="1094"/>
                    <a:pt x="265" y="1098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60" y="1107"/>
                    <a:pt x="248" y="1102"/>
                    <a:pt x="252" y="1108"/>
                  </a:cubicBezTo>
                  <a:cubicBezTo>
                    <a:pt x="248" y="1111"/>
                    <a:pt x="247" y="1107"/>
                    <a:pt x="246" y="1112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37" y="1122"/>
                    <a:pt x="229" y="1124"/>
                    <a:pt x="232" y="1127"/>
                  </a:cubicBezTo>
                  <a:cubicBezTo>
                    <a:pt x="229" y="1130"/>
                    <a:pt x="225" y="1132"/>
                    <a:pt x="222" y="1134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13" y="1131"/>
                    <a:pt x="220" y="1133"/>
                    <a:pt x="224" y="1126"/>
                  </a:cubicBezTo>
                  <a:cubicBezTo>
                    <a:pt x="233" y="1121"/>
                    <a:pt x="234" y="1114"/>
                    <a:pt x="243" y="1109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322" y="1051"/>
                    <a:pt x="349" y="1034"/>
                    <a:pt x="375" y="1019"/>
                  </a:cubicBezTo>
                  <a:cubicBezTo>
                    <a:pt x="388" y="1007"/>
                    <a:pt x="402" y="1002"/>
                    <a:pt x="413" y="987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28" y="977"/>
                    <a:pt x="433" y="975"/>
                    <a:pt x="435" y="973"/>
                  </a:cubicBezTo>
                  <a:cubicBezTo>
                    <a:pt x="437" y="971"/>
                    <a:pt x="437" y="969"/>
                    <a:pt x="440" y="967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475" y="940"/>
                    <a:pt x="485" y="933"/>
                    <a:pt x="491" y="925"/>
                  </a:cubicBezTo>
                  <a:cubicBezTo>
                    <a:pt x="507" y="913"/>
                    <a:pt x="522" y="905"/>
                    <a:pt x="533" y="895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66" y="877"/>
                    <a:pt x="572" y="870"/>
                    <a:pt x="577" y="870"/>
                  </a:cubicBezTo>
                  <a:cubicBezTo>
                    <a:pt x="580" y="869"/>
                    <a:pt x="583" y="867"/>
                    <a:pt x="585" y="865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02" y="859"/>
                    <a:pt x="596" y="854"/>
                    <a:pt x="604" y="853"/>
                  </a:cubicBezTo>
                  <a:cubicBezTo>
                    <a:pt x="610" y="852"/>
                    <a:pt x="615" y="852"/>
                    <a:pt x="620" y="852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624" y="850"/>
                    <a:pt x="616" y="849"/>
                    <a:pt x="608" y="848"/>
                  </a:cubicBezTo>
                  <a:cubicBezTo>
                    <a:pt x="599" y="852"/>
                    <a:pt x="591" y="851"/>
                    <a:pt x="583" y="854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53" y="861"/>
                    <a:pt x="548" y="864"/>
                    <a:pt x="543" y="868"/>
                  </a:cubicBezTo>
                  <a:cubicBezTo>
                    <a:pt x="540" y="864"/>
                    <a:pt x="534" y="872"/>
                    <a:pt x="530" y="870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85" y="900"/>
                    <a:pt x="469" y="911"/>
                    <a:pt x="454" y="920"/>
                  </a:cubicBezTo>
                  <a:cubicBezTo>
                    <a:pt x="442" y="928"/>
                    <a:pt x="439" y="933"/>
                    <a:pt x="429" y="938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378" y="970"/>
                    <a:pt x="353" y="990"/>
                    <a:pt x="329" y="1003"/>
                  </a:cubicBezTo>
                  <a:cubicBezTo>
                    <a:pt x="323" y="1009"/>
                    <a:pt x="313" y="1017"/>
                    <a:pt x="301" y="1026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92" y="1033"/>
                    <a:pt x="289" y="1031"/>
                    <a:pt x="290" y="1034"/>
                  </a:cubicBezTo>
                  <a:cubicBezTo>
                    <a:pt x="280" y="1041"/>
                    <a:pt x="269" y="1049"/>
                    <a:pt x="259" y="1056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43" y="1075"/>
                    <a:pt x="241" y="1077"/>
                    <a:pt x="237" y="1079"/>
                  </a:cubicBezTo>
                  <a:cubicBezTo>
                    <a:pt x="236" y="1081"/>
                    <a:pt x="232" y="1089"/>
                    <a:pt x="229" y="1085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37" y="1072"/>
                    <a:pt x="237" y="1071"/>
                    <a:pt x="245" y="1066"/>
                  </a:cubicBezTo>
                  <a:cubicBezTo>
                    <a:pt x="243" y="1064"/>
                    <a:pt x="247" y="1062"/>
                    <a:pt x="250" y="1060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62" y="1048"/>
                    <a:pt x="266" y="1043"/>
                    <a:pt x="271" y="1038"/>
                  </a:cubicBezTo>
                  <a:cubicBezTo>
                    <a:pt x="281" y="1032"/>
                    <a:pt x="283" y="1026"/>
                    <a:pt x="292" y="1020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02" y="1009"/>
                    <a:pt x="301" y="1009"/>
                    <a:pt x="307" y="1007"/>
                  </a:cubicBezTo>
                  <a:cubicBezTo>
                    <a:pt x="315" y="1000"/>
                    <a:pt x="324" y="993"/>
                    <a:pt x="333" y="985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38" y="985"/>
                    <a:pt x="337" y="983"/>
                    <a:pt x="338" y="982"/>
                  </a:cubicBezTo>
                  <a:cubicBezTo>
                    <a:pt x="341" y="979"/>
                    <a:pt x="344" y="977"/>
                    <a:pt x="348" y="975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40" y="913"/>
                    <a:pt x="449" y="907"/>
                    <a:pt x="460" y="899"/>
                  </a:cubicBezTo>
                  <a:cubicBezTo>
                    <a:pt x="467" y="897"/>
                    <a:pt x="475" y="894"/>
                    <a:pt x="483" y="887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16" y="870"/>
                    <a:pt x="521" y="876"/>
                    <a:pt x="522" y="869"/>
                  </a:cubicBezTo>
                  <a:cubicBezTo>
                    <a:pt x="525" y="873"/>
                    <a:pt x="532" y="859"/>
                    <a:pt x="536" y="86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0" y="844"/>
                    <a:pt x="580" y="837"/>
                    <a:pt x="589" y="832"/>
                  </a:cubicBezTo>
                  <a:cubicBezTo>
                    <a:pt x="586" y="827"/>
                    <a:pt x="582" y="830"/>
                    <a:pt x="578" y="833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57" y="843"/>
                    <a:pt x="548" y="848"/>
                    <a:pt x="539" y="854"/>
                  </a:cubicBezTo>
                  <a:cubicBezTo>
                    <a:pt x="532" y="852"/>
                    <a:pt x="523" y="863"/>
                    <a:pt x="516" y="863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501" y="866"/>
                    <a:pt x="496" y="876"/>
                    <a:pt x="493" y="873"/>
                  </a:cubicBezTo>
                  <a:cubicBezTo>
                    <a:pt x="475" y="883"/>
                    <a:pt x="466" y="888"/>
                    <a:pt x="448" y="895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69" y="948"/>
                    <a:pt x="368" y="951"/>
                    <a:pt x="363" y="954"/>
                  </a:cubicBezTo>
                  <a:cubicBezTo>
                    <a:pt x="353" y="960"/>
                    <a:pt x="350" y="964"/>
                    <a:pt x="339" y="969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93" y="1007"/>
                    <a:pt x="275" y="1026"/>
                    <a:pt x="265" y="1030"/>
                  </a:cubicBezTo>
                  <a:cubicBezTo>
                    <a:pt x="267" y="1033"/>
                    <a:pt x="258" y="1035"/>
                    <a:pt x="259" y="1039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47" y="1047"/>
                    <a:pt x="248" y="1051"/>
                    <a:pt x="242" y="1053"/>
                  </a:cubicBezTo>
                  <a:cubicBezTo>
                    <a:pt x="242" y="1057"/>
                    <a:pt x="238" y="1060"/>
                    <a:pt x="235" y="1056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247" y="1043"/>
                    <a:pt x="246" y="1039"/>
                    <a:pt x="252" y="1039"/>
                  </a:cubicBezTo>
                  <a:cubicBezTo>
                    <a:pt x="250" y="1033"/>
                    <a:pt x="260" y="1028"/>
                    <a:pt x="262" y="1022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23" y="899"/>
                    <a:pt x="428" y="896"/>
                    <a:pt x="432" y="894"/>
                  </a:cubicBezTo>
                  <a:cubicBezTo>
                    <a:pt x="449" y="881"/>
                    <a:pt x="464" y="877"/>
                    <a:pt x="479" y="868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491" y="864"/>
                    <a:pt x="495" y="859"/>
                    <a:pt x="499" y="861"/>
                  </a:cubicBezTo>
                  <a:cubicBezTo>
                    <a:pt x="503" y="856"/>
                    <a:pt x="506" y="858"/>
                    <a:pt x="510" y="855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30" y="845"/>
                    <a:pt x="537" y="845"/>
                    <a:pt x="545" y="842"/>
                  </a:cubicBezTo>
                  <a:cubicBezTo>
                    <a:pt x="552" y="839"/>
                    <a:pt x="561" y="833"/>
                    <a:pt x="568" y="833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610" y="806"/>
                    <a:pt x="603" y="818"/>
                    <a:pt x="599" y="815"/>
                  </a:cubicBezTo>
                  <a:cubicBezTo>
                    <a:pt x="593" y="821"/>
                    <a:pt x="588" y="816"/>
                    <a:pt x="582" y="823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61" y="831"/>
                    <a:pt x="557" y="828"/>
                    <a:pt x="550" y="833"/>
                  </a:cubicBezTo>
                  <a:cubicBezTo>
                    <a:pt x="548" y="831"/>
                    <a:pt x="545" y="835"/>
                    <a:pt x="543" y="83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29" y="844"/>
                    <a:pt x="525" y="838"/>
                    <a:pt x="519" y="844"/>
                  </a:cubicBezTo>
                  <a:cubicBezTo>
                    <a:pt x="517" y="842"/>
                    <a:pt x="514" y="845"/>
                    <a:pt x="511" y="84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500" y="849"/>
                    <a:pt x="497" y="854"/>
                    <a:pt x="495" y="851"/>
                  </a:cubicBezTo>
                  <a:cubicBezTo>
                    <a:pt x="491" y="856"/>
                    <a:pt x="489" y="852"/>
                    <a:pt x="485" y="856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57" y="869"/>
                    <a:pt x="446" y="873"/>
                    <a:pt x="434" y="883"/>
                  </a:cubicBezTo>
                  <a:cubicBezTo>
                    <a:pt x="432" y="881"/>
                    <a:pt x="429" y="884"/>
                    <a:pt x="426" y="88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412" y="897"/>
                    <a:pt x="404" y="894"/>
                    <a:pt x="403" y="901"/>
                  </a:cubicBezTo>
                  <a:cubicBezTo>
                    <a:pt x="401" y="899"/>
                    <a:pt x="398" y="902"/>
                    <a:pt x="395" y="904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79" y="915"/>
                    <a:pt x="380" y="917"/>
                    <a:pt x="380" y="917"/>
                  </a:cubicBezTo>
                  <a:cubicBezTo>
                    <a:pt x="379" y="919"/>
                    <a:pt x="377" y="917"/>
                    <a:pt x="376" y="918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329" y="954"/>
                    <a:pt x="317" y="962"/>
                    <a:pt x="304" y="972"/>
                  </a:cubicBezTo>
                  <a:cubicBezTo>
                    <a:pt x="299" y="978"/>
                    <a:pt x="291" y="984"/>
                    <a:pt x="283" y="990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65" y="1008"/>
                    <a:pt x="262" y="1010"/>
                    <a:pt x="258" y="1013"/>
                  </a:cubicBezTo>
                  <a:cubicBezTo>
                    <a:pt x="260" y="1015"/>
                    <a:pt x="249" y="1023"/>
                    <a:pt x="248" y="1020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53" y="1010"/>
                    <a:pt x="258" y="1009"/>
                    <a:pt x="260" y="1006"/>
                  </a:cubicBezTo>
                  <a:cubicBezTo>
                    <a:pt x="260" y="1006"/>
                    <a:pt x="260" y="1004"/>
                    <a:pt x="260" y="100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64" y="1001"/>
                    <a:pt x="262" y="1000"/>
                    <a:pt x="263" y="999"/>
                  </a:cubicBezTo>
                  <a:cubicBezTo>
                    <a:pt x="265" y="996"/>
                    <a:pt x="269" y="996"/>
                    <a:pt x="269" y="99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14" y="949"/>
                    <a:pt x="317" y="945"/>
                    <a:pt x="334" y="935"/>
                  </a:cubicBezTo>
                  <a:cubicBezTo>
                    <a:pt x="340" y="929"/>
                    <a:pt x="348" y="922"/>
                    <a:pt x="357" y="916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72" y="906"/>
                    <a:pt x="377" y="902"/>
                    <a:pt x="382" y="899"/>
                  </a:cubicBezTo>
                  <a:cubicBezTo>
                    <a:pt x="385" y="899"/>
                    <a:pt x="389" y="897"/>
                    <a:pt x="392" y="893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00" y="887"/>
                    <a:pt x="408" y="886"/>
                    <a:pt x="409" y="886"/>
                  </a:cubicBezTo>
                  <a:cubicBezTo>
                    <a:pt x="414" y="884"/>
                    <a:pt x="411" y="881"/>
                    <a:pt x="416" y="879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28" y="876"/>
                    <a:pt x="432" y="869"/>
                    <a:pt x="434" y="873"/>
                  </a:cubicBezTo>
                  <a:cubicBezTo>
                    <a:pt x="440" y="871"/>
                    <a:pt x="447" y="866"/>
                    <a:pt x="453" y="865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12" y="837"/>
                    <a:pt x="532" y="828"/>
                    <a:pt x="553" y="817"/>
                  </a:cubicBezTo>
                  <a:cubicBezTo>
                    <a:pt x="559" y="810"/>
                    <a:pt x="560" y="811"/>
                    <a:pt x="568" y="806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584" y="792"/>
                    <a:pt x="590" y="788"/>
                    <a:pt x="596" y="784"/>
                  </a:cubicBezTo>
                  <a:cubicBezTo>
                    <a:pt x="597" y="781"/>
                    <a:pt x="605" y="779"/>
                    <a:pt x="603" y="77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601" y="770"/>
                    <a:pt x="597" y="777"/>
                    <a:pt x="590" y="783"/>
                  </a:cubicBezTo>
                  <a:cubicBezTo>
                    <a:pt x="572" y="796"/>
                    <a:pt x="552" y="809"/>
                    <a:pt x="536" y="820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504" y="832"/>
                    <a:pt x="494" y="837"/>
                    <a:pt x="485" y="839"/>
                  </a:cubicBezTo>
                  <a:cubicBezTo>
                    <a:pt x="479" y="845"/>
                    <a:pt x="474" y="842"/>
                    <a:pt x="468" y="84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438" y="861"/>
                    <a:pt x="426" y="866"/>
                    <a:pt x="415" y="870"/>
                  </a:cubicBezTo>
                  <a:cubicBezTo>
                    <a:pt x="410" y="873"/>
                    <a:pt x="405" y="877"/>
                    <a:pt x="400" y="880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67" y="901"/>
                    <a:pt x="356" y="901"/>
                    <a:pt x="356" y="908"/>
                  </a:cubicBezTo>
                  <a:cubicBezTo>
                    <a:pt x="349" y="905"/>
                    <a:pt x="348" y="916"/>
                    <a:pt x="341" y="918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30" y="926"/>
                    <a:pt x="328" y="927"/>
                    <a:pt x="327" y="928"/>
                  </a:cubicBezTo>
                  <a:cubicBezTo>
                    <a:pt x="325" y="930"/>
                    <a:pt x="323" y="928"/>
                    <a:pt x="324" y="931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95" y="954"/>
                    <a:pt x="287" y="963"/>
                    <a:pt x="279" y="965"/>
                  </a:cubicBezTo>
                  <a:cubicBezTo>
                    <a:pt x="282" y="970"/>
                    <a:pt x="274" y="974"/>
                    <a:pt x="272" y="978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56" y="985"/>
                    <a:pt x="262" y="980"/>
                    <a:pt x="262" y="975"/>
                  </a:cubicBezTo>
                  <a:cubicBezTo>
                    <a:pt x="269" y="973"/>
                    <a:pt x="263" y="961"/>
                    <a:pt x="268" y="963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277" y="963"/>
                    <a:pt x="285" y="955"/>
                    <a:pt x="290" y="945"/>
                  </a:cubicBezTo>
                  <a:cubicBezTo>
                    <a:pt x="294" y="949"/>
                    <a:pt x="292" y="941"/>
                    <a:pt x="296" y="941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337" y="907"/>
                    <a:pt x="344" y="904"/>
                    <a:pt x="348" y="901"/>
                  </a:cubicBezTo>
                  <a:cubicBezTo>
                    <a:pt x="378" y="886"/>
                    <a:pt x="408" y="862"/>
                    <a:pt x="439" y="850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63" y="838"/>
                    <a:pt x="462" y="836"/>
                    <a:pt x="462" y="836"/>
                  </a:cubicBezTo>
                  <a:cubicBezTo>
                    <a:pt x="462" y="836"/>
                    <a:pt x="473" y="832"/>
                    <a:pt x="474" y="832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494" y="823"/>
                    <a:pt x="511" y="815"/>
                    <a:pt x="531" y="803"/>
                  </a:cubicBezTo>
                  <a:cubicBezTo>
                    <a:pt x="554" y="786"/>
                    <a:pt x="568" y="781"/>
                    <a:pt x="592" y="762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606" y="744"/>
                    <a:pt x="604" y="746"/>
                    <a:pt x="601" y="747"/>
                  </a:cubicBezTo>
                  <a:cubicBezTo>
                    <a:pt x="600" y="749"/>
                    <a:pt x="601" y="752"/>
                    <a:pt x="598" y="750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77" y="765"/>
                    <a:pt x="568" y="772"/>
                    <a:pt x="558" y="779"/>
                  </a:cubicBezTo>
                  <a:cubicBezTo>
                    <a:pt x="557" y="778"/>
                    <a:pt x="556" y="777"/>
                    <a:pt x="555" y="77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44" y="787"/>
                    <a:pt x="539" y="790"/>
                    <a:pt x="534" y="794"/>
                  </a:cubicBezTo>
                  <a:cubicBezTo>
                    <a:pt x="530" y="791"/>
                    <a:pt x="525" y="800"/>
                    <a:pt x="520" y="801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94" y="812"/>
                    <a:pt x="480" y="821"/>
                    <a:pt x="468" y="824"/>
                  </a:cubicBezTo>
                  <a:cubicBezTo>
                    <a:pt x="455" y="828"/>
                    <a:pt x="441" y="840"/>
                    <a:pt x="429" y="842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18" y="850"/>
                    <a:pt x="418" y="847"/>
                    <a:pt x="416" y="852"/>
                  </a:cubicBezTo>
                  <a:cubicBezTo>
                    <a:pt x="414" y="848"/>
                    <a:pt x="410" y="855"/>
                    <a:pt x="407" y="856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383" y="870"/>
                    <a:pt x="370" y="878"/>
                    <a:pt x="357" y="885"/>
                  </a:cubicBezTo>
                  <a:cubicBezTo>
                    <a:pt x="329" y="903"/>
                    <a:pt x="320" y="910"/>
                    <a:pt x="294" y="930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6" y="943"/>
                    <a:pt x="275" y="950"/>
                    <a:pt x="274" y="947"/>
                  </a:cubicBezTo>
                  <a:cubicBezTo>
                    <a:pt x="274" y="940"/>
                    <a:pt x="279" y="941"/>
                    <a:pt x="281" y="937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293" y="919"/>
                    <a:pt x="296" y="923"/>
                    <a:pt x="300" y="918"/>
                  </a:cubicBezTo>
                  <a:cubicBezTo>
                    <a:pt x="301" y="914"/>
                    <a:pt x="308" y="910"/>
                    <a:pt x="310" y="906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44" y="882"/>
                    <a:pt x="353" y="875"/>
                    <a:pt x="362" y="869"/>
                  </a:cubicBezTo>
                  <a:cubicBezTo>
                    <a:pt x="367" y="864"/>
                    <a:pt x="370" y="867"/>
                    <a:pt x="375" y="862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399" y="845"/>
                    <a:pt x="403" y="846"/>
                    <a:pt x="408" y="843"/>
                  </a:cubicBezTo>
                  <a:cubicBezTo>
                    <a:pt x="422" y="832"/>
                    <a:pt x="434" y="832"/>
                    <a:pt x="443" y="825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56" y="820"/>
                    <a:pt x="460" y="818"/>
                    <a:pt x="464" y="815"/>
                  </a:cubicBezTo>
                  <a:cubicBezTo>
                    <a:pt x="466" y="818"/>
                    <a:pt x="470" y="812"/>
                    <a:pt x="472" y="814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76" y="811"/>
                    <a:pt x="478" y="809"/>
                    <a:pt x="480" y="808"/>
                  </a:cubicBezTo>
                  <a:cubicBezTo>
                    <a:pt x="482" y="813"/>
                    <a:pt x="487" y="801"/>
                    <a:pt x="489" y="806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01" y="805"/>
                    <a:pt x="506" y="793"/>
                    <a:pt x="508" y="798"/>
                  </a:cubicBezTo>
                  <a:cubicBezTo>
                    <a:pt x="511" y="797"/>
                    <a:pt x="516" y="789"/>
                    <a:pt x="519" y="793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45" y="777"/>
                    <a:pt x="544" y="777"/>
                    <a:pt x="553" y="772"/>
                  </a:cubicBezTo>
                  <a:cubicBezTo>
                    <a:pt x="565" y="764"/>
                    <a:pt x="577" y="755"/>
                    <a:pt x="589" y="747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17" y="723"/>
                    <a:pt x="618" y="720"/>
                    <a:pt x="624" y="717"/>
                  </a:cubicBezTo>
                  <a:cubicBezTo>
                    <a:pt x="620" y="712"/>
                    <a:pt x="636" y="710"/>
                    <a:pt x="632" y="705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9" y="713"/>
                    <a:pt x="619" y="718"/>
                    <a:pt x="617" y="719"/>
                  </a:cubicBezTo>
                  <a:cubicBezTo>
                    <a:pt x="617" y="719"/>
                    <a:pt x="616" y="717"/>
                    <a:pt x="615" y="718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11" y="721"/>
                    <a:pt x="610" y="724"/>
                    <a:pt x="611" y="723"/>
                  </a:cubicBezTo>
                  <a:cubicBezTo>
                    <a:pt x="609" y="725"/>
                    <a:pt x="606" y="724"/>
                    <a:pt x="605" y="725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98" y="733"/>
                    <a:pt x="594" y="733"/>
                    <a:pt x="595" y="732"/>
                  </a:cubicBezTo>
                  <a:cubicBezTo>
                    <a:pt x="593" y="734"/>
                    <a:pt x="590" y="741"/>
                    <a:pt x="585" y="742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57" y="758"/>
                    <a:pt x="549" y="767"/>
                    <a:pt x="542" y="768"/>
                  </a:cubicBezTo>
                  <a:cubicBezTo>
                    <a:pt x="539" y="769"/>
                    <a:pt x="534" y="777"/>
                    <a:pt x="532" y="773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506" y="789"/>
                    <a:pt x="492" y="793"/>
                    <a:pt x="477" y="800"/>
                  </a:cubicBezTo>
                  <a:cubicBezTo>
                    <a:pt x="474" y="803"/>
                    <a:pt x="470" y="806"/>
                    <a:pt x="467" y="803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52" y="811"/>
                    <a:pt x="444" y="816"/>
                    <a:pt x="437" y="819"/>
                  </a:cubicBezTo>
                  <a:cubicBezTo>
                    <a:pt x="434" y="816"/>
                    <a:pt x="430" y="824"/>
                    <a:pt x="427" y="822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408" y="831"/>
                    <a:pt x="400" y="836"/>
                    <a:pt x="393" y="839"/>
                  </a:cubicBezTo>
                  <a:cubicBezTo>
                    <a:pt x="377" y="850"/>
                    <a:pt x="370" y="855"/>
                    <a:pt x="357" y="862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22" y="890"/>
                    <a:pt x="311" y="893"/>
                    <a:pt x="312" y="898"/>
                  </a:cubicBezTo>
                  <a:cubicBezTo>
                    <a:pt x="309" y="899"/>
                    <a:pt x="306" y="902"/>
                    <a:pt x="304" y="901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06" y="892"/>
                    <a:pt x="314" y="887"/>
                    <a:pt x="324" y="874"/>
                  </a:cubicBezTo>
                  <a:cubicBezTo>
                    <a:pt x="330" y="869"/>
                    <a:pt x="336" y="865"/>
                    <a:pt x="342" y="86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55" y="854"/>
                    <a:pt x="361" y="845"/>
                    <a:pt x="364" y="847"/>
                  </a:cubicBezTo>
                  <a:cubicBezTo>
                    <a:pt x="365" y="844"/>
                    <a:pt x="370" y="841"/>
                    <a:pt x="374" y="838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07" y="818"/>
                    <a:pt x="412" y="817"/>
                    <a:pt x="417" y="812"/>
                  </a:cubicBezTo>
                  <a:cubicBezTo>
                    <a:pt x="422" y="809"/>
                    <a:pt x="426" y="806"/>
                    <a:pt x="431" y="807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60" y="784"/>
                    <a:pt x="468" y="793"/>
                    <a:pt x="467" y="786"/>
                  </a:cubicBezTo>
                  <a:cubicBezTo>
                    <a:pt x="471" y="785"/>
                    <a:pt x="476" y="779"/>
                    <a:pt x="481" y="78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13" y="768"/>
                    <a:pt x="519" y="760"/>
                    <a:pt x="523" y="762"/>
                  </a:cubicBezTo>
                  <a:cubicBezTo>
                    <a:pt x="529" y="757"/>
                    <a:pt x="533" y="759"/>
                    <a:pt x="539" y="753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585" y="730"/>
                    <a:pt x="599" y="723"/>
                    <a:pt x="612" y="715"/>
                  </a:cubicBezTo>
                  <a:cubicBezTo>
                    <a:pt x="619" y="706"/>
                    <a:pt x="634" y="698"/>
                    <a:pt x="645" y="689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1" y="675"/>
                    <a:pt x="664" y="673"/>
                    <a:pt x="667" y="671"/>
                  </a:cubicBezTo>
                  <a:cubicBezTo>
                    <a:pt x="663" y="667"/>
                    <a:pt x="675" y="666"/>
                    <a:pt x="668" y="663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631" y="692"/>
                    <a:pt x="624" y="697"/>
                    <a:pt x="614" y="707"/>
                  </a:cubicBezTo>
                  <a:cubicBezTo>
                    <a:pt x="598" y="714"/>
                    <a:pt x="581" y="727"/>
                    <a:pt x="565" y="734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533" y="744"/>
                    <a:pt x="524" y="753"/>
                    <a:pt x="516" y="752"/>
                  </a:cubicBezTo>
                  <a:cubicBezTo>
                    <a:pt x="499" y="765"/>
                    <a:pt x="484" y="768"/>
                    <a:pt x="467" y="776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36" y="794"/>
                    <a:pt x="436" y="791"/>
                    <a:pt x="431" y="794"/>
                  </a:cubicBezTo>
                  <a:cubicBezTo>
                    <a:pt x="427" y="797"/>
                    <a:pt x="424" y="800"/>
                    <a:pt x="420" y="79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86" y="821"/>
                    <a:pt x="379" y="824"/>
                    <a:pt x="362" y="837"/>
                  </a:cubicBezTo>
                  <a:cubicBezTo>
                    <a:pt x="356" y="841"/>
                    <a:pt x="352" y="840"/>
                    <a:pt x="346" y="846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26" y="863"/>
                    <a:pt x="323" y="865"/>
                    <a:pt x="320" y="867"/>
                  </a:cubicBezTo>
                  <a:cubicBezTo>
                    <a:pt x="317" y="868"/>
                    <a:pt x="313" y="875"/>
                    <a:pt x="310" y="872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06" y="862"/>
                    <a:pt x="314" y="861"/>
                    <a:pt x="315" y="858"/>
                  </a:cubicBezTo>
                  <a:cubicBezTo>
                    <a:pt x="317" y="853"/>
                    <a:pt x="317" y="857"/>
                    <a:pt x="322" y="853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340" y="843"/>
                    <a:pt x="355" y="828"/>
                    <a:pt x="369" y="820"/>
                  </a:cubicBezTo>
                  <a:cubicBezTo>
                    <a:pt x="385" y="810"/>
                    <a:pt x="402" y="800"/>
                    <a:pt x="419" y="788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52" y="768"/>
                    <a:pt x="465" y="765"/>
                    <a:pt x="479" y="755"/>
                  </a:cubicBezTo>
                  <a:cubicBezTo>
                    <a:pt x="481" y="757"/>
                    <a:pt x="484" y="753"/>
                    <a:pt x="487" y="752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08" y="743"/>
                    <a:pt x="520" y="741"/>
                    <a:pt x="534" y="732"/>
                  </a:cubicBezTo>
                  <a:cubicBezTo>
                    <a:pt x="536" y="737"/>
                    <a:pt x="541" y="726"/>
                    <a:pt x="543" y="73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9" y="719"/>
                    <a:pt x="570" y="721"/>
                    <a:pt x="571" y="713"/>
                  </a:cubicBezTo>
                  <a:cubicBezTo>
                    <a:pt x="567" y="714"/>
                    <a:pt x="564" y="716"/>
                    <a:pt x="556" y="721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44" y="723"/>
                    <a:pt x="541" y="724"/>
                    <a:pt x="538" y="727"/>
                  </a:cubicBezTo>
                  <a:cubicBezTo>
                    <a:pt x="532" y="726"/>
                    <a:pt x="524" y="733"/>
                    <a:pt x="518" y="731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506" y="737"/>
                    <a:pt x="502" y="739"/>
                    <a:pt x="499" y="738"/>
                  </a:cubicBezTo>
                  <a:cubicBezTo>
                    <a:pt x="495" y="743"/>
                    <a:pt x="493" y="739"/>
                    <a:pt x="490" y="742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465" y="755"/>
                    <a:pt x="459" y="755"/>
                    <a:pt x="443" y="766"/>
                  </a:cubicBezTo>
                  <a:cubicBezTo>
                    <a:pt x="428" y="772"/>
                    <a:pt x="421" y="779"/>
                    <a:pt x="405" y="786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75" y="805"/>
                    <a:pt x="368" y="811"/>
                    <a:pt x="361" y="816"/>
                  </a:cubicBezTo>
                  <a:cubicBezTo>
                    <a:pt x="357" y="818"/>
                    <a:pt x="354" y="816"/>
                    <a:pt x="350" y="821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29" y="835"/>
                    <a:pt x="322" y="844"/>
                    <a:pt x="318" y="841"/>
                  </a:cubicBezTo>
                  <a:cubicBezTo>
                    <a:pt x="320" y="830"/>
                    <a:pt x="329" y="819"/>
                    <a:pt x="333" y="808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82" y="777"/>
                    <a:pt x="381" y="778"/>
                    <a:pt x="389" y="773"/>
                  </a:cubicBezTo>
                  <a:cubicBezTo>
                    <a:pt x="388" y="770"/>
                    <a:pt x="391" y="772"/>
                    <a:pt x="394" y="770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13" y="758"/>
                    <a:pt x="422" y="755"/>
                    <a:pt x="432" y="747"/>
                  </a:cubicBezTo>
                  <a:cubicBezTo>
                    <a:pt x="445" y="744"/>
                    <a:pt x="458" y="734"/>
                    <a:pt x="471" y="731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493" y="721"/>
                    <a:pt x="500" y="727"/>
                    <a:pt x="497" y="722"/>
                  </a:cubicBezTo>
                  <a:cubicBezTo>
                    <a:pt x="501" y="717"/>
                    <a:pt x="504" y="721"/>
                    <a:pt x="508" y="717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34" y="709"/>
                    <a:pt x="540" y="709"/>
                    <a:pt x="547" y="706"/>
                  </a:cubicBezTo>
                  <a:cubicBezTo>
                    <a:pt x="554" y="702"/>
                    <a:pt x="560" y="702"/>
                    <a:pt x="566" y="699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595" y="683"/>
                    <a:pt x="597" y="684"/>
                    <a:pt x="603" y="678"/>
                  </a:cubicBezTo>
                  <a:cubicBezTo>
                    <a:pt x="609" y="677"/>
                    <a:pt x="616" y="673"/>
                    <a:pt x="622" y="671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609" y="673"/>
                    <a:pt x="584" y="683"/>
                    <a:pt x="559" y="692"/>
                  </a:cubicBezTo>
                  <a:cubicBezTo>
                    <a:pt x="553" y="696"/>
                    <a:pt x="547" y="696"/>
                    <a:pt x="541" y="698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515" y="708"/>
                    <a:pt x="510" y="706"/>
                    <a:pt x="503" y="710"/>
                  </a:cubicBezTo>
                  <a:cubicBezTo>
                    <a:pt x="497" y="712"/>
                    <a:pt x="490" y="717"/>
                    <a:pt x="484" y="714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07" y="707"/>
                    <a:pt x="513" y="700"/>
                    <a:pt x="519" y="701"/>
                  </a:cubicBezTo>
                  <a:cubicBezTo>
                    <a:pt x="526" y="694"/>
                    <a:pt x="531" y="700"/>
                    <a:pt x="537" y="693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58" y="689"/>
                    <a:pt x="560" y="686"/>
                    <a:pt x="563" y="684"/>
                  </a:cubicBezTo>
                  <a:cubicBezTo>
                    <a:pt x="566" y="687"/>
                    <a:pt x="569" y="681"/>
                    <a:pt x="572" y="683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597" y="670"/>
                    <a:pt x="602" y="676"/>
                    <a:pt x="608" y="669"/>
                  </a:cubicBezTo>
                  <a:cubicBezTo>
                    <a:pt x="615" y="665"/>
                    <a:pt x="621" y="663"/>
                    <a:pt x="627" y="660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70" y="622"/>
                    <a:pt x="663" y="636"/>
                    <a:pt x="659" y="632"/>
                  </a:cubicBezTo>
                  <a:cubicBezTo>
                    <a:pt x="657" y="639"/>
                    <a:pt x="650" y="638"/>
                    <a:pt x="646" y="642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38" y="647"/>
                    <a:pt x="635" y="649"/>
                    <a:pt x="633" y="651"/>
                  </a:cubicBezTo>
                  <a:cubicBezTo>
                    <a:pt x="628" y="653"/>
                    <a:pt x="622" y="655"/>
                    <a:pt x="617" y="660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91" y="668"/>
                    <a:pt x="584" y="671"/>
                    <a:pt x="578" y="674"/>
                  </a:cubicBezTo>
                  <a:cubicBezTo>
                    <a:pt x="571" y="675"/>
                    <a:pt x="565" y="675"/>
                    <a:pt x="558" y="680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46" y="680"/>
                    <a:pt x="542" y="688"/>
                    <a:pt x="539" y="684"/>
                  </a:cubicBezTo>
                  <a:cubicBezTo>
                    <a:pt x="532" y="690"/>
                    <a:pt x="526" y="688"/>
                    <a:pt x="519" y="691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507" y="693"/>
                    <a:pt x="502" y="701"/>
                    <a:pt x="500" y="698"/>
                  </a:cubicBezTo>
                  <a:cubicBezTo>
                    <a:pt x="496" y="703"/>
                    <a:pt x="494" y="699"/>
                    <a:pt x="490" y="702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76" y="708"/>
                    <a:pt x="473" y="709"/>
                    <a:pt x="471" y="709"/>
                  </a:cubicBezTo>
                  <a:cubicBezTo>
                    <a:pt x="467" y="710"/>
                    <a:pt x="463" y="713"/>
                    <a:pt x="460" y="712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40" y="724"/>
                    <a:pt x="438" y="723"/>
                    <a:pt x="439" y="723"/>
                  </a:cubicBezTo>
                  <a:cubicBezTo>
                    <a:pt x="435" y="724"/>
                    <a:pt x="436" y="728"/>
                    <a:pt x="434" y="726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414" y="738"/>
                    <a:pt x="405" y="743"/>
                    <a:pt x="401" y="745"/>
                  </a:cubicBezTo>
                  <a:cubicBezTo>
                    <a:pt x="396" y="742"/>
                    <a:pt x="397" y="753"/>
                    <a:pt x="391" y="749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72" y="761"/>
                    <a:pt x="367" y="765"/>
                    <a:pt x="361" y="769"/>
                  </a:cubicBezTo>
                  <a:cubicBezTo>
                    <a:pt x="354" y="766"/>
                    <a:pt x="353" y="779"/>
                    <a:pt x="347" y="776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375" y="751"/>
                    <a:pt x="373" y="748"/>
                    <a:pt x="384" y="745"/>
                  </a:cubicBezTo>
                  <a:cubicBezTo>
                    <a:pt x="387" y="738"/>
                    <a:pt x="392" y="741"/>
                    <a:pt x="401" y="732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436" y="714"/>
                    <a:pt x="446" y="710"/>
                    <a:pt x="458" y="701"/>
                  </a:cubicBezTo>
                  <a:cubicBezTo>
                    <a:pt x="486" y="690"/>
                    <a:pt x="515" y="678"/>
                    <a:pt x="543" y="667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40" y="617"/>
                    <a:pt x="647" y="615"/>
                    <a:pt x="654" y="606"/>
                  </a:cubicBezTo>
                  <a:cubicBezTo>
                    <a:pt x="657" y="608"/>
                    <a:pt x="656" y="604"/>
                    <a:pt x="659" y="603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68" y="597"/>
                    <a:pt x="675" y="595"/>
                    <a:pt x="671" y="589"/>
                  </a:cubicBezTo>
                  <a:cubicBezTo>
                    <a:pt x="667" y="595"/>
                    <a:pt x="650" y="601"/>
                    <a:pt x="645" y="610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628" y="619"/>
                    <a:pt x="623" y="620"/>
                    <a:pt x="618" y="625"/>
                  </a:cubicBezTo>
                  <a:cubicBezTo>
                    <a:pt x="610" y="627"/>
                    <a:pt x="601" y="634"/>
                    <a:pt x="592" y="636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531" y="664"/>
                    <a:pt x="523" y="663"/>
                    <a:pt x="514" y="671"/>
                  </a:cubicBezTo>
                  <a:cubicBezTo>
                    <a:pt x="506" y="668"/>
                    <a:pt x="496" y="679"/>
                    <a:pt x="488" y="67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54" y="693"/>
                    <a:pt x="445" y="697"/>
                    <a:pt x="436" y="705"/>
                  </a:cubicBezTo>
                  <a:cubicBezTo>
                    <a:pt x="431" y="705"/>
                    <a:pt x="425" y="710"/>
                    <a:pt x="420" y="71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410" y="712"/>
                    <a:pt x="406" y="724"/>
                    <a:pt x="404" y="718"/>
                  </a:cubicBezTo>
                  <a:cubicBezTo>
                    <a:pt x="399" y="726"/>
                    <a:pt x="390" y="730"/>
                    <a:pt x="386" y="731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69" y="742"/>
                    <a:pt x="364" y="750"/>
                    <a:pt x="360" y="747"/>
                  </a:cubicBezTo>
                  <a:cubicBezTo>
                    <a:pt x="366" y="740"/>
                    <a:pt x="368" y="733"/>
                    <a:pt x="372" y="726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32" y="692"/>
                    <a:pt x="442" y="688"/>
                    <a:pt x="452" y="683"/>
                  </a:cubicBezTo>
                  <a:cubicBezTo>
                    <a:pt x="457" y="680"/>
                    <a:pt x="462" y="682"/>
                    <a:pt x="467" y="677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489" y="671"/>
                    <a:pt x="494" y="668"/>
                    <a:pt x="499" y="664"/>
                  </a:cubicBezTo>
                  <a:cubicBezTo>
                    <a:pt x="504" y="667"/>
                    <a:pt x="509" y="663"/>
                    <a:pt x="514" y="661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535" y="652"/>
                    <a:pt x="540" y="652"/>
                    <a:pt x="546" y="650"/>
                  </a:cubicBezTo>
                  <a:cubicBezTo>
                    <a:pt x="563" y="640"/>
                    <a:pt x="579" y="635"/>
                    <a:pt x="595" y="629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33" y="601"/>
                    <a:pt x="644" y="598"/>
                    <a:pt x="657" y="582"/>
                  </a:cubicBezTo>
                  <a:cubicBezTo>
                    <a:pt x="660" y="580"/>
                    <a:pt x="664" y="577"/>
                    <a:pt x="668" y="574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682" y="562"/>
                    <a:pt x="690" y="553"/>
                    <a:pt x="695" y="547"/>
                  </a:cubicBezTo>
                  <a:cubicBezTo>
                    <a:pt x="701" y="550"/>
                    <a:pt x="708" y="545"/>
                    <a:pt x="715" y="540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32" y="539"/>
                    <a:pt x="735" y="536"/>
                    <a:pt x="737" y="534"/>
                  </a:cubicBezTo>
                  <a:cubicBezTo>
                    <a:pt x="740" y="535"/>
                    <a:pt x="743" y="534"/>
                    <a:pt x="746" y="532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27" y="532"/>
                    <a:pt x="721" y="534"/>
                    <a:pt x="715" y="537"/>
                  </a:cubicBezTo>
                  <a:cubicBezTo>
                    <a:pt x="713" y="535"/>
                    <a:pt x="710" y="539"/>
                    <a:pt x="708" y="541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95" y="541"/>
                    <a:pt x="689" y="547"/>
                    <a:pt x="684" y="545"/>
                  </a:cubicBezTo>
                  <a:cubicBezTo>
                    <a:pt x="672" y="552"/>
                    <a:pt x="660" y="561"/>
                    <a:pt x="648" y="567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606" y="592"/>
                    <a:pt x="590" y="600"/>
                    <a:pt x="574" y="607"/>
                  </a:cubicBezTo>
                  <a:cubicBezTo>
                    <a:pt x="570" y="605"/>
                    <a:pt x="565" y="614"/>
                    <a:pt x="561" y="607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39" y="618"/>
                    <a:pt x="536" y="616"/>
                    <a:pt x="532" y="618"/>
                  </a:cubicBezTo>
                  <a:cubicBezTo>
                    <a:pt x="529" y="615"/>
                    <a:pt x="524" y="625"/>
                    <a:pt x="520" y="622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96" y="628"/>
                    <a:pt x="492" y="631"/>
                    <a:pt x="489" y="632"/>
                  </a:cubicBezTo>
                  <a:cubicBezTo>
                    <a:pt x="485" y="635"/>
                    <a:pt x="481" y="633"/>
                    <a:pt x="477" y="633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52" y="642"/>
                    <a:pt x="448" y="643"/>
                    <a:pt x="448" y="647"/>
                  </a:cubicBezTo>
                  <a:cubicBezTo>
                    <a:pt x="444" y="649"/>
                    <a:pt x="441" y="646"/>
                    <a:pt x="437" y="650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9" y="660"/>
                    <a:pt x="416" y="662"/>
                    <a:pt x="414" y="664"/>
                  </a:cubicBezTo>
                  <a:cubicBezTo>
                    <a:pt x="412" y="659"/>
                    <a:pt x="407" y="671"/>
                    <a:pt x="405" y="666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20" y="645"/>
                    <a:pt x="424" y="642"/>
                    <a:pt x="428" y="639"/>
                  </a:cubicBezTo>
                  <a:cubicBezTo>
                    <a:pt x="431" y="640"/>
                    <a:pt x="436" y="639"/>
                    <a:pt x="437" y="635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452" y="630"/>
                    <a:pt x="456" y="628"/>
                    <a:pt x="459" y="629"/>
                  </a:cubicBezTo>
                  <a:cubicBezTo>
                    <a:pt x="471" y="618"/>
                    <a:pt x="481" y="620"/>
                    <a:pt x="492" y="61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34" y="600"/>
                    <a:pt x="543" y="604"/>
                    <a:pt x="554" y="597"/>
                  </a:cubicBezTo>
                  <a:cubicBezTo>
                    <a:pt x="565" y="594"/>
                    <a:pt x="576" y="591"/>
                    <a:pt x="587" y="588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26" y="570"/>
                    <a:pt x="629" y="571"/>
                    <a:pt x="641" y="561"/>
                  </a:cubicBezTo>
                  <a:cubicBezTo>
                    <a:pt x="645" y="562"/>
                    <a:pt x="649" y="559"/>
                    <a:pt x="652" y="55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666" y="550"/>
                    <a:pt x="667" y="546"/>
                    <a:pt x="673" y="543"/>
                  </a:cubicBezTo>
                  <a:cubicBezTo>
                    <a:pt x="685" y="541"/>
                    <a:pt x="697" y="536"/>
                    <a:pt x="709" y="532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0" y="526"/>
                    <a:pt x="733" y="526"/>
                    <a:pt x="736" y="525"/>
                  </a:cubicBezTo>
                  <a:cubicBezTo>
                    <a:pt x="740" y="524"/>
                    <a:pt x="740" y="529"/>
                    <a:pt x="742" y="523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711" y="524"/>
                    <a:pt x="702" y="527"/>
                    <a:pt x="694" y="528"/>
                  </a:cubicBezTo>
                  <a:cubicBezTo>
                    <a:pt x="691" y="525"/>
                    <a:pt x="685" y="534"/>
                    <a:pt x="682" y="532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48" y="553"/>
                    <a:pt x="628" y="559"/>
                    <a:pt x="613" y="569"/>
                  </a:cubicBezTo>
                  <a:cubicBezTo>
                    <a:pt x="610" y="571"/>
                    <a:pt x="608" y="569"/>
                    <a:pt x="606" y="570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92" y="579"/>
                    <a:pt x="587" y="578"/>
                    <a:pt x="581" y="583"/>
                  </a:cubicBezTo>
                  <a:cubicBezTo>
                    <a:pt x="574" y="581"/>
                    <a:pt x="566" y="586"/>
                    <a:pt x="559" y="586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44" y="594"/>
                    <a:pt x="541" y="590"/>
                    <a:pt x="536" y="596"/>
                  </a:cubicBezTo>
                  <a:cubicBezTo>
                    <a:pt x="528" y="591"/>
                    <a:pt x="518" y="600"/>
                    <a:pt x="510" y="597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98" y="599"/>
                    <a:pt x="493" y="607"/>
                    <a:pt x="490" y="604"/>
                  </a:cubicBezTo>
                  <a:cubicBezTo>
                    <a:pt x="484" y="605"/>
                    <a:pt x="476" y="614"/>
                    <a:pt x="469" y="612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45" y="626"/>
                    <a:pt x="442" y="622"/>
                    <a:pt x="438" y="627"/>
                  </a:cubicBezTo>
                  <a:cubicBezTo>
                    <a:pt x="435" y="625"/>
                    <a:pt x="431" y="633"/>
                    <a:pt x="428" y="629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30" y="620"/>
                    <a:pt x="433" y="613"/>
                    <a:pt x="436" y="616"/>
                  </a:cubicBezTo>
                  <a:cubicBezTo>
                    <a:pt x="442" y="617"/>
                    <a:pt x="443" y="608"/>
                    <a:pt x="452" y="605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494" y="590"/>
                    <a:pt x="500" y="591"/>
                    <a:pt x="506" y="588"/>
                  </a:cubicBezTo>
                  <a:cubicBezTo>
                    <a:pt x="509" y="584"/>
                    <a:pt x="511" y="589"/>
                    <a:pt x="515" y="586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28" y="581"/>
                    <a:pt x="531" y="580"/>
                    <a:pt x="534" y="580"/>
                  </a:cubicBezTo>
                  <a:cubicBezTo>
                    <a:pt x="537" y="581"/>
                    <a:pt x="541" y="575"/>
                    <a:pt x="543" y="578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66" y="568"/>
                    <a:pt x="569" y="567"/>
                    <a:pt x="572" y="570"/>
                  </a:cubicBezTo>
                  <a:cubicBezTo>
                    <a:pt x="575" y="569"/>
                    <a:pt x="579" y="562"/>
                    <a:pt x="581" y="566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07" y="554"/>
                    <a:pt x="613" y="555"/>
                    <a:pt x="619" y="550"/>
                  </a:cubicBezTo>
                  <a:cubicBezTo>
                    <a:pt x="625" y="550"/>
                    <a:pt x="633" y="542"/>
                    <a:pt x="639" y="544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60" y="535"/>
                    <a:pt x="663" y="534"/>
                    <a:pt x="666" y="531"/>
                  </a:cubicBezTo>
                  <a:cubicBezTo>
                    <a:pt x="667" y="532"/>
                    <a:pt x="669" y="532"/>
                    <a:pt x="668" y="530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677" y="528"/>
                    <a:pt x="684" y="520"/>
                    <a:pt x="690" y="516"/>
                  </a:cubicBezTo>
                  <a:cubicBezTo>
                    <a:pt x="697" y="513"/>
                    <a:pt x="700" y="511"/>
                    <a:pt x="705" y="506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17" y="499"/>
                    <a:pt x="720" y="497"/>
                    <a:pt x="724" y="495"/>
                  </a:cubicBezTo>
                  <a:cubicBezTo>
                    <a:pt x="727" y="491"/>
                    <a:pt x="730" y="490"/>
                    <a:pt x="733" y="490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727" y="487"/>
                    <a:pt x="719" y="493"/>
                    <a:pt x="710" y="500"/>
                  </a:cubicBezTo>
                  <a:cubicBezTo>
                    <a:pt x="702" y="500"/>
                    <a:pt x="693" y="513"/>
                    <a:pt x="685" y="513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80" y="517"/>
                    <a:pt x="677" y="518"/>
                    <a:pt x="675" y="520"/>
                  </a:cubicBezTo>
                  <a:cubicBezTo>
                    <a:pt x="669" y="524"/>
                    <a:pt x="669" y="521"/>
                    <a:pt x="666" y="527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46" y="527"/>
                    <a:pt x="641" y="539"/>
                    <a:pt x="639" y="534"/>
                  </a:cubicBezTo>
                  <a:cubicBezTo>
                    <a:pt x="635" y="538"/>
                    <a:pt x="632" y="536"/>
                    <a:pt x="628" y="539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603" y="548"/>
                    <a:pt x="596" y="554"/>
                    <a:pt x="590" y="552"/>
                  </a:cubicBezTo>
                  <a:cubicBezTo>
                    <a:pt x="584" y="553"/>
                    <a:pt x="578" y="558"/>
                    <a:pt x="572" y="557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59" y="563"/>
                    <a:pt x="556" y="565"/>
                    <a:pt x="553" y="564"/>
                  </a:cubicBezTo>
                  <a:cubicBezTo>
                    <a:pt x="549" y="567"/>
                    <a:pt x="546" y="568"/>
                    <a:pt x="543" y="568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528" y="573"/>
                    <a:pt x="521" y="576"/>
                    <a:pt x="515" y="574"/>
                  </a:cubicBezTo>
                  <a:cubicBezTo>
                    <a:pt x="503" y="584"/>
                    <a:pt x="492" y="581"/>
                    <a:pt x="480" y="587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7" y="588"/>
                    <a:pt x="450" y="601"/>
                    <a:pt x="445" y="595"/>
                  </a:cubicBezTo>
                  <a:cubicBezTo>
                    <a:pt x="449" y="590"/>
                    <a:pt x="452" y="585"/>
                    <a:pt x="456" y="580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72" y="573"/>
                    <a:pt x="476" y="571"/>
                    <a:pt x="480" y="572"/>
                  </a:cubicBezTo>
                  <a:cubicBezTo>
                    <a:pt x="484" y="572"/>
                    <a:pt x="488" y="567"/>
                    <a:pt x="492" y="568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14" y="558"/>
                    <a:pt x="521" y="563"/>
                    <a:pt x="530" y="556"/>
                  </a:cubicBezTo>
                  <a:cubicBezTo>
                    <a:pt x="533" y="558"/>
                    <a:pt x="537" y="555"/>
                    <a:pt x="541" y="555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562" y="552"/>
                    <a:pt x="570" y="548"/>
                    <a:pt x="578" y="545"/>
                  </a:cubicBezTo>
                  <a:cubicBezTo>
                    <a:pt x="587" y="542"/>
                    <a:pt x="595" y="542"/>
                    <a:pt x="604" y="537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670" y="503"/>
                    <a:pt x="684" y="496"/>
                    <a:pt x="697" y="489"/>
                  </a:cubicBezTo>
                  <a:cubicBezTo>
                    <a:pt x="705" y="484"/>
                    <a:pt x="712" y="478"/>
                    <a:pt x="720" y="473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735" y="459"/>
                    <a:pt x="748" y="459"/>
                    <a:pt x="751" y="448"/>
                  </a:cubicBezTo>
                  <a:cubicBezTo>
                    <a:pt x="738" y="458"/>
                    <a:pt x="728" y="462"/>
                    <a:pt x="719" y="471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635" y="519"/>
                    <a:pt x="612" y="522"/>
                    <a:pt x="590" y="534"/>
                  </a:cubicBezTo>
                  <a:cubicBezTo>
                    <a:pt x="586" y="532"/>
                    <a:pt x="580" y="537"/>
                    <a:pt x="576" y="535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50" y="542"/>
                    <a:pt x="543" y="546"/>
                    <a:pt x="535" y="547"/>
                  </a:cubicBezTo>
                  <a:cubicBezTo>
                    <a:pt x="531" y="548"/>
                    <a:pt x="528" y="546"/>
                    <a:pt x="523" y="551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504" y="555"/>
                    <a:pt x="497" y="555"/>
                    <a:pt x="489" y="558"/>
                  </a:cubicBezTo>
                  <a:cubicBezTo>
                    <a:pt x="485" y="561"/>
                    <a:pt x="481" y="563"/>
                    <a:pt x="477" y="56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68" y="558"/>
                    <a:pt x="475" y="553"/>
                    <a:pt x="477" y="548"/>
                  </a:cubicBezTo>
                  <a:cubicBezTo>
                    <a:pt x="482" y="553"/>
                    <a:pt x="489" y="545"/>
                    <a:pt x="494" y="547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10" y="541"/>
                    <a:pt x="519" y="534"/>
                    <a:pt x="528" y="533"/>
                  </a:cubicBezTo>
                  <a:cubicBezTo>
                    <a:pt x="536" y="530"/>
                    <a:pt x="545" y="526"/>
                    <a:pt x="553" y="527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588" y="512"/>
                    <a:pt x="593" y="514"/>
                    <a:pt x="600" y="510"/>
                  </a:cubicBezTo>
                  <a:cubicBezTo>
                    <a:pt x="603" y="506"/>
                    <a:pt x="605" y="511"/>
                    <a:pt x="609" y="50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648" y="489"/>
                    <a:pt x="666" y="486"/>
                    <a:pt x="693" y="470"/>
                  </a:cubicBezTo>
                  <a:cubicBezTo>
                    <a:pt x="703" y="462"/>
                    <a:pt x="712" y="457"/>
                    <a:pt x="720" y="453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64" y="418"/>
                    <a:pt x="773" y="416"/>
                    <a:pt x="775" y="413"/>
                  </a:cubicBezTo>
                  <a:cubicBezTo>
                    <a:pt x="779" y="410"/>
                    <a:pt x="783" y="408"/>
                    <a:pt x="784" y="404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96" y="392"/>
                    <a:pt x="795" y="396"/>
                    <a:pt x="790" y="395"/>
                  </a:cubicBezTo>
                  <a:cubicBezTo>
                    <a:pt x="790" y="400"/>
                    <a:pt x="784" y="402"/>
                    <a:pt x="783" y="403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70" y="412"/>
                    <a:pt x="768" y="411"/>
                    <a:pt x="769" y="411"/>
                  </a:cubicBezTo>
                  <a:cubicBezTo>
                    <a:pt x="767" y="412"/>
                    <a:pt x="768" y="413"/>
                    <a:pt x="766" y="414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742" y="429"/>
                    <a:pt x="725" y="441"/>
                    <a:pt x="714" y="450"/>
                  </a:cubicBezTo>
                  <a:cubicBezTo>
                    <a:pt x="708" y="451"/>
                    <a:pt x="702" y="455"/>
                    <a:pt x="697" y="457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89" y="463"/>
                    <a:pt x="685" y="466"/>
                    <a:pt x="682" y="468"/>
                  </a:cubicBezTo>
                  <a:cubicBezTo>
                    <a:pt x="671" y="473"/>
                    <a:pt x="659" y="477"/>
                    <a:pt x="647" y="484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36" y="487"/>
                    <a:pt x="633" y="488"/>
                    <a:pt x="630" y="491"/>
                  </a:cubicBezTo>
                  <a:cubicBezTo>
                    <a:pt x="624" y="492"/>
                    <a:pt x="618" y="493"/>
                    <a:pt x="612" y="499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94" y="500"/>
                    <a:pt x="595" y="505"/>
                    <a:pt x="592" y="503"/>
                  </a:cubicBezTo>
                  <a:cubicBezTo>
                    <a:pt x="590" y="504"/>
                    <a:pt x="588" y="503"/>
                    <a:pt x="587" y="507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51" y="519"/>
                    <a:pt x="541" y="514"/>
                    <a:pt x="528" y="523"/>
                  </a:cubicBezTo>
                  <a:cubicBezTo>
                    <a:pt x="522" y="522"/>
                    <a:pt x="516" y="527"/>
                    <a:pt x="510" y="52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497" y="534"/>
                    <a:pt x="494" y="532"/>
                    <a:pt x="494" y="527"/>
                  </a:cubicBezTo>
                  <a:cubicBezTo>
                    <a:pt x="493" y="521"/>
                    <a:pt x="502" y="524"/>
                    <a:pt x="506" y="519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25" y="512"/>
                    <a:pt x="530" y="508"/>
                    <a:pt x="534" y="508"/>
                  </a:cubicBezTo>
                  <a:cubicBezTo>
                    <a:pt x="540" y="503"/>
                    <a:pt x="544" y="508"/>
                    <a:pt x="550" y="502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590" y="488"/>
                    <a:pt x="599" y="490"/>
                    <a:pt x="610" y="483"/>
                  </a:cubicBezTo>
                  <a:cubicBezTo>
                    <a:pt x="620" y="481"/>
                    <a:pt x="629" y="480"/>
                    <a:pt x="640" y="471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690" y="449"/>
                    <a:pt x="715" y="442"/>
                    <a:pt x="745" y="418"/>
                  </a:cubicBezTo>
                  <a:cubicBezTo>
                    <a:pt x="748" y="415"/>
                    <a:pt x="750" y="418"/>
                    <a:pt x="754" y="414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81" y="397"/>
                    <a:pt x="782" y="395"/>
                    <a:pt x="783" y="393"/>
                  </a:cubicBezTo>
                  <a:cubicBezTo>
                    <a:pt x="785" y="391"/>
                    <a:pt x="787" y="390"/>
                    <a:pt x="789" y="388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09" y="374"/>
                    <a:pt x="809" y="370"/>
                    <a:pt x="816" y="367"/>
                  </a:cubicBezTo>
                  <a:cubicBezTo>
                    <a:pt x="820" y="363"/>
                    <a:pt x="829" y="360"/>
                    <a:pt x="826" y="354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97" y="376"/>
                    <a:pt x="796" y="378"/>
                    <a:pt x="795" y="379"/>
                  </a:cubicBezTo>
                  <a:cubicBezTo>
                    <a:pt x="795" y="379"/>
                    <a:pt x="793" y="378"/>
                    <a:pt x="792" y="379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74" y="389"/>
                    <a:pt x="769" y="397"/>
                    <a:pt x="765" y="399"/>
                  </a:cubicBezTo>
                  <a:cubicBezTo>
                    <a:pt x="760" y="403"/>
                    <a:pt x="756" y="401"/>
                    <a:pt x="751" y="406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17" y="421"/>
                    <a:pt x="718" y="431"/>
                    <a:pt x="713" y="429"/>
                  </a:cubicBezTo>
                  <a:cubicBezTo>
                    <a:pt x="708" y="433"/>
                    <a:pt x="703" y="435"/>
                    <a:pt x="699" y="436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84" y="445"/>
                    <a:pt x="680" y="446"/>
                    <a:pt x="675" y="448"/>
                  </a:cubicBezTo>
                  <a:cubicBezTo>
                    <a:pt x="657" y="461"/>
                    <a:pt x="640" y="460"/>
                    <a:pt x="622" y="472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601" y="476"/>
                    <a:pt x="595" y="480"/>
                    <a:pt x="589" y="479"/>
                  </a:cubicBezTo>
                  <a:cubicBezTo>
                    <a:pt x="584" y="484"/>
                    <a:pt x="579" y="481"/>
                    <a:pt x="573" y="487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41" y="498"/>
                    <a:pt x="535" y="496"/>
                    <a:pt x="527" y="501"/>
                  </a:cubicBezTo>
                  <a:cubicBezTo>
                    <a:pt x="523" y="503"/>
                    <a:pt x="520" y="501"/>
                    <a:pt x="517" y="504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10" y="502"/>
                    <a:pt x="513" y="495"/>
                    <a:pt x="518" y="488"/>
                  </a:cubicBezTo>
                  <a:cubicBezTo>
                    <a:pt x="519" y="486"/>
                    <a:pt x="521" y="491"/>
                    <a:pt x="522" y="491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29" y="485"/>
                    <a:pt x="531" y="486"/>
                    <a:pt x="531" y="486"/>
                  </a:cubicBezTo>
                  <a:cubicBezTo>
                    <a:pt x="533" y="485"/>
                    <a:pt x="533" y="479"/>
                    <a:pt x="538" y="479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67" y="470"/>
                    <a:pt x="569" y="469"/>
                    <a:pt x="570" y="465"/>
                  </a:cubicBezTo>
                  <a:cubicBezTo>
                    <a:pt x="573" y="467"/>
                    <a:pt x="576" y="466"/>
                    <a:pt x="579" y="464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11" y="457"/>
                    <a:pt x="624" y="451"/>
                    <a:pt x="637" y="446"/>
                  </a:cubicBezTo>
                  <a:cubicBezTo>
                    <a:pt x="640" y="449"/>
                    <a:pt x="643" y="443"/>
                    <a:pt x="646" y="445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663" y="441"/>
                    <a:pt x="670" y="434"/>
                    <a:pt x="677" y="433"/>
                  </a:cubicBezTo>
                  <a:cubicBezTo>
                    <a:pt x="690" y="427"/>
                    <a:pt x="703" y="422"/>
                    <a:pt x="716" y="416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72" y="379"/>
                    <a:pt x="786" y="367"/>
                    <a:pt x="800" y="359"/>
                  </a:cubicBezTo>
                  <a:cubicBezTo>
                    <a:pt x="796" y="354"/>
                    <a:pt x="811" y="353"/>
                    <a:pt x="807" y="348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73" y="373"/>
                    <a:pt x="767" y="379"/>
                    <a:pt x="762" y="378"/>
                  </a:cubicBezTo>
                  <a:cubicBezTo>
                    <a:pt x="762" y="386"/>
                    <a:pt x="752" y="383"/>
                    <a:pt x="748" y="38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720" y="404"/>
                    <a:pt x="717" y="407"/>
                    <a:pt x="704" y="416"/>
                  </a:cubicBezTo>
                  <a:cubicBezTo>
                    <a:pt x="701" y="414"/>
                    <a:pt x="699" y="417"/>
                    <a:pt x="696" y="419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80" y="427"/>
                    <a:pt x="675" y="425"/>
                    <a:pt x="669" y="429"/>
                  </a:cubicBezTo>
                  <a:cubicBezTo>
                    <a:pt x="657" y="433"/>
                    <a:pt x="646" y="436"/>
                    <a:pt x="634" y="439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614" y="448"/>
                    <a:pt x="612" y="444"/>
                    <a:pt x="608" y="447"/>
                  </a:cubicBezTo>
                  <a:cubicBezTo>
                    <a:pt x="606" y="446"/>
                    <a:pt x="602" y="452"/>
                    <a:pt x="600" y="449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65" y="461"/>
                    <a:pt x="562" y="459"/>
                    <a:pt x="559" y="461"/>
                  </a:cubicBezTo>
                  <a:cubicBezTo>
                    <a:pt x="556" y="464"/>
                    <a:pt x="553" y="465"/>
                    <a:pt x="550" y="465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41" y="462"/>
                    <a:pt x="545" y="453"/>
                    <a:pt x="553" y="446"/>
                  </a:cubicBezTo>
                  <a:cubicBezTo>
                    <a:pt x="564" y="442"/>
                    <a:pt x="574" y="442"/>
                    <a:pt x="584" y="438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04" y="438"/>
                    <a:pt x="610" y="430"/>
                    <a:pt x="615" y="433"/>
                  </a:cubicBezTo>
                  <a:cubicBezTo>
                    <a:pt x="627" y="424"/>
                    <a:pt x="636" y="425"/>
                    <a:pt x="647" y="419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690" y="403"/>
                    <a:pt x="700" y="399"/>
                    <a:pt x="711" y="393"/>
                  </a:cubicBezTo>
                  <a:cubicBezTo>
                    <a:pt x="723" y="384"/>
                    <a:pt x="734" y="380"/>
                    <a:pt x="745" y="374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9" y="343"/>
                    <a:pt x="790" y="339"/>
                    <a:pt x="796" y="337"/>
                  </a:cubicBezTo>
                  <a:cubicBezTo>
                    <a:pt x="799" y="333"/>
                    <a:pt x="809" y="331"/>
                    <a:pt x="804" y="32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737" y="370"/>
                    <a:pt x="721" y="381"/>
                    <a:pt x="697" y="393"/>
                  </a:cubicBezTo>
                  <a:cubicBezTo>
                    <a:pt x="690" y="392"/>
                    <a:pt x="682" y="401"/>
                    <a:pt x="675" y="400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635" y="415"/>
                    <a:pt x="619" y="420"/>
                    <a:pt x="603" y="427"/>
                  </a:cubicBezTo>
                  <a:cubicBezTo>
                    <a:pt x="597" y="425"/>
                    <a:pt x="591" y="427"/>
                    <a:pt x="585" y="428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68" y="428"/>
                    <a:pt x="567" y="424"/>
                    <a:pt x="571" y="426"/>
                  </a:cubicBezTo>
                  <a:cubicBezTo>
                    <a:pt x="574" y="425"/>
                    <a:pt x="578" y="418"/>
                    <a:pt x="580" y="421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02" y="418"/>
                    <a:pt x="608" y="413"/>
                    <a:pt x="613" y="412"/>
                  </a:cubicBezTo>
                  <a:cubicBezTo>
                    <a:pt x="615" y="410"/>
                    <a:pt x="618" y="409"/>
                    <a:pt x="620" y="40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38" y="401"/>
                    <a:pt x="647" y="400"/>
                    <a:pt x="656" y="394"/>
                  </a:cubicBezTo>
                  <a:cubicBezTo>
                    <a:pt x="659" y="394"/>
                    <a:pt x="664" y="389"/>
                    <a:pt x="668" y="390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682" y="385"/>
                    <a:pt x="686" y="384"/>
                    <a:pt x="691" y="381"/>
                  </a:cubicBezTo>
                  <a:cubicBezTo>
                    <a:pt x="695" y="381"/>
                    <a:pt x="700" y="374"/>
                    <a:pt x="704" y="376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25" y="367"/>
                    <a:pt x="723" y="360"/>
                    <a:pt x="730" y="360"/>
                  </a:cubicBezTo>
                  <a:cubicBezTo>
                    <a:pt x="750" y="348"/>
                    <a:pt x="762" y="340"/>
                    <a:pt x="782" y="330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10" y="309"/>
                    <a:pt x="828" y="310"/>
                    <a:pt x="831" y="299"/>
                  </a:cubicBezTo>
                  <a:cubicBezTo>
                    <a:pt x="838" y="303"/>
                    <a:pt x="839" y="292"/>
                    <a:pt x="846" y="29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55" y="292"/>
                    <a:pt x="859" y="289"/>
                    <a:pt x="863" y="286"/>
                  </a:cubicBezTo>
                  <a:cubicBezTo>
                    <a:pt x="860" y="279"/>
                    <a:pt x="854" y="288"/>
                    <a:pt x="850" y="285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842" y="293"/>
                    <a:pt x="841" y="288"/>
                    <a:pt x="838" y="292"/>
                  </a:cubicBezTo>
                  <a:cubicBezTo>
                    <a:pt x="827" y="299"/>
                    <a:pt x="817" y="300"/>
                    <a:pt x="806" y="310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766" y="330"/>
                    <a:pt x="759" y="335"/>
                    <a:pt x="747" y="340"/>
                  </a:cubicBezTo>
                  <a:cubicBezTo>
                    <a:pt x="728" y="355"/>
                    <a:pt x="710" y="360"/>
                    <a:pt x="690" y="374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72" y="381"/>
                    <a:pt x="668" y="378"/>
                    <a:pt x="663" y="384"/>
                  </a:cubicBezTo>
                  <a:cubicBezTo>
                    <a:pt x="659" y="383"/>
                    <a:pt x="654" y="386"/>
                    <a:pt x="649" y="388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40" y="389"/>
                    <a:pt x="637" y="393"/>
                    <a:pt x="634" y="395"/>
                  </a:cubicBezTo>
                  <a:cubicBezTo>
                    <a:pt x="625" y="398"/>
                    <a:pt x="616" y="403"/>
                    <a:pt x="607" y="404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91" y="407"/>
                    <a:pt x="588" y="412"/>
                    <a:pt x="586" y="410"/>
                  </a:cubicBezTo>
                  <a:cubicBezTo>
                    <a:pt x="584" y="410"/>
                    <a:pt x="580" y="410"/>
                    <a:pt x="582" y="408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592" y="404"/>
                    <a:pt x="593" y="399"/>
                    <a:pt x="598" y="396"/>
                  </a:cubicBezTo>
                  <a:cubicBezTo>
                    <a:pt x="603" y="397"/>
                    <a:pt x="609" y="390"/>
                    <a:pt x="614" y="38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689" y="355"/>
                    <a:pt x="694" y="356"/>
                    <a:pt x="699" y="352"/>
                  </a:cubicBezTo>
                  <a:cubicBezTo>
                    <a:pt x="705" y="347"/>
                    <a:pt x="711" y="352"/>
                    <a:pt x="712" y="346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22" y="342"/>
                    <a:pt x="724" y="343"/>
                    <a:pt x="727" y="340"/>
                  </a:cubicBezTo>
                  <a:cubicBezTo>
                    <a:pt x="732" y="337"/>
                    <a:pt x="737" y="336"/>
                    <a:pt x="742" y="334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03" y="300"/>
                    <a:pt x="811" y="299"/>
                    <a:pt x="821" y="292"/>
                  </a:cubicBezTo>
                  <a:cubicBezTo>
                    <a:pt x="825" y="293"/>
                    <a:pt x="829" y="289"/>
                    <a:pt x="834" y="287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825" y="285"/>
                    <a:pt x="805" y="296"/>
                    <a:pt x="784" y="303"/>
                  </a:cubicBezTo>
                  <a:cubicBezTo>
                    <a:pt x="774" y="310"/>
                    <a:pt x="764" y="312"/>
                    <a:pt x="753" y="318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35" y="329"/>
                    <a:pt x="733" y="330"/>
                    <a:pt x="730" y="330"/>
                  </a:cubicBezTo>
                  <a:cubicBezTo>
                    <a:pt x="728" y="332"/>
                    <a:pt x="725" y="335"/>
                    <a:pt x="723" y="333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90" y="346"/>
                    <a:pt x="687" y="350"/>
                    <a:pt x="684" y="351"/>
                  </a:cubicBezTo>
                  <a:cubicBezTo>
                    <a:pt x="681" y="352"/>
                    <a:pt x="679" y="351"/>
                    <a:pt x="676" y="354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56" y="365"/>
                    <a:pt x="651" y="363"/>
                    <a:pt x="646" y="366"/>
                  </a:cubicBezTo>
                  <a:cubicBezTo>
                    <a:pt x="641" y="365"/>
                    <a:pt x="635" y="375"/>
                    <a:pt x="631" y="37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21" y="374"/>
                    <a:pt x="618" y="378"/>
                    <a:pt x="616" y="376"/>
                  </a:cubicBezTo>
                  <a:cubicBezTo>
                    <a:pt x="610" y="381"/>
                    <a:pt x="604" y="384"/>
                    <a:pt x="599" y="38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10" y="374"/>
                    <a:pt x="613" y="376"/>
                    <a:pt x="617" y="370"/>
                  </a:cubicBezTo>
                  <a:cubicBezTo>
                    <a:pt x="620" y="373"/>
                    <a:pt x="626" y="364"/>
                    <a:pt x="631" y="363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51" y="355"/>
                    <a:pt x="657" y="352"/>
                    <a:pt x="663" y="346"/>
                  </a:cubicBezTo>
                  <a:cubicBezTo>
                    <a:pt x="669" y="349"/>
                    <a:pt x="676" y="343"/>
                    <a:pt x="683" y="342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15" y="333"/>
                    <a:pt x="729" y="328"/>
                    <a:pt x="743" y="321"/>
                  </a:cubicBezTo>
                  <a:cubicBezTo>
                    <a:pt x="753" y="313"/>
                    <a:pt x="757" y="314"/>
                    <a:pt x="764" y="30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07" y="281"/>
                    <a:pt x="808" y="281"/>
                    <a:pt x="818" y="274"/>
                  </a:cubicBezTo>
                  <a:cubicBezTo>
                    <a:pt x="824" y="267"/>
                    <a:pt x="834" y="270"/>
                    <a:pt x="830" y="261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806" y="275"/>
                    <a:pt x="801" y="278"/>
                    <a:pt x="797" y="280"/>
                  </a:cubicBezTo>
                  <a:cubicBezTo>
                    <a:pt x="780" y="292"/>
                    <a:pt x="772" y="293"/>
                    <a:pt x="754" y="30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32" y="314"/>
                    <a:pt x="728" y="321"/>
                    <a:pt x="725" y="319"/>
                  </a:cubicBezTo>
                  <a:cubicBezTo>
                    <a:pt x="720" y="325"/>
                    <a:pt x="717" y="321"/>
                    <a:pt x="712" y="326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78" y="336"/>
                    <a:pt x="664" y="339"/>
                    <a:pt x="651" y="343"/>
                  </a:cubicBezTo>
                  <a:cubicBezTo>
                    <a:pt x="643" y="347"/>
                    <a:pt x="642" y="349"/>
                    <a:pt x="637" y="351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26" y="352"/>
                    <a:pt x="623" y="348"/>
                    <a:pt x="628" y="345"/>
                  </a:cubicBezTo>
                  <a:cubicBezTo>
                    <a:pt x="632" y="344"/>
                    <a:pt x="636" y="345"/>
                    <a:pt x="642" y="340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58" y="337"/>
                    <a:pt x="663" y="332"/>
                    <a:pt x="668" y="329"/>
                  </a:cubicBezTo>
                  <a:cubicBezTo>
                    <a:pt x="674" y="331"/>
                    <a:pt x="682" y="325"/>
                    <a:pt x="690" y="322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16" y="317"/>
                    <a:pt x="720" y="309"/>
                    <a:pt x="724" y="308"/>
                  </a:cubicBezTo>
                  <a:cubicBezTo>
                    <a:pt x="727" y="311"/>
                    <a:pt x="732" y="302"/>
                    <a:pt x="736" y="304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769" y="284"/>
                    <a:pt x="778" y="278"/>
                    <a:pt x="786" y="275"/>
                  </a:cubicBezTo>
                  <a:cubicBezTo>
                    <a:pt x="791" y="271"/>
                    <a:pt x="796" y="268"/>
                    <a:pt x="801" y="264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08" y="258"/>
                    <a:pt x="811" y="260"/>
                    <a:pt x="810" y="257"/>
                  </a:cubicBezTo>
                  <a:cubicBezTo>
                    <a:pt x="822" y="251"/>
                    <a:pt x="829" y="240"/>
                    <a:pt x="838" y="238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851" y="222"/>
                    <a:pt x="856" y="218"/>
                    <a:pt x="855" y="213"/>
                  </a:cubicBezTo>
                  <a:cubicBezTo>
                    <a:pt x="835" y="235"/>
                    <a:pt x="823" y="242"/>
                    <a:pt x="803" y="258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756" y="283"/>
                    <a:pt x="732" y="298"/>
                    <a:pt x="708" y="307"/>
                  </a:cubicBezTo>
                  <a:cubicBezTo>
                    <a:pt x="697" y="312"/>
                    <a:pt x="685" y="314"/>
                    <a:pt x="673" y="320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52" y="326"/>
                    <a:pt x="648" y="333"/>
                    <a:pt x="646" y="329"/>
                  </a:cubicBezTo>
                  <a:cubicBezTo>
                    <a:pt x="643" y="331"/>
                    <a:pt x="639" y="337"/>
                    <a:pt x="637" y="331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48" y="322"/>
                    <a:pt x="651" y="321"/>
                    <a:pt x="653" y="322"/>
                  </a:cubicBezTo>
                  <a:cubicBezTo>
                    <a:pt x="655" y="326"/>
                    <a:pt x="659" y="319"/>
                    <a:pt x="662" y="318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690" y="306"/>
                    <a:pt x="701" y="304"/>
                    <a:pt x="713" y="296"/>
                  </a:cubicBezTo>
                  <a:cubicBezTo>
                    <a:pt x="732" y="289"/>
                    <a:pt x="755" y="274"/>
                    <a:pt x="778" y="261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15" y="235"/>
                    <a:pt x="813" y="231"/>
                    <a:pt x="819" y="229"/>
                  </a:cubicBezTo>
                  <a:cubicBezTo>
                    <a:pt x="821" y="226"/>
                    <a:pt x="830" y="224"/>
                    <a:pt x="828" y="220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39" y="208"/>
                    <a:pt x="848" y="206"/>
                    <a:pt x="846" y="202"/>
                  </a:cubicBezTo>
                  <a:cubicBezTo>
                    <a:pt x="838" y="207"/>
                    <a:pt x="837" y="207"/>
                    <a:pt x="830" y="214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808" y="234"/>
                    <a:pt x="802" y="233"/>
                    <a:pt x="799" y="239"/>
                  </a:cubicBezTo>
                  <a:cubicBezTo>
                    <a:pt x="792" y="244"/>
                    <a:pt x="785" y="249"/>
                    <a:pt x="778" y="254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709" y="288"/>
                    <a:pt x="700" y="293"/>
                    <a:pt x="690" y="298"/>
                  </a:cubicBezTo>
                  <a:cubicBezTo>
                    <a:pt x="686" y="297"/>
                    <a:pt x="680" y="304"/>
                    <a:pt x="676" y="303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666" y="303"/>
                    <a:pt x="663" y="308"/>
                    <a:pt x="661" y="306"/>
                  </a:cubicBezTo>
                  <a:cubicBezTo>
                    <a:pt x="671" y="293"/>
                    <a:pt x="689" y="294"/>
                    <a:pt x="704" y="283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37" y="268"/>
                    <a:pt x="739" y="260"/>
                    <a:pt x="747" y="259"/>
                  </a:cubicBezTo>
                  <a:cubicBezTo>
                    <a:pt x="766" y="246"/>
                    <a:pt x="778" y="238"/>
                    <a:pt x="789" y="23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21" y="208"/>
                    <a:pt x="828" y="201"/>
                    <a:pt x="834" y="199"/>
                  </a:cubicBezTo>
                  <a:cubicBezTo>
                    <a:pt x="837" y="191"/>
                    <a:pt x="847" y="185"/>
                    <a:pt x="852" y="179"/>
                  </a:cubicBezTo>
                  <a:cubicBezTo>
                    <a:pt x="850" y="175"/>
                    <a:pt x="861" y="172"/>
                    <a:pt x="859" y="168"/>
                  </a:cubicBezTo>
                  <a:cubicBezTo>
                    <a:pt x="862" y="165"/>
                    <a:pt x="869" y="161"/>
                    <a:pt x="865" y="156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53" y="1395"/>
                    <a:pt x="151" y="1393"/>
                    <a:pt x="149" y="1391"/>
                  </a:cubicBezTo>
                  <a:cubicBezTo>
                    <a:pt x="144" y="1382"/>
                    <a:pt x="134" y="1373"/>
                    <a:pt x="134" y="1365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17" y="1350"/>
                    <a:pt x="115" y="1347"/>
                    <a:pt x="113" y="1343"/>
                  </a:cubicBezTo>
                  <a:cubicBezTo>
                    <a:pt x="111" y="1340"/>
                    <a:pt x="107" y="1341"/>
                    <a:pt x="109" y="1339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95" y="1323"/>
                    <a:pt x="94" y="1317"/>
                    <a:pt x="87" y="1311"/>
                  </a:cubicBezTo>
                  <a:cubicBezTo>
                    <a:pt x="86" y="1310"/>
                    <a:pt x="80" y="1308"/>
                    <a:pt x="80" y="1305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81" y="1302"/>
                    <a:pt x="76" y="1304"/>
                    <a:pt x="77" y="1298"/>
                  </a:cubicBezTo>
                  <a:cubicBezTo>
                    <a:pt x="78" y="1294"/>
                    <a:pt x="77" y="1298"/>
                    <a:pt x="71" y="1292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9" y="1290"/>
                    <a:pt x="66" y="1287"/>
                    <a:pt x="63" y="1281"/>
                  </a:cubicBezTo>
                  <a:cubicBezTo>
                    <a:pt x="63" y="1281"/>
                    <a:pt x="65" y="1278"/>
                    <a:pt x="63" y="1278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61" y="1275"/>
                    <a:pt x="59" y="1276"/>
                    <a:pt x="58" y="1275"/>
                  </a:cubicBezTo>
                  <a:cubicBezTo>
                    <a:pt x="55" y="1271"/>
                    <a:pt x="52" y="1260"/>
                    <a:pt x="45" y="1253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4" y="1232"/>
                    <a:pt x="33" y="1229"/>
                    <a:pt x="33" y="1226"/>
                  </a:cubicBezTo>
                  <a:cubicBezTo>
                    <a:pt x="30" y="1224"/>
                    <a:pt x="30" y="1221"/>
                    <a:pt x="33" y="1219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49" y="1239"/>
                    <a:pt x="54" y="1245"/>
                    <a:pt x="58" y="1248"/>
                  </a:cubicBezTo>
                  <a:cubicBezTo>
                    <a:pt x="66" y="1256"/>
                    <a:pt x="70" y="1266"/>
                    <a:pt x="78" y="1275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1" y="1303"/>
                    <a:pt x="103" y="1306"/>
                    <a:pt x="103" y="1306"/>
                  </a:cubicBezTo>
                  <a:cubicBezTo>
                    <a:pt x="102" y="1310"/>
                    <a:pt x="104" y="1306"/>
                    <a:pt x="105" y="1309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08" y="1316"/>
                    <a:pt x="113" y="1320"/>
                    <a:pt x="116" y="1324"/>
                  </a:cubicBezTo>
                  <a:cubicBezTo>
                    <a:pt x="116" y="1324"/>
                    <a:pt x="115" y="1327"/>
                    <a:pt x="117" y="1328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21" y="1331"/>
                    <a:pt x="122" y="1333"/>
                    <a:pt x="124" y="1335"/>
                  </a:cubicBezTo>
                  <a:cubicBezTo>
                    <a:pt x="142" y="1365"/>
                    <a:pt x="152" y="1384"/>
                    <a:pt x="165" y="1412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259" y="1113"/>
                    <a:pt x="266" y="1107"/>
                    <a:pt x="273" y="1102"/>
                  </a:cubicBezTo>
                  <a:cubicBezTo>
                    <a:pt x="280" y="1098"/>
                    <a:pt x="286" y="1097"/>
                    <a:pt x="294" y="1090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344" y="1066"/>
                    <a:pt x="388" y="1039"/>
                    <a:pt x="419" y="1022"/>
                  </a:cubicBezTo>
                  <a:cubicBezTo>
                    <a:pt x="430" y="1011"/>
                    <a:pt x="438" y="1006"/>
                    <a:pt x="453" y="995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482" y="964"/>
                    <a:pt x="490" y="962"/>
                    <a:pt x="492" y="959"/>
                  </a:cubicBezTo>
                  <a:cubicBezTo>
                    <a:pt x="496" y="957"/>
                    <a:pt x="493" y="954"/>
                    <a:pt x="498" y="952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28" y="925"/>
                    <a:pt x="541" y="910"/>
                    <a:pt x="565" y="891"/>
                  </a:cubicBezTo>
                  <a:cubicBezTo>
                    <a:pt x="566" y="896"/>
                    <a:pt x="562" y="899"/>
                    <a:pt x="556" y="903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52" y="911"/>
                    <a:pt x="549" y="913"/>
                    <a:pt x="547" y="914"/>
                  </a:cubicBezTo>
                  <a:cubicBezTo>
                    <a:pt x="544" y="922"/>
                    <a:pt x="532" y="928"/>
                    <a:pt x="528" y="935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79" y="983"/>
                    <a:pt x="472" y="989"/>
                    <a:pt x="465" y="994"/>
                  </a:cubicBezTo>
                  <a:cubicBezTo>
                    <a:pt x="456" y="1000"/>
                    <a:pt x="457" y="1001"/>
                    <a:pt x="449" y="1005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5" y="1030"/>
                    <a:pt x="416" y="1032"/>
                    <a:pt x="414" y="1033"/>
                  </a:cubicBezTo>
                  <a:cubicBezTo>
                    <a:pt x="414" y="1033"/>
                    <a:pt x="413" y="1031"/>
                    <a:pt x="411" y="1032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408" y="1034"/>
                    <a:pt x="405" y="1036"/>
                    <a:pt x="400" y="1040"/>
                  </a:cubicBezTo>
                  <a:cubicBezTo>
                    <a:pt x="395" y="1047"/>
                    <a:pt x="392" y="1045"/>
                    <a:pt x="384" y="1052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320" y="1089"/>
                    <a:pt x="295" y="1107"/>
                    <a:pt x="274" y="1117"/>
                  </a:cubicBezTo>
                  <a:cubicBezTo>
                    <a:pt x="268" y="1123"/>
                    <a:pt x="266" y="1122"/>
                    <a:pt x="257" y="1128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42" y="1148"/>
                    <a:pt x="230" y="1143"/>
                    <a:pt x="234" y="1148"/>
                  </a:cubicBezTo>
                  <a:cubicBezTo>
                    <a:pt x="231" y="1150"/>
                    <a:pt x="228" y="1152"/>
                    <a:pt x="225" y="1155"/>
                  </a:cubicBezTo>
                  <a:cubicBezTo>
                    <a:pt x="217" y="1159"/>
                    <a:pt x="213" y="1164"/>
                    <a:pt x="208" y="1169"/>
                  </a:cubicBezTo>
                  <a:cubicBezTo>
                    <a:pt x="207" y="1159"/>
                    <a:pt x="219" y="1151"/>
                    <a:pt x="228" y="1142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256" y="1076"/>
                    <a:pt x="265" y="1066"/>
                    <a:pt x="273" y="1055"/>
                  </a:cubicBezTo>
                  <a:cubicBezTo>
                    <a:pt x="301" y="1035"/>
                    <a:pt x="329" y="1015"/>
                    <a:pt x="357" y="99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68" y="993"/>
                    <a:pt x="372" y="986"/>
                    <a:pt x="375" y="985"/>
                  </a:cubicBezTo>
                  <a:cubicBezTo>
                    <a:pt x="383" y="982"/>
                    <a:pt x="383" y="977"/>
                    <a:pt x="392" y="975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03" y="967"/>
                    <a:pt x="407" y="964"/>
                    <a:pt x="410" y="962"/>
                  </a:cubicBezTo>
                  <a:cubicBezTo>
                    <a:pt x="416" y="957"/>
                    <a:pt x="423" y="953"/>
                    <a:pt x="429" y="948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448" y="937"/>
                    <a:pt x="452" y="934"/>
                    <a:pt x="456" y="931"/>
                  </a:cubicBezTo>
                  <a:cubicBezTo>
                    <a:pt x="466" y="922"/>
                    <a:pt x="477" y="917"/>
                    <a:pt x="490" y="906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52" y="869"/>
                    <a:pt x="569" y="862"/>
                    <a:pt x="588" y="858"/>
                  </a:cubicBezTo>
                  <a:cubicBezTo>
                    <a:pt x="589" y="857"/>
                    <a:pt x="590" y="856"/>
                    <a:pt x="591" y="856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90" y="859"/>
                    <a:pt x="587" y="860"/>
                    <a:pt x="585" y="860"/>
                  </a:cubicBezTo>
                  <a:cubicBezTo>
                    <a:pt x="582" y="863"/>
                    <a:pt x="580" y="862"/>
                    <a:pt x="577" y="863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561" y="873"/>
                    <a:pt x="551" y="876"/>
                    <a:pt x="541" y="882"/>
                  </a:cubicBezTo>
                  <a:cubicBezTo>
                    <a:pt x="521" y="894"/>
                    <a:pt x="501" y="908"/>
                    <a:pt x="480" y="923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415" y="978"/>
                    <a:pt x="396" y="991"/>
                    <a:pt x="386" y="1001"/>
                  </a:cubicBezTo>
                  <a:cubicBezTo>
                    <a:pt x="372" y="1009"/>
                    <a:pt x="349" y="1024"/>
                    <a:pt x="329" y="1037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305" y="1050"/>
                    <a:pt x="302" y="1052"/>
                    <a:pt x="298" y="1055"/>
                  </a:cubicBezTo>
                  <a:cubicBezTo>
                    <a:pt x="293" y="1051"/>
                    <a:pt x="292" y="1061"/>
                    <a:pt x="288" y="1062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82" y="1064"/>
                    <a:pt x="280" y="1070"/>
                    <a:pt x="274" y="1073"/>
                  </a:cubicBezTo>
                  <a:cubicBezTo>
                    <a:pt x="270" y="1075"/>
                    <a:pt x="267" y="1077"/>
                    <a:pt x="264" y="1080"/>
                  </a:cubicBezTo>
                  <a:cubicBezTo>
                    <a:pt x="261" y="1080"/>
                    <a:pt x="257" y="1087"/>
                    <a:pt x="255" y="1084"/>
                  </a:cubicBezTo>
                  <a:cubicBezTo>
                    <a:pt x="247" y="1095"/>
                    <a:pt x="228" y="1107"/>
                    <a:pt x="223" y="1114"/>
                  </a:cubicBezTo>
                  <a:cubicBezTo>
                    <a:pt x="221" y="1107"/>
                    <a:pt x="223" y="1103"/>
                    <a:pt x="232" y="1100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27" y="664"/>
                    <a:pt x="436" y="666"/>
                    <a:pt x="440" y="657"/>
                  </a:cubicBezTo>
                  <a:cubicBezTo>
                    <a:pt x="445" y="661"/>
                    <a:pt x="444" y="657"/>
                    <a:pt x="448" y="654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60" y="656"/>
                    <a:pt x="464" y="648"/>
                    <a:pt x="468" y="647"/>
                  </a:cubicBezTo>
                  <a:cubicBezTo>
                    <a:pt x="470" y="653"/>
                    <a:pt x="475" y="641"/>
                    <a:pt x="477" y="646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02" y="639"/>
                    <a:pt x="510" y="633"/>
                    <a:pt x="515" y="635"/>
                  </a:cubicBezTo>
                  <a:cubicBezTo>
                    <a:pt x="522" y="631"/>
                    <a:pt x="524" y="630"/>
                    <a:pt x="532" y="628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45" y="627"/>
                    <a:pt x="549" y="621"/>
                    <a:pt x="551" y="624"/>
                  </a:cubicBezTo>
                  <a:cubicBezTo>
                    <a:pt x="558" y="617"/>
                    <a:pt x="566" y="625"/>
                    <a:pt x="568" y="616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598" y="607"/>
                    <a:pt x="611" y="598"/>
                    <a:pt x="623" y="594"/>
                  </a:cubicBezTo>
                  <a:cubicBezTo>
                    <a:pt x="646" y="580"/>
                    <a:pt x="653" y="568"/>
                    <a:pt x="671" y="562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62" y="569"/>
                    <a:pt x="662" y="575"/>
                    <a:pt x="653" y="580"/>
                  </a:cubicBezTo>
                  <a:cubicBezTo>
                    <a:pt x="649" y="586"/>
                    <a:pt x="643" y="585"/>
                    <a:pt x="639" y="592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89" y="620"/>
                    <a:pt x="580" y="626"/>
                    <a:pt x="572" y="629"/>
                  </a:cubicBezTo>
                  <a:cubicBezTo>
                    <a:pt x="565" y="630"/>
                    <a:pt x="557" y="634"/>
                    <a:pt x="549" y="640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36" y="644"/>
                    <a:pt x="535" y="643"/>
                    <a:pt x="534" y="644"/>
                  </a:cubicBezTo>
                  <a:cubicBezTo>
                    <a:pt x="531" y="645"/>
                    <a:pt x="529" y="645"/>
                    <a:pt x="526" y="647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97" y="659"/>
                    <a:pt x="490" y="657"/>
                    <a:pt x="482" y="664"/>
                  </a:cubicBezTo>
                  <a:cubicBezTo>
                    <a:pt x="475" y="662"/>
                    <a:pt x="473" y="670"/>
                    <a:pt x="465" y="667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403" y="696"/>
                    <a:pt x="399" y="699"/>
                    <a:pt x="395" y="703"/>
                  </a:cubicBezTo>
                  <a:cubicBezTo>
                    <a:pt x="392" y="708"/>
                    <a:pt x="385" y="703"/>
                    <a:pt x="387" y="708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86" y="702"/>
                    <a:pt x="385" y="700"/>
                    <a:pt x="387" y="698"/>
                  </a:cubicBezTo>
                  <a:cubicBezTo>
                    <a:pt x="388" y="692"/>
                    <a:pt x="393" y="696"/>
                    <a:pt x="398" y="690"/>
                  </a:cubicBezTo>
                  <a:cubicBezTo>
                    <a:pt x="397" y="688"/>
                    <a:pt x="401" y="686"/>
                    <a:pt x="403" y="684"/>
                  </a:cubicBezTo>
                  <a:cubicBezTo>
                    <a:pt x="402" y="682"/>
                    <a:pt x="405" y="680"/>
                    <a:pt x="407" y="682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66"/>
                    <a:pt x="668" y="269"/>
                    <a:pt x="665" y="271"/>
                  </a:cubicBezTo>
                  <a:cubicBezTo>
                    <a:pt x="662" y="273"/>
                    <a:pt x="663" y="275"/>
                    <a:pt x="665" y="277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60" y="291"/>
                    <a:pt x="654" y="293"/>
                    <a:pt x="656" y="295"/>
                  </a:cubicBezTo>
                  <a:cubicBezTo>
                    <a:pt x="655" y="297"/>
                    <a:pt x="654" y="299"/>
                    <a:pt x="652" y="300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58" y="285"/>
                    <a:pt x="654" y="280"/>
                    <a:pt x="657" y="277"/>
                  </a:cubicBezTo>
                  <a:cubicBezTo>
                    <a:pt x="659" y="269"/>
                    <a:pt x="656" y="261"/>
                    <a:pt x="660" y="253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5" y="228"/>
                    <a:pt x="665" y="226"/>
                    <a:pt x="663" y="224"/>
                  </a:cubicBezTo>
                  <a:cubicBezTo>
                    <a:pt x="662" y="222"/>
                    <a:pt x="666" y="220"/>
                    <a:pt x="664" y="218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65" y="200"/>
                    <a:pt x="669" y="193"/>
                    <a:pt x="668" y="186"/>
                  </a:cubicBezTo>
                  <a:cubicBezTo>
                    <a:pt x="674" y="183"/>
                    <a:pt x="665" y="178"/>
                    <a:pt x="672" y="175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6" y="161"/>
                    <a:pt x="673" y="156"/>
                    <a:pt x="676" y="153"/>
                  </a:cubicBezTo>
                  <a:cubicBezTo>
                    <a:pt x="681" y="150"/>
                    <a:pt x="673" y="146"/>
                    <a:pt x="679" y="14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688" y="118"/>
                    <a:pt x="688" y="115"/>
                    <a:pt x="690" y="111"/>
                  </a:cubicBezTo>
                  <a:cubicBezTo>
                    <a:pt x="694" y="108"/>
                    <a:pt x="693" y="105"/>
                    <a:pt x="693" y="10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20" y="66"/>
                    <a:pt x="711" y="68"/>
                    <a:pt x="713" y="72"/>
                  </a:cubicBezTo>
                  <a:cubicBezTo>
                    <a:pt x="714" y="75"/>
                    <a:pt x="712" y="78"/>
                    <a:pt x="709" y="80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701" y="114"/>
                    <a:pt x="694" y="131"/>
                    <a:pt x="690" y="148"/>
                  </a:cubicBezTo>
                  <a:cubicBezTo>
                    <a:pt x="689" y="153"/>
                    <a:pt x="686" y="157"/>
                    <a:pt x="687" y="162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84" y="179"/>
                    <a:pt x="685" y="183"/>
                    <a:pt x="681" y="187"/>
                  </a:cubicBezTo>
                  <a:cubicBezTo>
                    <a:pt x="683" y="191"/>
                    <a:pt x="681" y="195"/>
                    <a:pt x="680" y="199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7" y="217"/>
                    <a:pt x="673" y="221"/>
                    <a:pt x="674" y="226"/>
                  </a:cubicBezTo>
                  <a:cubicBezTo>
                    <a:pt x="670" y="229"/>
                    <a:pt x="676" y="234"/>
                    <a:pt x="671" y="238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3835" y="507037"/>
            <a:ext cx="1563624" cy="5339932"/>
          </a:xfrm>
        </p:spPr>
        <p:txBody>
          <a:bodyPr vert="eaVert"/>
          <a:lstStyle/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00275" y="524373"/>
            <a:ext cx="4087379" cy="5322596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8474" y="6296616"/>
            <a:ext cx="1879497" cy="365125"/>
          </a:xfrm>
        </p:spPr>
        <p:txBody>
          <a:bodyPr/>
          <a:lstStyle/>
          <a:p>
            <a:fld id="{3C633830-2244-49AE-BC4A-47F415C177C6}" type="datetimeFigureOut">
              <a:rPr lang="en-US" smtClean="0"/>
              <a:t>7/19/17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0275" y="6296616"/>
            <a:ext cx="446968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878074" y="2928735"/>
            <a:ext cx="5383267" cy="453202"/>
          </a:xfrm>
        </p:spPr>
        <p:txBody>
          <a:bodyPr/>
          <a:lstStyle>
            <a:lvl1pPr algn="l">
              <a:defRPr/>
            </a:lvl1pPr>
          </a:lstStyle>
          <a:p>
            <a:fld id="{2AC27A5A-7290-4DE1-BA94-4BE8A8E57DCF}" type="slidenum">
              <a:rPr lang="en-US" smtClean="0"/>
              <a:t>‹n.º›</a:t>
            </a:fld>
            <a:endParaRPr lang="en-US" dirty="0"/>
          </a:p>
        </p:txBody>
      </p:sp>
      <p:cxnSp>
        <p:nvCxnSpPr>
          <p:cNvPr id="12" name="Straight Connector 11" title="Rule Line"/>
          <p:cNvCxnSpPr/>
          <p:nvPr/>
        </p:nvCxnSpPr>
        <p:spPr>
          <a:xfrm>
            <a:off x="6476240" y="571503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168025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9011" y="361633"/>
            <a:ext cx="7079193" cy="1250214"/>
          </a:xfrm>
        </p:spPr>
        <p:txBody>
          <a:bodyPr>
            <a:normAutofit/>
          </a:bodyPr>
          <a:lstStyle>
            <a:lvl1pPr>
              <a:defRPr>
                <a:solidFill>
                  <a:schemeClr val="accent5">
                    <a:lumMod val="75000"/>
                  </a:schemeClr>
                </a:solidFill>
              </a:defRPr>
            </a:lvl1pPr>
          </a:lstStyle>
          <a:p>
            <a:r>
              <a:rPr lang="pt-BR" dirty="0" smtClean="0"/>
              <a:t>Clique para editar estilo do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9011" y="1905000"/>
            <a:ext cx="7079193" cy="4724400"/>
          </a:xfrm>
        </p:spPr>
        <p:txBody>
          <a:bodyPr anchor="ctr"/>
          <a:lstStyle>
            <a:lvl1pPr marL="240030" indent="-240030" algn="just">
              <a:lnSpc>
                <a:spcPct val="100000"/>
              </a:lnSpc>
              <a:spcBef>
                <a:spcPts val="900"/>
              </a:spcBef>
              <a:buFont typeface="Courier New" charset="0"/>
              <a:buChar char="o"/>
              <a:defRPr sz="2200">
                <a:solidFill>
                  <a:schemeClr val="accent5">
                    <a:lumMod val="50000"/>
                  </a:schemeClr>
                </a:solidFill>
              </a:defRPr>
            </a:lvl1pPr>
            <a:lvl2pPr algn="just">
              <a:lnSpc>
                <a:spcPct val="100000"/>
              </a:lnSpc>
              <a:spcBef>
                <a:spcPts val="600"/>
              </a:spcBef>
              <a:defRPr sz="1900"/>
            </a:lvl2pPr>
            <a:lvl3pPr algn="just">
              <a:lnSpc>
                <a:spcPct val="100000"/>
              </a:lnSpc>
              <a:spcBef>
                <a:spcPts val="500"/>
              </a:spcBef>
              <a:defRPr sz="1700">
                <a:solidFill>
                  <a:schemeClr val="accent5">
                    <a:lumMod val="75000"/>
                  </a:schemeClr>
                </a:solidFill>
              </a:defRPr>
            </a:lvl3pPr>
            <a:lvl4pPr algn="just">
              <a:lnSpc>
                <a:spcPct val="100000"/>
              </a:lnSpc>
              <a:spcBef>
                <a:spcPts val="400"/>
              </a:spcBef>
              <a:defRPr sz="1500">
                <a:solidFill>
                  <a:schemeClr val="accent5">
                    <a:lumMod val="75000"/>
                  </a:schemeClr>
                </a:solidFill>
              </a:defRPr>
            </a:lvl4pPr>
            <a:lvl5pPr marL="268288" indent="0" algn="r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  <a:tabLst/>
              <a:defRPr sz="1300" i="0"/>
            </a:lvl5pPr>
          </a:lstStyle>
          <a:p>
            <a:pPr lvl="0"/>
            <a:r>
              <a:rPr lang="pt-BR" dirty="0" smtClean="0"/>
              <a:t>Clique para editar os estilos de texto mestres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9787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9"/>
          <p:cNvSpPr>
            <a:spLocks noEditPoints="1"/>
          </p:cNvSpPr>
          <p:nvPr/>
        </p:nvSpPr>
        <p:spPr bwMode="auto">
          <a:xfrm>
            <a:off x="1" y="1"/>
            <a:ext cx="9149366" cy="6858000"/>
          </a:xfrm>
          <a:custGeom>
            <a:avLst/>
            <a:gdLst/>
            <a:ahLst/>
            <a:cxnLst/>
            <a:rect l="0" t="0" r="r" b="b"/>
            <a:pathLst>
              <a:path w="2884" h="2161">
                <a:moveTo>
                  <a:pt x="80" y="1185"/>
                </a:moveTo>
                <a:cubicBezTo>
                  <a:pt x="85" y="1193"/>
                  <a:pt x="100" y="1190"/>
                  <a:pt x="106" y="1196"/>
                </a:cubicBezTo>
                <a:cubicBezTo>
                  <a:pt x="127" y="1200"/>
                  <a:pt x="141" y="1211"/>
                  <a:pt x="162" y="1215"/>
                </a:cubicBezTo>
                <a:cubicBezTo>
                  <a:pt x="166" y="1224"/>
                  <a:pt x="183" y="1219"/>
                  <a:pt x="188" y="1226"/>
                </a:cubicBezTo>
                <a:cubicBezTo>
                  <a:pt x="202" y="1225"/>
                  <a:pt x="212" y="1229"/>
                  <a:pt x="223" y="1231"/>
                </a:cubicBezTo>
                <a:cubicBezTo>
                  <a:pt x="242" y="1231"/>
                  <a:pt x="262" y="1230"/>
                  <a:pt x="281" y="1230"/>
                </a:cubicBezTo>
                <a:cubicBezTo>
                  <a:pt x="283" y="1225"/>
                  <a:pt x="295" y="1229"/>
                  <a:pt x="295" y="1223"/>
                </a:cubicBezTo>
                <a:cubicBezTo>
                  <a:pt x="267" y="1226"/>
                  <a:pt x="247" y="1221"/>
                  <a:pt x="220" y="1222"/>
                </a:cubicBezTo>
                <a:cubicBezTo>
                  <a:pt x="203" y="1220"/>
                  <a:pt x="191" y="1212"/>
                  <a:pt x="170" y="1212"/>
                </a:cubicBezTo>
                <a:cubicBezTo>
                  <a:pt x="166" y="1206"/>
                  <a:pt x="155" y="1207"/>
                  <a:pt x="150" y="1201"/>
                </a:cubicBezTo>
                <a:cubicBezTo>
                  <a:pt x="136" y="1204"/>
                  <a:pt x="137" y="1191"/>
                  <a:pt x="124" y="1193"/>
                </a:cubicBezTo>
                <a:cubicBezTo>
                  <a:pt x="119" y="1187"/>
                  <a:pt x="107" y="1189"/>
                  <a:pt x="103" y="1182"/>
                </a:cubicBezTo>
                <a:cubicBezTo>
                  <a:pt x="92" y="1182"/>
                  <a:pt x="85" y="1177"/>
                  <a:pt x="77" y="1174"/>
                </a:cubicBezTo>
                <a:cubicBezTo>
                  <a:pt x="63" y="1166"/>
                  <a:pt x="43" y="1164"/>
                  <a:pt x="30" y="1155"/>
                </a:cubicBezTo>
                <a:cubicBezTo>
                  <a:pt x="21" y="1154"/>
                  <a:pt x="17" y="1147"/>
                  <a:pt x="6" y="1147"/>
                </a:cubicBezTo>
                <a:cubicBezTo>
                  <a:pt x="5" y="1145"/>
                  <a:pt x="4" y="1144"/>
                  <a:pt x="2" y="1142"/>
                </a:cubicBezTo>
                <a:cubicBezTo>
                  <a:pt x="2" y="1154"/>
                  <a:pt x="2" y="1154"/>
                  <a:pt x="2" y="1154"/>
                </a:cubicBezTo>
                <a:cubicBezTo>
                  <a:pt x="16" y="1164"/>
                  <a:pt x="38" y="1166"/>
                  <a:pt x="51" y="1177"/>
                </a:cubicBezTo>
                <a:cubicBezTo>
                  <a:pt x="64" y="1176"/>
                  <a:pt x="66" y="1187"/>
                  <a:pt x="80" y="1185"/>
                </a:cubicBezTo>
                <a:close/>
                <a:moveTo>
                  <a:pt x="84" y="1223"/>
                </a:moveTo>
                <a:cubicBezTo>
                  <a:pt x="93" y="1227"/>
                  <a:pt x="105" y="1229"/>
                  <a:pt x="113" y="1234"/>
                </a:cubicBezTo>
                <a:cubicBezTo>
                  <a:pt x="114" y="1227"/>
                  <a:pt x="121" y="1237"/>
                  <a:pt x="125" y="1236"/>
                </a:cubicBezTo>
                <a:cubicBezTo>
                  <a:pt x="130" y="1238"/>
                  <a:pt x="137" y="1238"/>
                  <a:pt x="139" y="1242"/>
                </a:cubicBezTo>
                <a:cubicBezTo>
                  <a:pt x="144" y="1243"/>
                  <a:pt x="154" y="1238"/>
                  <a:pt x="154" y="1244"/>
                </a:cubicBezTo>
                <a:cubicBezTo>
                  <a:pt x="158" y="1246"/>
                  <a:pt x="169" y="1241"/>
                  <a:pt x="168" y="1247"/>
                </a:cubicBezTo>
                <a:cubicBezTo>
                  <a:pt x="173" y="1248"/>
                  <a:pt x="183" y="1243"/>
                  <a:pt x="183" y="1249"/>
                </a:cubicBezTo>
                <a:cubicBezTo>
                  <a:pt x="188" y="1251"/>
                  <a:pt x="200" y="1246"/>
                  <a:pt x="200" y="1252"/>
                </a:cubicBezTo>
                <a:cubicBezTo>
                  <a:pt x="214" y="1250"/>
                  <a:pt x="219" y="1257"/>
                  <a:pt x="232" y="1254"/>
                </a:cubicBezTo>
                <a:cubicBezTo>
                  <a:pt x="243" y="1256"/>
                  <a:pt x="255" y="1259"/>
                  <a:pt x="261" y="1250"/>
                </a:cubicBezTo>
                <a:cubicBezTo>
                  <a:pt x="215" y="1249"/>
                  <a:pt x="174" y="1241"/>
                  <a:pt x="136" y="1230"/>
                </a:cubicBezTo>
                <a:cubicBezTo>
                  <a:pt x="117" y="1225"/>
                  <a:pt x="97" y="1220"/>
                  <a:pt x="81" y="1211"/>
                </a:cubicBezTo>
                <a:cubicBezTo>
                  <a:pt x="62" y="1205"/>
                  <a:pt x="48" y="1194"/>
                  <a:pt x="25" y="1193"/>
                </a:cubicBezTo>
                <a:cubicBezTo>
                  <a:pt x="22" y="1187"/>
                  <a:pt x="14" y="1187"/>
                  <a:pt x="10" y="1181"/>
                </a:cubicBezTo>
                <a:cubicBezTo>
                  <a:pt x="7" y="1181"/>
                  <a:pt x="4" y="1182"/>
                  <a:pt x="2" y="1180"/>
                </a:cubicBezTo>
                <a:cubicBezTo>
                  <a:pt x="2" y="1191"/>
                  <a:pt x="2" y="1191"/>
                  <a:pt x="2" y="1191"/>
                </a:cubicBezTo>
                <a:cubicBezTo>
                  <a:pt x="9" y="1195"/>
                  <a:pt x="16" y="1199"/>
                  <a:pt x="22" y="1204"/>
                </a:cubicBezTo>
                <a:cubicBezTo>
                  <a:pt x="47" y="1206"/>
                  <a:pt x="66" y="1214"/>
                  <a:pt x="84" y="1223"/>
                </a:cubicBezTo>
                <a:close/>
                <a:moveTo>
                  <a:pt x="23" y="1132"/>
                </a:moveTo>
                <a:cubicBezTo>
                  <a:pt x="29" y="1136"/>
                  <a:pt x="39" y="1136"/>
                  <a:pt x="41" y="1143"/>
                </a:cubicBezTo>
                <a:cubicBezTo>
                  <a:pt x="56" y="1148"/>
                  <a:pt x="68" y="1157"/>
                  <a:pt x="82" y="1162"/>
                </a:cubicBezTo>
                <a:cubicBezTo>
                  <a:pt x="96" y="1168"/>
                  <a:pt x="109" y="1174"/>
                  <a:pt x="123" y="1179"/>
                </a:cubicBezTo>
                <a:cubicBezTo>
                  <a:pt x="130" y="1181"/>
                  <a:pt x="138" y="1183"/>
                  <a:pt x="147" y="1184"/>
                </a:cubicBezTo>
                <a:cubicBezTo>
                  <a:pt x="152" y="1185"/>
                  <a:pt x="165" y="1194"/>
                  <a:pt x="170" y="1186"/>
                </a:cubicBezTo>
                <a:cubicBezTo>
                  <a:pt x="159" y="1177"/>
                  <a:pt x="136" y="1182"/>
                  <a:pt x="129" y="1170"/>
                </a:cubicBezTo>
                <a:cubicBezTo>
                  <a:pt x="110" y="1170"/>
                  <a:pt x="103" y="1157"/>
                  <a:pt x="85" y="1156"/>
                </a:cubicBezTo>
                <a:cubicBezTo>
                  <a:pt x="76" y="1146"/>
                  <a:pt x="61" y="1141"/>
                  <a:pt x="50" y="1134"/>
                </a:cubicBezTo>
                <a:cubicBezTo>
                  <a:pt x="39" y="1125"/>
                  <a:pt x="22" y="1121"/>
                  <a:pt x="11" y="1112"/>
                </a:cubicBezTo>
                <a:cubicBezTo>
                  <a:pt x="8" y="1112"/>
                  <a:pt x="5" y="1110"/>
                  <a:pt x="2" y="1109"/>
                </a:cubicBezTo>
                <a:cubicBezTo>
                  <a:pt x="2" y="1123"/>
                  <a:pt x="2" y="1123"/>
                  <a:pt x="2" y="1123"/>
                </a:cubicBezTo>
                <a:cubicBezTo>
                  <a:pt x="2" y="1123"/>
                  <a:pt x="3" y="1123"/>
                  <a:pt x="3" y="1124"/>
                </a:cubicBezTo>
                <a:cubicBezTo>
                  <a:pt x="14" y="1122"/>
                  <a:pt x="17" y="1129"/>
                  <a:pt x="23" y="1132"/>
                </a:cubicBezTo>
                <a:close/>
                <a:moveTo>
                  <a:pt x="2" y="1589"/>
                </a:moveTo>
                <a:cubicBezTo>
                  <a:pt x="2" y="1601"/>
                  <a:pt x="2" y="1601"/>
                  <a:pt x="2" y="1601"/>
                </a:cubicBezTo>
                <a:cubicBezTo>
                  <a:pt x="3" y="1596"/>
                  <a:pt x="4" y="1592"/>
                  <a:pt x="5" y="1587"/>
                </a:cubicBezTo>
                <a:cubicBezTo>
                  <a:pt x="4" y="1588"/>
                  <a:pt x="3" y="1588"/>
                  <a:pt x="2" y="1589"/>
                </a:cubicBezTo>
                <a:close/>
                <a:moveTo>
                  <a:pt x="8" y="1094"/>
                </a:moveTo>
                <a:cubicBezTo>
                  <a:pt x="7" y="1103"/>
                  <a:pt x="24" y="1092"/>
                  <a:pt x="23" y="1100"/>
                </a:cubicBezTo>
                <a:cubicBezTo>
                  <a:pt x="30" y="1099"/>
                  <a:pt x="32" y="1104"/>
                  <a:pt x="37" y="1105"/>
                </a:cubicBezTo>
                <a:cubicBezTo>
                  <a:pt x="48" y="1107"/>
                  <a:pt x="54" y="1114"/>
                  <a:pt x="66" y="1113"/>
                </a:cubicBezTo>
                <a:cubicBezTo>
                  <a:pt x="73" y="1120"/>
                  <a:pt x="83" y="1124"/>
                  <a:pt x="93" y="1127"/>
                </a:cubicBezTo>
                <a:cubicBezTo>
                  <a:pt x="101" y="1133"/>
                  <a:pt x="117" y="1130"/>
                  <a:pt x="122" y="1138"/>
                </a:cubicBezTo>
                <a:cubicBezTo>
                  <a:pt x="135" y="1139"/>
                  <a:pt x="145" y="1141"/>
                  <a:pt x="151" y="1149"/>
                </a:cubicBezTo>
                <a:cubicBezTo>
                  <a:pt x="171" y="1149"/>
                  <a:pt x="185" y="1156"/>
                  <a:pt x="198" y="1156"/>
                </a:cubicBezTo>
                <a:cubicBezTo>
                  <a:pt x="215" y="1156"/>
                  <a:pt x="233" y="1155"/>
                  <a:pt x="250" y="1155"/>
                </a:cubicBezTo>
                <a:cubicBezTo>
                  <a:pt x="257" y="1153"/>
                  <a:pt x="263" y="1150"/>
                  <a:pt x="273" y="1151"/>
                </a:cubicBezTo>
                <a:cubicBezTo>
                  <a:pt x="276" y="1145"/>
                  <a:pt x="292" y="1152"/>
                  <a:pt x="293" y="1145"/>
                </a:cubicBezTo>
                <a:cubicBezTo>
                  <a:pt x="303" y="1146"/>
                  <a:pt x="306" y="1140"/>
                  <a:pt x="317" y="1142"/>
                </a:cubicBezTo>
                <a:cubicBezTo>
                  <a:pt x="319" y="1134"/>
                  <a:pt x="335" y="1141"/>
                  <a:pt x="334" y="1130"/>
                </a:cubicBezTo>
                <a:cubicBezTo>
                  <a:pt x="327" y="1123"/>
                  <a:pt x="324" y="1130"/>
                  <a:pt x="319" y="1133"/>
                </a:cubicBezTo>
                <a:cubicBezTo>
                  <a:pt x="309" y="1131"/>
                  <a:pt x="305" y="1137"/>
                  <a:pt x="299" y="1139"/>
                </a:cubicBezTo>
                <a:cubicBezTo>
                  <a:pt x="285" y="1141"/>
                  <a:pt x="270" y="1143"/>
                  <a:pt x="256" y="1146"/>
                </a:cubicBezTo>
                <a:cubicBezTo>
                  <a:pt x="236" y="1147"/>
                  <a:pt x="217" y="1147"/>
                  <a:pt x="198" y="1148"/>
                </a:cubicBezTo>
                <a:cubicBezTo>
                  <a:pt x="194" y="1144"/>
                  <a:pt x="188" y="1145"/>
                  <a:pt x="180" y="1145"/>
                </a:cubicBezTo>
                <a:cubicBezTo>
                  <a:pt x="180" y="1140"/>
                  <a:pt x="170" y="1144"/>
                  <a:pt x="169" y="1140"/>
                </a:cubicBezTo>
                <a:cubicBezTo>
                  <a:pt x="167" y="1135"/>
                  <a:pt x="155" y="1140"/>
                  <a:pt x="154" y="1134"/>
                </a:cubicBezTo>
                <a:cubicBezTo>
                  <a:pt x="141" y="1134"/>
                  <a:pt x="134" y="1127"/>
                  <a:pt x="122" y="1126"/>
                </a:cubicBezTo>
                <a:cubicBezTo>
                  <a:pt x="107" y="1114"/>
                  <a:pt x="78" y="1117"/>
                  <a:pt x="66" y="1102"/>
                </a:cubicBezTo>
                <a:cubicBezTo>
                  <a:pt x="52" y="1104"/>
                  <a:pt x="50" y="1093"/>
                  <a:pt x="37" y="1094"/>
                </a:cubicBezTo>
                <a:cubicBezTo>
                  <a:pt x="30" y="1088"/>
                  <a:pt x="17" y="1087"/>
                  <a:pt x="8" y="1083"/>
                </a:cubicBezTo>
                <a:cubicBezTo>
                  <a:pt x="6" y="1082"/>
                  <a:pt x="4" y="1080"/>
                  <a:pt x="2" y="1079"/>
                </a:cubicBezTo>
                <a:cubicBezTo>
                  <a:pt x="2" y="1093"/>
                  <a:pt x="2" y="1093"/>
                  <a:pt x="2" y="1093"/>
                </a:cubicBezTo>
                <a:cubicBezTo>
                  <a:pt x="4" y="1094"/>
                  <a:pt x="5" y="1095"/>
                  <a:pt x="8" y="1094"/>
                </a:cubicBezTo>
                <a:close/>
                <a:moveTo>
                  <a:pt x="33" y="1285"/>
                </a:moveTo>
                <a:cubicBezTo>
                  <a:pt x="39" y="1287"/>
                  <a:pt x="44" y="1290"/>
                  <a:pt x="51" y="1291"/>
                </a:cubicBezTo>
                <a:cubicBezTo>
                  <a:pt x="60" y="1289"/>
                  <a:pt x="57" y="1299"/>
                  <a:pt x="68" y="1296"/>
                </a:cubicBezTo>
                <a:cubicBezTo>
                  <a:pt x="69" y="1303"/>
                  <a:pt x="81" y="1298"/>
                  <a:pt x="83" y="1304"/>
                </a:cubicBezTo>
                <a:cubicBezTo>
                  <a:pt x="100" y="1303"/>
                  <a:pt x="111" y="1308"/>
                  <a:pt x="127" y="1309"/>
                </a:cubicBezTo>
                <a:cubicBezTo>
                  <a:pt x="138" y="1309"/>
                  <a:pt x="150" y="1308"/>
                  <a:pt x="161" y="1308"/>
                </a:cubicBezTo>
                <a:cubicBezTo>
                  <a:pt x="168" y="1309"/>
                  <a:pt x="167" y="1303"/>
                  <a:pt x="176" y="1305"/>
                </a:cubicBezTo>
                <a:cubicBezTo>
                  <a:pt x="181" y="1304"/>
                  <a:pt x="190" y="1307"/>
                  <a:pt x="187" y="1299"/>
                </a:cubicBezTo>
                <a:cubicBezTo>
                  <a:pt x="156" y="1304"/>
                  <a:pt x="122" y="1300"/>
                  <a:pt x="86" y="1295"/>
                </a:cubicBezTo>
                <a:cubicBezTo>
                  <a:pt x="81" y="1291"/>
                  <a:pt x="72" y="1290"/>
                  <a:pt x="68" y="1284"/>
                </a:cubicBezTo>
                <a:cubicBezTo>
                  <a:pt x="56" y="1287"/>
                  <a:pt x="54" y="1279"/>
                  <a:pt x="45" y="1279"/>
                </a:cubicBezTo>
                <a:cubicBezTo>
                  <a:pt x="41" y="1273"/>
                  <a:pt x="32" y="1273"/>
                  <a:pt x="24" y="1271"/>
                </a:cubicBezTo>
                <a:cubicBezTo>
                  <a:pt x="18" y="1268"/>
                  <a:pt x="13" y="1263"/>
                  <a:pt x="6" y="1260"/>
                </a:cubicBezTo>
                <a:cubicBezTo>
                  <a:pt x="5" y="1260"/>
                  <a:pt x="3" y="1260"/>
                  <a:pt x="2" y="1259"/>
                </a:cubicBezTo>
                <a:cubicBezTo>
                  <a:pt x="2" y="1272"/>
                  <a:pt x="2" y="1272"/>
                  <a:pt x="2" y="1272"/>
                </a:cubicBezTo>
                <a:cubicBezTo>
                  <a:pt x="7" y="1274"/>
                  <a:pt x="12" y="1276"/>
                  <a:pt x="18" y="1277"/>
                </a:cubicBezTo>
                <a:cubicBezTo>
                  <a:pt x="20" y="1283"/>
                  <a:pt x="32" y="1278"/>
                  <a:pt x="33" y="1285"/>
                </a:cubicBezTo>
                <a:close/>
                <a:moveTo>
                  <a:pt x="28" y="1439"/>
                </a:moveTo>
                <a:cubicBezTo>
                  <a:pt x="29" y="1442"/>
                  <a:pt x="33" y="1446"/>
                  <a:pt x="34" y="1442"/>
                </a:cubicBezTo>
                <a:cubicBezTo>
                  <a:pt x="29" y="1435"/>
                  <a:pt x="19" y="1432"/>
                  <a:pt x="11" y="1428"/>
                </a:cubicBezTo>
                <a:cubicBezTo>
                  <a:pt x="8" y="1426"/>
                  <a:pt x="5" y="1424"/>
                  <a:pt x="2" y="1423"/>
                </a:cubicBezTo>
                <a:cubicBezTo>
                  <a:pt x="2" y="1430"/>
                  <a:pt x="2" y="1430"/>
                  <a:pt x="2" y="1430"/>
                </a:cubicBezTo>
                <a:cubicBezTo>
                  <a:pt x="6" y="1433"/>
                  <a:pt x="9" y="1437"/>
                  <a:pt x="17" y="1436"/>
                </a:cubicBezTo>
                <a:cubicBezTo>
                  <a:pt x="21" y="1437"/>
                  <a:pt x="22" y="1440"/>
                  <a:pt x="28" y="1439"/>
                </a:cubicBezTo>
                <a:close/>
                <a:moveTo>
                  <a:pt x="27" y="1537"/>
                </a:moveTo>
                <a:cubicBezTo>
                  <a:pt x="26" y="1532"/>
                  <a:pt x="39" y="1530"/>
                  <a:pt x="36" y="1525"/>
                </a:cubicBezTo>
                <a:cubicBezTo>
                  <a:pt x="46" y="1518"/>
                  <a:pt x="49" y="1509"/>
                  <a:pt x="55" y="1501"/>
                </a:cubicBezTo>
                <a:cubicBezTo>
                  <a:pt x="64" y="1498"/>
                  <a:pt x="59" y="1492"/>
                  <a:pt x="68" y="1489"/>
                </a:cubicBezTo>
                <a:cubicBezTo>
                  <a:pt x="74" y="1485"/>
                  <a:pt x="78" y="1480"/>
                  <a:pt x="79" y="1475"/>
                </a:cubicBezTo>
                <a:cubicBezTo>
                  <a:pt x="61" y="1485"/>
                  <a:pt x="56" y="1498"/>
                  <a:pt x="43" y="1509"/>
                </a:cubicBezTo>
                <a:cubicBezTo>
                  <a:pt x="37" y="1515"/>
                  <a:pt x="33" y="1521"/>
                  <a:pt x="27" y="1527"/>
                </a:cubicBezTo>
                <a:cubicBezTo>
                  <a:pt x="22" y="1529"/>
                  <a:pt x="23" y="1533"/>
                  <a:pt x="19" y="1536"/>
                </a:cubicBezTo>
                <a:cubicBezTo>
                  <a:pt x="22" y="1540"/>
                  <a:pt x="13" y="1542"/>
                  <a:pt x="15" y="1546"/>
                </a:cubicBezTo>
                <a:cubicBezTo>
                  <a:pt x="9" y="1550"/>
                  <a:pt x="5" y="1556"/>
                  <a:pt x="2" y="1561"/>
                </a:cubicBezTo>
                <a:cubicBezTo>
                  <a:pt x="2" y="1571"/>
                  <a:pt x="2" y="1571"/>
                  <a:pt x="2" y="1571"/>
                </a:cubicBezTo>
                <a:cubicBezTo>
                  <a:pt x="8" y="1564"/>
                  <a:pt x="15" y="1556"/>
                  <a:pt x="21" y="1549"/>
                </a:cubicBezTo>
                <a:cubicBezTo>
                  <a:pt x="18" y="1544"/>
                  <a:pt x="28" y="1542"/>
                  <a:pt x="27" y="1537"/>
                </a:cubicBezTo>
                <a:close/>
                <a:moveTo>
                  <a:pt x="33" y="1071"/>
                </a:moveTo>
                <a:cubicBezTo>
                  <a:pt x="43" y="1068"/>
                  <a:pt x="45" y="1075"/>
                  <a:pt x="54" y="1073"/>
                </a:cubicBezTo>
                <a:cubicBezTo>
                  <a:pt x="58" y="1077"/>
                  <a:pt x="64" y="1078"/>
                  <a:pt x="71" y="1078"/>
                </a:cubicBezTo>
                <a:cubicBezTo>
                  <a:pt x="76" y="1082"/>
                  <a:pt x="79" y="1088"/>
                  <a:pt x="89" y="1087"/>
                </a:cubicBezTo>
                <a:cubicBezTo>
                  <a:pt x="93" y="1091"/>
                  <a:pt x="99" y="1092"/>
                  <a:pt x="106" y="1092"/>
                </a:cubicBezTo>
                <a:cubicBezTo>
                  <a:pt x="113" y="1093"/>
                  <a:pt x="115" y="1099"/>
                  <a:pt x="124" y="1097"/>
                </a:cubicBezTo>
                <a:cubicBezTo>
                  <a:pt x="127" y="1102"/>
                  <a:pt x="136" y="1100"/>
                  <a:pt x="142" y="1103"/>
                </a:cubicBezTo>
                <a:cubicBezTo>
                  <a:pt x="149" y="1104"/>
                  <a:pt x="158" y="1104"/>
                  <a:pt x="162" y="1108"/>
                </a:cubicBezTo>
                <a:cubicBezTo>
                  <a:pt x="192" y="1110"/>
                  <a:pt x="217" y="1118"/>
                  <a:pt x="246" y="1120"/>
                </a:cubicBezTo>
                <a:cubicBezTo>
                  <a:pt x="287" y="1119"/>
                  <a:pt x="299" y="1122"/>
                  <a:pt x="336" y="1118"/>
                </a:cubicBezTo>
                <a:cubicBezTo>
                  <a:pt x="340" y="1116"/>
                  <a:pt x="343" y="1115"/>
                  <a:pt x="345" y="1112"/>
                </a:cubicBezTo>
                <a:cubicBezTo>
                  <a:pt x="349" y="1110"/>
                  <a:pt x="360" y="1115"/>
                  <a:pt x="359" y="1109"/>
                </a:cubicBezTo>
                <a:cubicBezTo>
                  <a:pt x="369" y="1107"/>
                  <a:pt x="378" y="1106"/>
                  <a:pt x="379" y="1097"/>
                </a:cubicBezTo>
                <a:cubicBezTo>
                  <a:pt x="367" y="1096"/>
                  <a:pt x="365" y="1105"/>
                  <a:pt x="353" y="1106"/>
                </a:cubicBezTo>
                <a:cubicBezTo>
                  <a:pt x="334" y="1106"/>
                  <a:pt x="318" y="1110"/>
                  <a:pt x="301" y="1113"/>
                </a:cubicBezTo>
                <a:cubicBezTo>
                  <a:pt x="288" y="1110"/>
                  <a:pt x="269" y="1111"/>
                  <a:pt x="252" y="1111"/>
                </a:cubicBezTo>
                <a:cubicBezTo>
                  <a:pt x="245" y="1109"/>
                  <a:pt x="236" y="1108"/>
                  <a:pt x="226" y="1109"/>
                </a:cubicBezTo>
                <a:cubicBezTo>
                  <a:pt x="220" y="1107"/>
                  <a:pt x="215" y="1105"/>
                  <a:pt x="208" y="1104"/>
                </a:cubicBezTo>
                <a:cubicBezTo>
                  <a:pt x="201" y="1099"/>
                  <a:pt x="198" y="1107"/>
                  <a:pt x="194" y="1101"/>
                </a:cubicBezTo>
                <a:cubicBezTo>
                  <a:pt x="186" y="1101"/>
                  <a:pt x="180" y="1100"/>
                  <a:pt x="176" y="1096"/>
                </a:cubicBezTo>
                <a:cubicBezTo>
                  <a:pt x="170" y="1094"/>
                  <a:pt x="157" y="1100"/>
                  <a:pt x="156" y="1094"/>
                </a:cubicBezTo>
                <a:cubicBezTo>
                  <a:pt x="141" y="1093"/>
                  <a:pt x="132" y="1087"/>
                  <a:pt x="118" y="1086"/>
                </a:cubicBezTo>
                <a:cubicBezTo>
                  <a:pt x="110" y="1077"/>
                  <a:pt x="92" y="1079"/>
                  <a:pt x="83" y="1072"/>
                </a:cubicBezTo>
                <a:cubicBezTo>
                  <a:pt x="60" y="1064"/>
                  <a:pt x="34" y="1058"/>
                  <a:pt x="13" y="1048"/>
                </a:cubicBezTo>
                <a:cubicBezTo>
                  <a:pt x="9" y="1047"/>
                  <a:pt x="5" y="1046"/>
                  <a:pt x="2" y="1045"/>
                </a:cubicBezTo>
                <a:cubicBezTo>
                  <a:pt x="2" y="1057"/>
                  <a:pt x="2" y="1057"/>
                  <a:pt x="2" y="1057"/>
                </a:cubicBezTo>
                <a:cubicBezTo>
                  <a:pt x="8" y="1059"/>
                  <a:pt x="13" y="1061"/>
                  <a:pt x="19" y="1062"/>
                </a:cubicBezTo>
                <a:cubicBezTo>
                  <a:pt x="21" y="1068"/>
                  <a:pt x="32" y="1064"/>
                  <a:pt x="33" y="1071"/>
                </a:cubicBezTo>
                <a:close/>
                <a:moveTo>
                  <a:pt x="50" y="1253"/>
                </a:moveTo>
                <a:cubicBezTo>
                  <a:pt x="59" y="1254"/>
                  <a:pt x="66" y="1258"/>
                  <a:pt x="76" y="1258"/>
                </a:cubicBezTo>
                <a:cubicBezTo>
                  <a:pt x="90" y="1264"/>
                  <a:pt x="111" y="1263"/>
                  <a:pt x="126" y="1268"/>
                </a:cubicBezTo>
                <a:cubicBezTo>
                  <a:pt x="149" y="1267"/>
                  <a:pt x="151" y="1270"/>
                  <a:pt x="172" y="1270"/>
                </a:cubicBezTo>
                <a:cubicBezTo>
                  <a:pt x="180" y="1272"/>
                  <a:pt x="195" y="1266"/>
                  <a:pt x="198" y="1272"/>
                </a:cubicBezTo>
                <a:cubicBezTo>
                  <a:pt x="211" y="1272"/>
                  <a:pt x="209" y="1270"/>
                  <a:pt x="221" y="1272"/>
                </a:cubicBezTo>
                <a:cubicBezTo>
                  <a:pt x="234" y="1268"/>
                  <a:pt x="250" y="1267"/>
                  <a:pt x="265" y="1265"/>
                </a:cubicBezTo>
                <a:cubicBezTo>
                  <a:pt x="264" y="1257"/>
                  <a:pt x="283" y="1267"/>
                  <a:pt x="282" y="1259"/>
                </a:cubicBezTo>
                <a:cubicBezTo>
                  <a:pt x="291" y="1259"/>
                  <a:pt x="299" y="1258"/>
                  <a:pt x="302" y="1252"/>
                </a:cubicBezTo>
                <a:cubicBezTo>
                  <a:pt x="275" y="1252"/>
                  <a:pt x="256" y="1260"/>
                  <a:pt x="233" y="1263"/>
                </a:cubicBezTo>
                <a:cubicBezTo>
                  <a:pt x="216" y="1263"/>
                  <a:pt x="200" y="1264"/>
                  <a:pt x="183" y="1264"/>
                </a:cubicBezTo>
                <a:cubicBezTo>
                  <a:pt x="165" y="1259"/>
                  <a:pt x="139" y="1263"/>
                  <a:pt x="122" y="1257"/>
                </a:cubicBezTo>
                <a:cubicBezTo>
                  <a:pt x="115" y="1263"/>
                  <a:pt x="110" y="1250"/>
                  <a:pt x="96" y="1255"/>
                </a:cubicBezTo>
                <a:cubicBezTo>
                  <a:pt x="96" y="1248"/>
                  <a:pt x="86" y="1254"/>
                  <a:pt x="82" y="1252"/>
                </a:cubicBezTo>
                <a:cubicBezTo>
                  <a:pt x="80" y="1248"/>
                  <a:pt x="70" y="1252"/>
                  <a:pt x="70" y="1247"/>
                </a:cubicBezTo>
                <a:cubicBezTo>
                  <a:pt x="63" y="1248"/>
                  <a:pt x="59" y="1246"/>
                  <a:pt x="55" y="1244"/>
                </a:cubicBezTo>
                <a:cubicBezTo>
                  <a:pt x="53" y="1240"/>
                  <a:pt x="44" y="1244"/>
                  <a:pt x="44" y="1239"/>
                </a:cubicBezTo>
                <a:cubicBezTo>
                  <a:pt x="35" y="1236"/>
                  <a:pt x="24" y="1236"/>
                  <a:pt x="20" y="1228"/>
                </a:cubicBezTo>
                <a:cubicBezTo>
                  <a:pt x="14" y="1225"/>
                  <a:pt x="8" y="1223"/>
                  <a:pt x="2" y="1221"/>
                </a:cubicBezTo>
                <a:cubicBezTo>
                  <a:pt x="2" y="1233"/>
                  <a:pt x="2" y="1233"/>
                  <a:pt x="2" y="1233"/>
                </a:cubicBezTo>
                <a:cubicBezTo>
                  <a:pt x="11" y="1238"/>
                  <a:pt x="18" y="1243"/>
                  <a:pt x="29" y="1245"/>
                </a:cubicBezTo>
                <a:cubicBezTo>
                  <a:pt x="33" y="1250"/>
                  <a:pt x="43" y="1250"/>
                  <a:pt x="50" y="1253"/>
                </a:cubicBezTo>
                <a:close/>
                <a:moveTo>
                  <a:pt x="75" y="1348"/>
                </a:moveTo>
                <a:cubicBezTo>
                  <a:pt x="93" y="1350"/>
                  <a:pt x="111" y="1350"/>
                  <a:pt x="128" y="1352"/>
                </a:cubicBezTo>
                <a:cubicBezTo>
                  <a:pt x="147" y="1352"/>
                  <a:pt x="170" y="1352"/>
                  <a:pt x="186" y="1351"/>
                </a:cubicBezTo>
                <a:cubicBezTo>
                  <a:pt x="191" y="1351"/>
                  <a:pt x="200" y="1353"/>
                  <a:pt x="203" y="1348"/>
                </a:cubicBezTo>
                <a:cubicBezTo>
                  <a:pt x="190" y="1342"/>
                  <a:pt x="183" y="1348"/>
                  <a:pt x="171" y="1345"/>
                </a:cubicBezTo>
                <a:cubicBezTo>
                  <a:pt x="156" y="1346"/>
                  <a:pt x="142" y="1346"/>
                  <a:pt x="128" y="1347"/>
                </a:cubicBezTo>
                <a:cubicBezTo>
                  <a:pt x="109" y="1343"/>
                  <a:pt x="91" y="1340"/>
                  <a:pt x="69" y="1339"/>
                </a:cubicBezTo>
                <a:cubicBezTo>
                  <a:pt x="64" y="1333"/>
                  <a:pt x="53" y="1333"/>
                  <a:pt x="43" y="1331"/>
                </a:cubicBezTo>
                <a:cubicBezTo>
                  <a:pt x="38" y="1324"/>
                  <a:pt x="24" y="1325"/>
                  <a:pt x="17" y="1320"/>
                </a:cubicBezTo>
                <a:cubicBezTo>
                  <a:pt x="16" y="1315"/>
                  <a:pt x="7" y="1319"/>
                  <a:pt x="5" y="1315"/>
                </a:cubicBezTo>
                <a:cubicBezTo>
                  <a:pt x="5" y="1313"/>
                  <a:pt x="3" y="1312"/>
                  <a:pt x="2" y="1312"/>
                </a:cubicBezTo>
                <a:cubicBezTo>
                  <a:pt x="2" y="1323"/>
                  <a:pt x="2" y="1323"/>
                  <a:pt x="2" y="1323"/>
                </a:cubicBezTo>
                <a:cubicBezTo>
                  <a:pt x="12" y="1328"/>
                  <a:pt x="22" y="1332"/>
                  <a:pt x="34" y="1334"/>
                </a:cubicBezTo>
                <a:cubicBezTo>
                  <a:pt x="43" y="1344"/>
                  <a:pt x="63" y="1342"/>
                  <a:pt x="75" y="1348"/>
                </a:cubicBezTo>
                <a:close/>
                <a:moveTo>
                  <a:pt x="24" y="1375"/>
                </a:moveTo>
                <a:cubicBezTo>
                  <a:pt x="26" y="1381"/>
                  <a:pt x="37" y="1377"/>
                  <a:pt x="39" y="1384"/>
                </a:cubicBezTo>
                <a:cubicBezTo>
                  <a:pt x="53" y="1381"/>
                  <a:pt x="58" y="1387"/>
                  <a:pt x="68" y="1389"/>
                </a:cubicBezTo>
                <a:cubicBezTo>
                  <a:pt x="80" y="1387"/>
                  <a:pt x="87" y="1390"/>
                  <a:pt x="97" y="1391"/>
                </a:cubicBezTo>
                <a:cubicBezTo>
                  <a:pt x="107" y="1389"/>
                  <a:pt x="119" y="1400"/>
                  <a:pt x="123" y="1387"/>
                </a:cubicBezTo>
                <a:cubicBezTo>
                  <a:pt x="105" y="1386"/>
                  <a:pt x="88" y="1382"/>
                  <a:pt x="68" y="1383"/>
                </a:cubicBezTo>
                <a:cubicBezTo>
                  <a:pt x="59" y="1375"/>
                  <a:pt x="39" y="1379"/>
                  <a:pt x="32" y="1369"/>
                </a:cubicBezTo>
                <a:cubicBezTo>
                  <a:pt x="21" y="1367"/>
                  <a:pt x="13" y="1361"/>
                  <a:pt x="2" y="1358"/>
                </a:cubicBezTo>
                <a:cubicBezTo>
                  <a:pt x="2" y="1368"/>
                  <a:pt x="2" y="1368"/>
                  <a:pt x="2" y="1368"/>
                </a:cubicBezTo>
                <a:cubicBezTo>
                  <a:pt x="3" y="1369"/>
                  <a:pt x="5" y="1369"/>
                  <a:pt x="6" y="1370"/>
                </a:cubicBezTo>
                <a:cubicBezTo>
                  <a:pt x="15" y="1369"/>
                  <a:pt x="15" y="1376"/>
                  <a:pt x="24" y="1375"/>
                </a:cubicBezTo>
                <a:close/>
                <a:moveTo>
                  <a:pt x="2518" y="98"/>
                </a:moveTo>
                <a:cubicBezTo>
                  <a:pt x="2510" y="104"/>
                  <a:pt x="2508" y="114"/>
                  <a:pt x="2505" y="122"/>
                </a:cubicBezTo>
                <a:cubicBezTo>
                  <a:pt x="2499" y="129"/>
                  <a:pt x="2495" y="137"/>
                  <a:pt x="2492" y="145"/>
                </a:cubicBezTo>
                <a:cubicBezTo>
                  <a:pt x="2488" y="153"/>
                  <a:pt x="2487" y="163"/>
                  <a:pt x="2482" y="171"/>
                </a:cubicBezTo>
                <a:cubicBezTo>
                  <a:pt x="2478" y="174"/>
                  <a:pt x="2474" y="177"/>
                  <a:pt x="2476" y="184"/>
                </a:cubicBezTo>
                <a:cubicBezTo>
                  <a:pt x="2468" y="184"/>
                  <a:pt x="2469" y="191"/>
                  <a:pt x="2469" y="197"/>
                </a:cubicBezTo>
                <a:cubicBezTo>
                  <a:pt x="2463" y="203"/>
                  <a:pt x="2458" y="211"/>
                  <a:pt x="2456" y="220"/>
                </a:cubicBezTo>
                <a:cubicBezTo>
                  <a:pt x="2454" y="229"/>
                  <a:pt x="2446" y="235"/>
                  <a:pt x="2447" y="246"/>
                </a:cubicBezTo>
                <a:cubicBezTo>
                  <a:pt x="2439" y="251"/>
                  <a:pt x="2442" y="264"/>
                  <a:pt x="2434" y="269"/>
                </a:cubicBezTo>
                <a:cubicBezTo>
                  <a:pt x="2433" y="280"/>
                  <a:pt x="2426" y="287"/>
                  <a:pt x="2428" y="300"/>
                </a:cubicBezTo>
                <a:cubicBezTo>
                  <a:pt x="2422" y="307"/>
                  <a:pt x="2418" y="315"/>
                  <a:pt x="2418" y="325"/>
                </a:cubicBezTo>
                <a:cubicBezTo>
                  <a:pt x="2414" y="333"/>
                  <a:pt x="2407" y="339"/>
                  <a:pt x="2409" y="351"/>
                </a:cubicBezTo>
                <a:cubicBezTo>
                  <a:pt x="2405" y="354"/>
                  <a:pt x="2405" y="358"/>
                  <a:pt x="2405" y="364"/>
                </a:cubicBezTo>
                <a:cubicBezTo>
                  <a:pt x="2398" y="364"/>
                  <a:pt x="2399" y="371"/>
                  <a:pt x="2399" y="377"/>
                </a:cubicBezTo>
                <a:cubicBezTo>
                  <a:pt x="2393" y="384"/>
                  <a:pt x="2392" y="395"/>
                  <a:pt x="2387" y="403"/>
                </a:cubicBezTo>
                <a:cubicBezTo>
                  <a:pt x="2389" y="409"/>
                  <a:pt x="2388" y="414"/>
                  <a:pt x="2383" y="415"/>
                </a:cubicBezTo>
                <a:cubicBezTo>
                  <a:pt x="2383" y="421"/>
                  <a:pt x="2384" y="427"/>
                  <a:pt x="2380" y="431"/>
                </a:cubicBezTo>
                <a:cubicBezTo>
                  <a:pt x="2377" y="439"/>
                  <a:pt x="2376" y="449"/>
                  <a:pt x="2374" y="459"/>
                </a:cubicBezTo>
                <a:cubicBezTo>
                  <a:pt x="2371" y="479"/>
                  <a:pt x="2373" y="502"/>
                  <a:pt x="2372" y="524"/>
                </a:cubicBezTo>
                <a:cubicBezTo>
                  <a:pt x="2373" y="531"/>
                  <a:pt x="2375" y="535"/>
                  <a:pt x="2378" y="538"/>
                </a:cubicBezTo>
                <a:cubicBezTo>
                  <a:pt x="2378" y="542"/>
                  <a:pt x="2370" y="542"/>
                  <a:pt x="2375" y="550"/>
                </a:cubicBezTo>
                <a:cubicBezTo>
                  <a:pt x="2379" y="549"/>
                  <a:pt x="2381" y="547"/>
                  <a:pt x="2383" y="545"/>
                </a:cubicBezTo>
                <a:cubicBezTo>
                  <a:pt x="2382" y="543"/>
                  <a:pt x="2382" y="540"/>
                  <a:pt x="2381" y="537"/>
                </a:cubicBezTo>
                <a:cubicBezTo>
                  <a:pt x="2378" y="521"/>
                  <a:pt x="2383" y="511"/>
                  <a:pt x="2378" y="493"/>
                </a:cubicBezTo>
                <a:cubicBezTo>
                  <a:pt x="2386" y="480"/>
                  <a:pt x="2385" y="460"/>
                  <a:pt x="2385" y="441"/>
                </a:cubicBezTo>
                <a:cubicBezTo>
                  <a:pt x="2393" y="436"/>
                  <a:pt x="2388" y="424"/>
                  <a:pt x="2396" y="419"/>
                </a:cubicBezTo>
                <a:cubicBezTo>
                  <a:pt x="2395" y="408"/>
                  <a:pt x="2400" y="402"/>
                  <a:pt x="2402" y="394"/>
                </a:cubicBezTo>
                <a:cubicBezTo>
                  <a:pt x="2408" y="392"/>
                  <a:pt x="2402" y="384"/>
                  <a:pt x="2406" y="381"/>
                </a:cubicBezTo>
                <a:cubicBezTo>
                  <a:pt x="2413" y="381"/>
                  <a:pt x="2407" y="372"/>
                  <a:pt x="2413" y="371"/>
                </a:cubicBezTo>
                <a:cubicBezTo>
                  <a:pt x="2414" y="361"/>
                  <a:pt x="2416" y="352"/>
                  <a:pt x="2422" y="345"/>
                </a:cubicBezTo>
                <a:cubicBezTo>
                  <a:pt x="2422" y="335"/>
                  <a:pt x="2428" y="330"/>
                  <a:pt x="2429" y="320"/>
                </a:cubicBezTo>
                <a:cubicBezTo>
                  <a:pt x="2435" y="314"/>
                  <a:pt x="2434" y="304"/>
                  <a:pt x="2439" y="298"/>
                </a:cubicBezTo>
                <a:cubicBezTo>
                  <a:pt x="2434" y="284"/>
                  <a:pt x="2450" y="285"/>
                  <a:pt x="2443" y="270"/>
                </a:cubicBezTo>
                <a:cubicBezTo>
                  <a:pt x="2449" y="270"/>
                  <a:pt x="2444" y="261"/>
                  <a:pt x="2450" y="260"/>
                </a:cubicBezTo>
                <a:cubicBezTo>
                  <a:pt x="2453" y="257"/>
                  <a:pt x="2452" y="250"/>
                  <a:pt x="2452" y="245"/>
                </a:cubicBezTo>
                <a:cubicBezTo>
                  <a:pt x="2458" y="244"/>
                  <a:pt x="2457" y="240"/>
                  <a:pt x="2460" y="237"/>
                </a:cubicBezTo>
                <a:cubicBezTo>
                  <a:pt x="2459" y="232"/>
                  <a:pt x="2467" y="232"/>
                  <a:pt x="2463" y="225"/>
                </a:cubicBezTo>
                <a:cubicBezTo>
                  <a:pt x="2472" y="220"/>
                  <a:pt x="2470" y="209"/>
                  <a:pt x="2477" y="204"/>
                </a:cubicBezTo>
                <a:cubicBezTo>
                  <a:pt x="2478" y="195"/>
                  <a:pt x="2485" y="190"/>
                  <a:pt x="2487" y="182"/>
                </a:cubicBezTo>
                <a:cubicBezTo>
                  <a:pt x="2486" y="176"/>
                  <a:pt x="2494" y="176"/>
                  <a:pt x="2490" y="169"/>
                </a:cubicBezTo>
                <a:cubicBezTo>
                  <a:pt x="2488" y="162"/>
                  <a:pt x="2504" y="168"/>
                  <a:pt x="2497" y="159"/>
                </a:cubicBezTo>
                <a:cubicBezTo>
                  <a:pt x="2501" y="157"/>
                  <a:pt x="2502" y="154"/>
                  <a:pt x="2501" y="149"/>
                </a:cubicBezTo>
                <a:cubicBezTo>
                  <a:pt x="2499" y="143"/>
                  <a:pt x="2509" y="144"/>
                  <a:pt x="2508" y="139"/>
                </a:cubicBezTo>
                <a:cubicBezTo>
                  <a:pt x="2510" y="131"/>
                  <a:pt x="2518" y="126"/>
                  <a:pt x="2518" y="116"/>
                </a:cubicBezTo>
                <a:cubicBezTo>
                  <a:pt x="2527" y="102"/>
                  <a:pt x="2533" y="87"/>
                  <a:pt x="2542" y="73"/>
                </a:cubicBezTo>
                <a:cubicBezTo>
                  <a:pt x="2546" y="71"/>
                  <a:pt x="2544" y="66"/>
                  <a:pt x="2546" y="63"/>
                </a:cubicBezTo>
                <a:cubicBezTo>
                  <a:pt x="2550" y="61"/>
                  <a:pt x="2552" y="57"/>
                  <a:pt x="2553" y="53"/>
                </a:cubicBezTo>
                <a:cubicBezTo>
                  <a:pt x="2557" y="46"/>
                  <a:pt x="2558" y="37"/>
                  <a:pt x="2566" y="32"/>
                </a:cubicBezTo>
                <a:cubicBezTo>
                  <a:pt x="2563" y="21"/>
                  <a:pt x="2575" y="18"/>
                  <a:pt x="2573" y="7"/>
                </a:cubicBezTo>
                <a:cubicBezTo>
                  <a:pt x="2578" y="7"/>
                  <a:pt x="2580" y="4"/>
                  <a:pt x="2581" y="1"/>
                </a:cubicBezTo>
                <a:cubicBezTo>
                  <a:pt x="2566" y="1"/>
                  <a:pt x="2566" y="1"/>
                  <a:pt x="2566" y="1"/>
                </a:cubicBezTo>
                <a:cubicBezTo>
                  <a:pt x="2564" y="10"/>
                  <a:pt x="2556" y="15"/>
                  <a:pt x="2556" y="26"/>
                </a:cubicBezTo>
                <a:cubicBezTo>
                  <a:pt x="2545" y="29"/>
                  <a:pt x="2554" y="45"/>
                  <a:pt x="2540" y="47"/>
                </a:cubicBezTo>
                <a:cubicBezTo>
                  <a:pt x="2540" y="57"/>
                  <a:pt x="2532" y="63"/>
                  <a:pt x="2530" y="72"/>
                </a:cubicBezTo>
                <a:cubicBezTo>
                  <a:pt x="2524" y="79"/>
                  <a:pt x="2517" y="86"/>
                  <a:pt x="2518" y="98"/>
                </a:cubicBezTo>
                <a:close/>
                <a:moveTo>
                  <a:pt x="3" y="86"/>
                </a:moveTo>
                <a:cubicBezTo>
                  <a:pt x="6" y="83"/>
                  <a:pt x="0" y="75"/>
                  <a:pt x="5" y="73"/>
                </a:cubicBezTo>
                <a:cubicBezTo>
                  <a:pt x="4" y="69"/>
                  <a:pt x="3" y="66"/>
                  <a:pt x="2" y="62"/>
                </a:cubicBezTo>
                <a:cubicBezTo>
                  <a:pt x="2" y="89"/>
                  <a:pt x="2" y="89"/>
                  <a:pt x="2" y="89"/>
                </a:cubicBezTo>
                <a:cubicBezTo>
                  <a:pt x="3" y="89"/>
                  <a:pt x="3" y="88"/>
                  <a:pt x="3" y="86"/>
                </a:cubicBezTo>
                <a:close/>
                <a:moveTo>
                  <a:pt x="8" y="438"/>
                </a:moveTo>
                <a:cubicBezTo>
                  <a:pt x="15" y="437"/>
                  <a:pt x="21" y="438"/>
                  <a:pt x="27" y="441"/>
                </a:cubicBezTo>
                <a:cubicBezTo>
                  <a:pt x="32" y="444"/>
                  <a:pt x="38" y="446"/>
                  <a:pt x="44" y="448"/>
                </a:cubicBezTo>
                <a:cubicBezTo>
                  <a:pt x="57" y="451"/>
                  <a:pt x="70" y="455"/>
                  <a:pt x="84" y="456"/>
                </a:cubicBezTo>
                <a:cubicBezTo>
                  <a:pt x="85" y="460"/>
                  <a:pt x="89" y="457"/>
                  <a:pt x="91" y="460"/>
                </a:cubicBezTo>
                <a:cubicBezTo>
                  <a:pt x="92" y="463"/>
                  <a:pt x="95" y="463"/>
                  <a:pt x="98" y="464"/>
                </a:cubicBezTo>
                <a:cubicBezTo>
                  <a:pt x="102" y="469"/>
                  <a:pt x="112" y="463"/>
                  <a:pt x="115" y="470"/>
                </a:cubicBezTo>
                <a:cubicBezTo>
                  <a:pt x="122" y="470"/>
                  <a:pt x="126" y="473"/>
                  <a:pt x="132" y="474"/>
                </a:cubicBezTo>
                <a:cubicBezTo>
                  <a:pt x="140" y="472"/>
                  <a:pt x="141" y="483"/>
                  <a:pt x="151" y="477"/>
                </a:cubicBezTo>
                <a:cubicBezTo>
                  <a:pt x="156" y="482"/>
                  <a:pt x="163" y="485"/>
                  <a:pt x="169" y="486"/>
                </a:cubicBezTo>
                <a:cubicBezTo>
                  <a:pt x="172" y="489"/>
                  <a:pt x="175" y="491"/>
                  <a:pt x="180" y="489"/>
                </a:cubicBezTo>
                <a:cubicBezTo>
                  <a:pt x="179" y="499"/>
                  <a:pt x="189" y="488"/>
                  <a:pt x="189" y="498"/>
                </a:cubicBezTo>
                <a:cubicBezTo>
                  <a:pt x="201" y="496"/>
                  <a:pt x="210" y="501"/>
                  <a:pt x="223" y="499"/>
                </a:cubicBezTo>
                <a:cubicBezTo>
                  <a:pt x="227" y="509"/>
                  <a:pt x="238" y="506"/>
                  <a:pt x="244" y="511"/>
                </a:cubicBezTo>
                <a:cubicBezTo>
                  <a:pt x="247" y="514"/>
                  <a:pt x="251" y="516"/>
                  <a:pt x="255" y="516"/>
                </a:cubicBezTo>
                <a:cubicBezTo>
                  <a:pt x="256" y="520"/>
                  <a:pt x="260" y="516"/>
                  <a:pt x="262" y="517"/>
                </a:cubicBezTo>
                <a:cubicBezTo>
                  <a:pt x="264" y="518"/>
                  <a:pt x="264" y="525"/>
                  <a:pt x="269" y="521"/>
                </a:cubicBezTo>
                <a:cubicBezTo>
                  <a:pt x="275" y="527"/>
                  <a:pt x="287" y="521"/>
                  <a:pt x="291" y="532"/>
                </a:cubicBezTo>
                <a:cubicBezTo>
                  <a:pt x="296" y="531"/>
                  <a:pt x="301" y="531"/>
                  <a:pt x="304" y="534"/>
                </a:cubicBezTo>
                <a:cubicBezTo>
                  <a:pt x="307" y="539"/>
                  <a:pt x="315" y="533"/>
                  <a:pt x="316" y="542"/>
                </a:cubicBezTo>
                <a:cubicBezTo>
                  <a:pt x="301" y="542"/>
                  <a:pt x="287" y="538"/>
                  <a:pt x="272" y="538"/>
                </a:cubicBezTo>
                <a:cubicBezTo>
                  <a:pt x="264" y="538"/>
                  <a:pt x="258" y="536"/>
                  <a:pt x="248" y="540"/>
                </a:cubicBezTo>
                <a:cubicBezTo>
                  <a:pt x="246" y="536"/>
                  <a:pt x="240" y="540"/>
                  <a:pt x="236" y="541"/>
                </a:cubicBezTo>
                <a:cubicBezTo>
                  <a:pt x="238" y="546"/>
                  <a:pt x="235" y="548"/>
                  <a:pt x="229" y="549"/>
                </a:cubicBezTo>
                <a:cubicBezTo>
                  <a:pt x="232" y="561"/>
                  <a:pt x="248" y="549"/>
                  <a:pt x="255" y="553"/>
                </a:cubicBezTo>
                <a:cubicBezTo>
                  <a:pt x="265" y="553"/>
                  <a:pt x="276" y="552"/>
                  <a:pt x="285" y="552"/>
                </a:cubicBezTo>
                <a:cubicBezTo>
                  <a:pt x="297" y="548"/>
                  <a:pt x="302" y="557"/>
                  <a:pt x="313" y="552"/>
                </a:cubicBezTo>
                <a:cubicBezTo>
                  <a:pt x="321" y="556"/>
                  <a:pt x="331" y="556"/>
                  <a:pt x="338" y="563"/>
                </a:cubicBezTo>
                <a:cubicBezTo>
                  <a:pt x="327" y="563"/>
                  <a:pt x="319" y="560"/>
                  <a:pt x="305" y="567"/>
                </a:cubicBezTo>
                <a:cubicBezTo>
                  <a:pt x="309" y="580"/>
                  <a:pt x="324" y="570"/>
                  <a:pt x="332" y="574"/>
                </a:cubicBezTo>
                <a:cubicBezTo>
                  <a:pt x="340" y="568"/>
                  <a:pt x="343" y="573"/>
                  <a:pt x="348" y="575"/>
                </a:cubicBezTo>
                <a:cubicBezTo>
                  <a:pt x="354" y="572"/>
                  <a:pt x="358" y="576"/>
                  <a:pt x="361" y="579"/>
                </a:cubicBezTo>
                <a:cubicBezTo>
                  <a:pt x="352" y="582"/>
                  <a:pt x="348" y="575"/>
                  <a:pt x="337" y="581"/>
                </a:cubicBezTo>
                <a:cubicBezTo>
                  <a:pt x="334" y="581"/>
                  <a:pt x="337" y="586"/>
                  <a:pt x="336" y="587"/>
                </a:cubicBezTo>
                <a:cubicBezTo>
                  <a:pt x="335" y="589"/>
                  <a:pt x="328" y="590"/>
                  <a:pt x="325" y="591"/>
                </a:cubicBezTo>
                <a:cubicBezTo>
                  <a:pt x="318" y="594"/>
                  <a:pt x="310" y="590"/>
                  <a:pt x="309" y="596"/>
                </a:cubicBezTo>
                <a:cubicBezTo>
                  <a:pt x="319" y="611"/>
                  <a:pt x="332" y="601"/>
                  <a:pt x="346" y="599"/>
                </a:cubicBezTo>
                <a:cubicBezTo>
                  <a:pt x="351" y="604"/>
                  <a:pt x="362" y="595"/>
                  <a:pt x="366" y="602"/>
                </a:cubicBezTo>
                <a:cubicBezTo>
                  <a:pt x="375" y="598"/>
                  <a:pt x="381" y="603"/>
                  <a:pt x="390" y="601"/>
                </a:cubicBezTo>
                <a:cubicBezTo>
                  <a:pt x="391" y="603"/>
                  <a:pt x="393" y="603"/>
                  <a:pt x="396" y="602"/>
                </a:cubicBezTo>
                <a:cubicBezTo>
                  <a:pt x="403" y="608"/>
                  <a:pt x="411" y="611"/>
                  <a:pt x="421" y="612"/>
                </a:cubicBezTo>
                <a:cubicBezTo>
                  <a:pt x="427" y="612"/>
                  <a:pt x="424" y="629"/>
                  <a:pt x="433" y="623"/>
                </a:cubicBezTo>
                <a:cubicBezTo>
                  <a:pt x="439" y="629"/>
                  <a:pt x="446" y="631"/>
                  <a:pt x="454" y="631"/>
                </a:cubicBezTo>
                <a:cubicBezTo>
                  <a:pt x="456" y="636"/>
                  <a:pt x="463" y="631"/>
                  <a:pt x="464" y="634"/>
                </a:cubicBezTo>
                <a:cubicBezTo>
                  <a:pt x="471" y="637"/>
                  <a:pt x="468" y="633"/>
                  <a:pt x="475" y="631"/>
                </a:cubicBezTo>
                <a:cubicBezTo>
                  <a:pt x="472" y="608"/>
                  <a:pt x="453" y="614"/>
                  <a:pt x="448" y="594"/>
                </a:cubicBezTo>
                <a:cubicBezTo>
                  <a:pt x="444" y="583"/>
                  <a:pt x="453" y="578"/>
                  <a:pt x="448" y="566"/>
                </a:cubicBezTo>
                <a:cubicBezTo>
                  <a:pt x="452" y="563"/>
                  <a:pt x="454" y="560"/>
                  <a:pt x="454" y="555"/>
                </a:cubicBezTo>
                <a:cubicBezTo>
                  <a:pt x="457" y="551"/>
                  <a:pt x="461" y="548"/>
                  <a:pt x="462" y="543"/>
                </a:cubicBezTo>
                <a:cubicBezTo>
                  <a:pt x="463" y="533"/>
                  <a:pt x="475" y="529"/>
                  <a:pt x="475" y="518"/>
                </a:cubicBezTo>
                <a:cubicBezTo>
                  <a:pt x="488" y="514"/>
                  <a:pt x="480" y="499"/>
                  <a:pt x="496" y="496"/>
                </a:cubicBezTo>
                <a:cubicBezTo>
                  <a:pt x="496" y="485"/>
                  <a:pt x="513" y="484"/>
                  <a:pt x="509" y="471"/>
                </a:cubicBezTo>
                <a:cubicBezTo>
                  <a:pt x="494" y="478"/>
                  <a:pt x="488" y="490"/>
                  <a:pt x="476" y="500"/>
                </a:cubicBezTo>
                <a:cubicBezTo>
                  <a:pt x="473" y="506"/>
                  <a:pt x="468" y="511"/>
                  <a:pt x="463" y="516"/>
                </a:cubicBezTo>
                <a:cubicBezTo>
                  <a:pt x="457" y="521"/>
                  <a:pt x="457" y="528"/>
                  <a:pt x="446" y="531"/>
                </a:cubicBezTo>
                <a:cubicBezTo>
                  <a:pt x="444" y="536"/>
                  <a:pt x="444" y="543"/>
                  <a:pt x="436" y="546"/>
                </a:cubicBezTo>
                <a:cubicBezTo>
                  <a:pt x="434" y="553"/>
                  <a:pt x="431" y="559"/>
                  <a:pt x="426" y="564"/>
                </a:cubicBezTo>
                <a:cubicBezTo>
                  <a:pt x="422" y="570"/>
                  <a:pt x="427" y="582"/>
                  <a:pt x="418" y="585"/>
                </a:cubicBezTo>
                <a:cubicBezTo>
                  <a:pt x="409" y="558"/>
                  <a:pt x="406" y="553"/>
                  <a:pt x="399" y="527"/>
                </a:cubicBezTo>
                <a:cubicBezTo>
                  <a:pt x="398" y="523"/>
                  <a:pt x="406" y="523"/>
                  <a:pt x="402" y="517"/>
                </a:cubicBezTo>
                <a:cubicBezTo>
                  <a:pt x="401" y="513"/>
                  <a:pt x="399" y="508"/>
                  <a:pt x="398" y="504"/>
                </a:cubicBezTo>
                <a:cubicBezTo>
                  <a:pt x="402" y="496"/>
                  <a:pt x="401" y="485"/>
                  <a:pt x="401" y="475"/>
                </a:cubicBezTo>
                <a:cubicBezTo>
                  <a:pt x="396" y="467"/>
                  <a:pt x="406" y="467"/>
                  <a:pt x="402" y="460"/>
                </a:cubicBezTo>
                <a:cubicBezTo>
                  <a:pt x="402" y="454"/>
                  <a:pt x="399" y="448"/>
                  <a:pt x="403" y="444"/>
                </a:cubicBezTo>
                <a:cubicBezTo>
                  <a:pt x="402" y="438"/>
                  <a:pt x="400" y="432"/>
                  <a:pt x="407" y="430"/>
                </a:cubicBezTo>
                <a:cubicBezTo>
                  <a:pt x="405" y="424"/>
                  <a:pt x="405" y="418"/>
                  <a:pt x="408" y="415"/>
                </a:cubicBezTo>
                <a:cubicBezTo>
                  <a:pt x="406" y="403"/>
                  <a:pt x="410" y="394"/>
                  <a:pt x="414" y="385"/>
                </a:cubicBezTo>
                <a:cubicBezTo>
                  <a:pt x="413" y="364"/>
                  <a:pt x="423" y="348"/>
                  <a:pt x="426" y="330"/>
                </a:cubicBezTo>
                <a:cubicBezTo>
                  <a:pt x="429" y="320"/>
                  <a:pt x="431" y="310"/>
                  <a:pt x="436" y="302"/>
                </a:cubicBezTo>
                <a:cubicBezTo>
                  <a:pt x="435" y="291"/>
                  <a:pt x="443" y="284"/>
                  <a:pt x="449" y="277"/>
                </a:cubicBezTo>
                <a:cubicBezTo>
                  <a:pt x="450" y="264"/>
                  <a:pt x="452" y="252"/>
                  <a:pt x="459" y="243"/>
                </a:cubicBezTo>
                <a:cubicBezTo>
                  <a:pt x="455" y="235"/>
                  <a:pt x="464" y="233"/>
                  <a:pt x="463" y="226"/>
                </a:cubicBezTo>
                <a:cubicBezTo>
                  <a:pt x="467" y="221"/>
                  <a:pt x="466" y="214"/>
                  <a:pt x="470" y="209"/>
                </a:cubicBezTo>
                <a:cubicBezTo>
                  <a:pt x="469" y="196"/>
                  <a:pt x="478" y="187"/>
                  <a:pt x="476" y="173"/>
                </a:cubicBezTo>
                <a:cubicBezTo>
                  <a:pt x="480" y="169"/>
                  <a:pt x="478" y="162"/>
                  <a:pt x="480" y="157"/>
                </a:cubicBezTo>
                <a:cubicBezTo>
                  <a:pt x="483" y="151"/>
                  <a:pt x="484" y="145"/>
                  <a:pt x="483" y="137"/>
                </a:cubicBezTo>
                <a:cubicBezTo>
                  <a:pt x="492" y="133"/>
                  <a:pt x="489" y="122"/>
                  <a:pt x="494" y="116"/>
                </a:cubicBezTo>
                <a:cubicBezTo>
                  <a:pt x="498" y="108"/>
                  <a:pt x="496" y="97"/>
                  <a:pt x="501" y="89"/>
                </a:cubicBezTo>
                <a:cubicBezTo>
                  <a:pt x="498" y="79"/>
                  <a:pt x="503" y="72"/>
                  <a:pt x="501" y="62"/>
                </a:cubicBezTo>
                <a:cubicBezTo>
                  <a:pt x="506" y="54"/>
                  <a:pt x="499" y="41"/>
                  <a:pt x="504" y="33"/>
                </a:cubicBezTo>
                <a:cubicBezTo>
                  <a:pt x="501" y="22"/>
                  <a:pt x="499" y="11"/>
                  <a:pt x="497" y="1"/>
                </a:cubicBezTo>
                <a:cubicBezTo>
                  <a:pt x="489" y="1"/>
                  <a:pt x="489" y="1"/>
                  <a:pt x="489" y="1"/>
                </a:cubicBezTo>
                <a:cubicBezTo>
                  <a:pt x="491" y="14"/>
                  <a:pt x="492" y="28"/>
                  <a:pt x="495" y="42"/>
                </a:cubicBezTo>
                <a:cubicBezTo>
                  <a:pt x="490" y="44"/>
                  <a:pt x="496" y="52"/>
                  <a:pt x="493" y="55"/>
                </a:cubicBezTo>
                <a:cubicBezTo>
                  <a:pt x="489" y="59"/>
                  <a:pt x="489" y="64"/>
                  <a:pt x="492" y="71"/>
                </a:cubicBezTo>
                <a:cubicBezTo>
                  <a:pt x="487" y="73"/>
                  <a:pt x="493" y="81"/>
                  <a:pt x="490" y="83"/>
                </a:cubicBezTo>
                <a:cubicBezTo>
                  <a:pt x="486" y="87"/>
                  <a:pt x="489" y="94"/>
                  <a:pt x="489" y="99"/>
                </a:cubicBezTo>
                <a:cubicBezTo>
                  <a:pt x="478" y="111"/>
                  <a:pt x="481" y="130"/>
                  <a:pt x="469" y="142"/>
                </a:cubicBezTo>
                <a:cubicBezTo>
                  <a:pt x="468" y="189"/>
                  <a:pt x="447" y="226"/>
                  <a:pt x="437" y="268"/>
                </a:cubicBezTo>
                <a:cubicBezTo>
                  <a:pt x="432" y="271"/>
                  <a:pt x="434" y="277"/>
                  <a:pt x="429" y="280"/>
                </a:cubicBezTo>
                <a:cubicBezTo>
                  <a:pt x="430" y="284"/>
                  <a:pt x="425" y="284"/>
                  <a:pt x="425" y="287"/>
                </a:cubicBezTo>
                <a:cubicBezTo>
                  <a:pt x="425" y="291"/>
                  <a:pt x="423" y="293"/>
                  <a:pt x="421" y="295"/>
                </a:cubicBezTo>
                <a:cubicBezTo>
                  <a:pt x="424" y="307"/>
                  <a:pt x="411" y="312"/>
                  <a:pt x="416" y="327"/>
                </a:cubicBezTo>
                <a:cubicBezTo>
                  <a:pt x="406" y="345"/>
                  <a:pt x="406" y="368"/>
                  <a:pt x="396" y="385"/>
                </a:cubicBezTo>
                <a:cubicBezTo>
                  <a:pt x="401" y="393"/>
                  <a:pt x="397" y="397"/>
                  <a:pt x="395" y="401"/>
                </a:cubicBezTo>
                <a:cubicBezTo>
                  <a:pt x="398" y="409"/>
                  <a:pt x="391" y="411"/>
                  <a:pt x="395" y="419"/>
                </a:cubicBezTo>
                <a:cubicBezTo>
                  <a:pt x="386" y="427"/>
                  <a:pt x="394" y="442"/>
                  <a:pt x="386" y="449"/>
                </a:cubicBezTo>
                <a:cubicBezTo>
                  <a:pt x="392" y="471"/>
                  <a:pt x="384" y="486"/>
                  <a:pt x="387" y="507"/>
                </a:cubicBezTo>
                <a:cubicBezTo>
                  <a:pt x="384" y="515"/>
                  <a:pt x="392" y="528"/>
                  <a:pt x="386" y="535"/>
                </a:cubicBezTo>
                <a:cubicBezTo>
                  <a:pt x="389" y="541"/>
                  <a:pt x="389" y="545"/>
                  <a:pt x="388" y="549"/>
                </a:cubicBezTo>
                <a:cubicBezTo>
                  <a:pt x="389" y="552"/>
                  <a:pt x="390" y="555"/>
                  <a:pt x="391" y="558"/>
                </a:cubicBezTo>
                <a:cubicBezTo>
                  <a:pt x="391" y="561"/>
                  <a:pt x="396" y="561"/>
                  <a:pt x="393" y="563"/>
                </a:cubicBezTo>
                <a:cubicBezTo>
                  <a:pt x="388" y="561"/>
                  <a:pt x="384" y="555"/>
                  <a:pt x="382" y="548"/>
                </a:cubicBezTo>
                <a:cubicBezTo>
                  <a:pt x="385" y="547"/>
                  <a:pt x="382" y="545"/>
                  <a:pt x="380" y="543"/>
                </a:cubicBezTo>
                <a:cubicBezTo>
                  <a:pt x="378" y="538"/>
                  <a:pt x="377" y="534"/>
                  <a:pt x="375" y="529"/>
                </a:cubicBezTo>
                <a:cubicBezTo>
                  <a:pt x="378" y="514"/>
                  <a:pt x="373" y="496"/>
                  <a:pt x="379" y="482"/>
                </a:cubicBezTo>
                <a:cubicBezTo>
                  <a:pt x="372" y="462"/>
                  <a:pt x="377" y="448"/>
                  <a:pt x="381" y="433"/>
                </a:cubicBezTo>
                <a:cubicBezTo>
                  <a:pt x="376" y="433"/>
                  <a:pt x="380" y="429"/>
                  <a:pt x="378" y="425"/>
                </a:cubicBezTo>
                <a:cubicBezTo>
                  <a:pt x="376" y="420"/>
                  <a:pt x="379" y="417"/>
                  <a:pt x="377" y="413"/>
                </a:cubicBezTo>
                <a:cubicBezTo>
                  <a:pt x="386" y="394"/>
                  <a:pt x="384" y="370"/>
                  <a:pt x="394" y="352"/>
                </a:cubicBezTo>
                <a:cubicBezTo>
                  <a:pt x="391" y="346"/>
                  <a:pt x="396" y="342"/>
                  <a:pt x="399" y="339"/>
                </a:cubicBezTo>
                <a:cubicBezTo>
                  <a:pt x="397" y="331"/>
                  <a:pt x="401" y="327"/>
                  <a:pt x="403" y="322"/>
                </a:cubicBezTo>
                <a:cubicBezTo>
                  <a:pt x="406" y="318"/>
                  <a:pt x="404" y="310"/>
                  <a:pt x="406" y="306"/>
                </a:cubicBezTo>
                <a:cubicBezTo>
                  <a:pt x="410" y="302"/>
                  <a:pt x="408" y="294"/>
                  <a:pt x="410" y="289"/>
                </a:cubicBezTo>
                <a:cubicBezTo>
                  <a:pt x="417" y="281"/>
                  <a:pt x="417" y="269"/>
                  <a:pt x="419" y="259"/>
                </a:cubicBezTo>
                <a:cubicBezTo>
                  <a:pt x="424" y="256"/>
                  <a:pt x="422" y="250"/>
                  <a:pt x="423" y="245"/>
                </a:cubicBezTo>
                <a:cubicBezTo>
                  <a:pt x="422" y="242"/>
                  <a:pt x="427" y="241"/>
                  <a:pt x="427" y="238"/>
                </a:cubicBezTo>
                <a:cubicBezTo>
                  <a:pt x="427" y="235"/>
                  <a:pt x="429" y="233"/>
                  <a:pt x="431" y="231"/>
                </a:cubicBezTo>
                <a:cubicBezTo>
                  <a:pt x="426" y="223"/>
                  <a:pt x="437" y="223"/>
                  <a:pt x="432" y="215"/>
                </a:cubicBezTo>
                <a:cubicBezTo>
                  <a:pt x="435" y="213"/>
                  <a:pt x="435" y="211"/>
                  <a:pt x="436" y="208"/>
                </a:cubicBezTo>
                <a:cubicBezTo>
                  <a:pt x="434" y="204"/>
                  <a:pt x="440" y="204"/>
                  <a:pt x="439" y="200"/>
                </a:cubicBezTo>
                <a:cubicBezTo>
                  <a:pt x="441" y="195"/>
                  <a:pt x="439" y="188"/>
                  <a:pt x="443" y="184"/>
                </a:cubicBezTo>
                <a:cubicBezTo>
                  <a:pt x="442" y="181"/>
                  <a:pt x="442" y="177"/>
                  <a:pt x="447" y="177"/>
                </a:cubicBezTo>
                <a:cubicBezTo>
                  <a:pt x="446" y="173"/>
                  <a:pt x="444" y="169"/>
                  <a:pt x="447" y="168"/>
                </a:cubicBezTo>
                <a:cubicBezTo>
                  <a:pt x="451" y="147"/>
                  <a:pt x="455" y="125"/>
                  <a:pt x="460" y="105"/>
                </a:cubicBezTo>
                <a:cubicBezTo>
                  <a:pt x="455" y="97"/>
                  <a:pt x="466" y="97"/>
                  <a:pt x="461" y="90"/>
                </a:cubicBezTo>
                <a:cubicBezTo>
                  <a:pt x="467" y="87"/>
                  <a:pt x="460" y="77"/>
                  <a:pt x="465" y="73"/>
                </a:cubicBezTo>
                <a:cubicBezTo>
                  <a:pt x="461" y="59"/>
                  <a:pt x="466" y="49"/>
                  <a:pt x="465" y="37"/>
                </a:cubicBezTo>
                <a:cubicBezTo>
                  <a:pt x="464" y="24"/>
                  <a:pt x="466" y="14"/>
                  <a:pt x="467" y="3"/>
                </a:cubicBezTo>
                <a:cubicBezTo>
                  <a:pt x="467" y="2"/>
                  <a:pt x="467" y="1"/>
                  <a:pt x="467" y="1"/>
                </a:cubicBezTo>
                <a:cubicBezTo>
                  <a:pt x="460" y="1"/>
                  <a:pt x="460" y="1"/>
                  <a:pt x="460" y="1"/>
                </a:cubicBezTo>
                <a:cubicBezTo>
                  <a:pt x="460" y="1"/>
                  <a:pt x="460" y="1"/>
                  <a:pt x="460" y="2"/>
                </a:cubicBezTo>
                <a:cubicBezTo>
                  <a:pt x="460" y="8"/>
                  <a:pt x="454" y="13"/>
                  <a:pt x="457" y="21"/>
                </a:cubicBezTo>
                <a:cubicBezTo>
                  <a:pt x="456" y="34"/>
                  <a:pt x="454" y="47"/>
                  <a:pt x="455" y="61"/>
                </a:cubicBezTo>
                <a:cubicBezTo>
                  <a:pt x="453" y="68"/>
                  <a:pt x="454" y="76"/>
                  <a:pt x="453" y="83"/>
                </a:cubicBezTo>
                <a:cubicBezTo>
                  <a:pt x="451" y="89"/>
                  <a:pt x="446" y="93"/>
                  <a:pt x="450" y="102"/>
                </a:cubicBezTo>
                <a:cubicBezTo>
                  <a:pt x="443" y="113"/>
                  <a:pt x="445" y="129"/>
                  <a:pt x="442" y="142"/>
                </a:cubicBezTo>
                <a:cubicBezTo>
                  <a:pt x="438" y="148"/>
                  <a:pt x="439" y="156"/>
                  <a:pt x="436" y="162"/>
                </a:cubicBezTo>
                <a:cubicBezTo>
                  <a:pt x="441" y="171"/>
                  <a:pt x="428" y="172"/>
                  <a:pt x="433" y="181"/>
                </a:cubicBezTo>
                <a:cubicBezTo>
                  <a:pt x="426" y="192"/>
                  <a:pt x="424" y="204"/>
                  <a:pt x="424" y="218"/>
                </a:cubicBezTo>
                <a:cubicBezTo>
                  <a:pt x="417" y="222"/>
                  <a:pt x="418" y="230"/>
                  <a:pt x="414" y="236"/>
                </a:cubicBezTo>
                <a:cubicBezTo>
                  <a:pt x="414" y="242"/>
                  <a:pt x="415" y="250"/>
                  <a:pt x="408" y="253"/>
                </a:cubicBezTo>
                <a:cubicBezTo>
                  <a:pt x="411" y="259"/>
                  <a:pt x="404" y="259"/>
                  <a:pt x="405" y="263"/>
                </a:cubicBezTo>
                <a:cubicBezTo>
                  <a:pt x="407" y="268"/>
                  <a:pt x="405" y="271"/>
                  <a:pt x="402" y="273"/>
                </a:cubicBezTo>
                <a:cubicBezTo>
                  <a:pt x="407" y="283"/>
                  <a:pt x="395" y="283"/>
                  <a:pt x="399" y="293"/>
                </a:cubicBezTo>
                <a:cubicBezTo>
                  <a:pt x="396" y="299"/>
                  <a:pt x="396" y="306"/>
                  <a:pt x="390" y="311"/>
                </a:cubicBezTo>
                <a:cubicBezTo>
                  <a:pt x="389" y="318"/>
                  <a:pt x="390" y="325"/>
                  <a:pt x="387" y="330"/>
                </a:cubicBezTo>
                <a:cubicBezTo>
                  <a:pt x="378" y="340"/>
                  <a:pt x="381" y="355"/>
                  <a:pt x="374" y="365"/>
                </a:cubicBezTo>
                <a:cubicBezTo>
                  <a:pt x="378" y="382"/>
                  <a:pt x="363" y="389"/>
                  <a:pt x="369" y="406"/>
                </a:cubicBezTo>
                <a:cubicBezTo>
                  <a:pt x="363" y="411"/>
                  <a:pt x="365" y="420"/>
                  <a:pt x="367" y="428"/>
                </a:cubicBezTo>
                <a:cubicBezTo>
                  <a:pt x="359" y="431"/>
                  <a:pt x="368" y="442"/>
                  <a:pt x="364" y="447"/>
                </a:cubicBezTo>
                <a:cubicBezTo>
                  <a:pt x="358" y="452"/>
                  <a:pt x="365" y="463"/>
                  <a:pt x="362" y="469"/>
                </a:cubicBezTo>
                <a:cubicBezTo>
                  <a:pt x="362" y="476"/>
                  <a:pt x="358" y="481"/>
                  <a:pt x="363" y="490"/>
                </a:cubicBezTo>
                <a:cubicBezTo>
                  <a:pt x="358" y="495"/>
                  <a:pt x="367" y="506"/>
                  <a:pt x="360" y="510"/>
                </a:cubicBezTo>
                <a:cubicBezTo>
                  <a:pt x="363" y="518"/>
                  <a:pt x="359" y="523"/>
                  <a:pt x="364" y="533"/>
                </a:cubicBezTo>
                <a:cubicBezTo>
                  <a:pt x="349" y="531"/>
                  <a:pt x="352" y="513"/>
                  <a:pt x="347" y="499"/>
                </a:cubicBezTo>
                <a:cubicBezTo>
                  <a:pt x="344" y="491"/>
                  <a:pt x="349" y="487"/>
                  <a:pt x="351" y="482"/>
                </a:cubicBezTo>
                <a:cubicBezTo>
                  <a:pt x="349" y="476"/>
                  <a:pt x="347" y="469"/>
                  <a:pt x="345" y="463"/>
                </a:cubicBezTo>
                <a:cubicBezTo>
                  <a:pt x="352" y="456"/>
                  <a:pt x="345" y="441"/>
                  <a:pt x="350" y="434"/>
                </a:cubicBezTo>
                <a:cubicBezTo>
                  <a:pt x="349" y="423"/>
                  <a:pt x="353" y="415"/>
                  <a:pt x="353" y="405"/>
                </a:cubicBezTo>
                <a:cubicBezTo>
                  <a:pt x="357" y="387"/>
                  <a:pt x="360" y="369"/>
                  <a:pt x="363" y="350"/>
                </a:cubicBezTo>
                <a:cubicBezTo>
                  <a:pt x="367" y="342"/>
                  <a:pt x="365" y="331"/>
                  <a:pt x="373" y="326"/>
                </a:cubicBezTo>
                <a:cubicBezTo>
                  <a:pt x="366" y="316"/>
                  <a:pt x="379" y="318"/>
                  <a:pt x="374" y="310"/>
                </a:cubicBezTo>
                <a:cubicBezTo>
                  <a:pt x="381" y="309"/>
                  <a:pt x="375" y="301"/>
                  <a:pt x="380" y="299"/>
                </a:cubicBezTo>
                <a:cubicBezTo>
                  <a:pt x="380" y="289"/>
                  <a:pt x="388" y="283"/>
                  <a:pt x="387" y="272"/>
                </a:cubicBezTo>
                <a:cubicBezTo>
                  <a:pt x="388" y="268"/>
                  <a:pt x="392" y="265"/>
                  <a:pt x="391" y="259"/>
                </a:cubicBezTo>
                <a:cubicBezTo>
                  <a:pt x="396" y="257"/>
                  <a:pt x="390" y="249"/>
                  <a:pt x="397" y="248"/>
                </a:cubicBezTo>
                <a:cubicBezTo>
                  <a:pt x="398" y="238"/>
                  <a:pt x="402" y="230"/>
                  <a:pt x="403" y="221"/>
                </a:cubicBezTo>
                <a:cubicBezTo>
                  <a:pt x="406" y="220"/>
                  <a:pt x="404" y="215"/>
                  <a:pt x="407" y="214"/>
                </a:cubicBezTo>
                <a:cubicBezTo>
                  <a:pt x="410" y="213"/>
                  <a:pt x="408" y="210"/>
                  <a:pt x="408" y="208"/>
                </a:cubicBezTo>
                <a:cubicBezTo>
                  <a:pt x="415" y="206"/>
                  <a:pt x="403" y="195"/>
                  <a:pt x="414" y="197"/>
                </a:cubicBezTo>
                <a:cubicBezTo>
                  <a:pt x="416" y="188"/>
                  <a:pt x="420" y="180"/>
                  <a:pt x="420" y="170"/>
                </a:cubicBezTo>
                <a:cubicBezTo>
                  <a:pt x="428" y="169"/>
                  <a:pt x="420" y="159"/>
                  <a:pt x="425" y="156"/>
                </a:cubicBezTo>
                <a:cubicBezTo>
                  <a:pt x="423" y="151"/>
                  <a:pt x="431" y="150"/>
                  <a:pt x="427" y="144"/>
                </a:cubicBezTo>
                <a:cubicBezTo>
                  <a:pt x="434" y="137"/>
                  <a:pt x="428" y="124"/>
                  <a:pt x="434" y="117"/>
                </a:cubicBezTo>
                <a:cubicBezTo>
                  <a:pt x="437" y="109"/>
                  <a:pt x="437" y="99"/>
                  <a:pt x="440" y="90"/>
                </a:cubicBezTo>
                <a:cubicBezTo>
                  <a:pt x="439" y="80"/>
                  <a:pt x="442" y="71"/>
                  <a:pt x="447" y="64"/>
                </a:cubicBezTo>
                <a:cubicBezTo>
                  <a:pt x="444" y="52"/>
                  <a:pt x="447" y="44"/>
                  <a:pt x="450" y="36"/>
                </a:cubicBezTo>
                <a:cubicBezTo>
                  <a:pt x="448" y="23"/>
                  <a:pt x="447" y="12"/>
                  <a:pt x="447" y="1"/>
                </a:cubicBezTo>
                <a:cubicBezTo>
                  <a:pt x="438" y="1"/>
                  <a:pt x="438" y="1"/>
                  <a:pt x="438" y="1"/>
                </a:cubicBezTo>
                <a:cubicBezTo>
                  <a:pt x="438" y="2"/>
                  <a:pt x="438" y="4"/>
                  <a:pt x="437" y="6"/>
                </a:cubicBezTo>
                <a:cubicBezTo>
                  <a:pt x="440" y="21"/>
                  <a:pt x="436" y="33"/>
                  <a:pt x="435" y="46"/>
                </a:cubicBezTo>
                <a:cubicBezTo>
                  <a:pt x="436" y="60"/>
                  <a:pt x="428" y="70"/>
                  <a:pt x="429" y="85"/>
                </a:cubicBezTo>
                <a:cubicBezTo>
                  <a:pt x="424" y="96"/>
                  <a:pt x="421" y="108"/>
                  <a:pt x="423" y="123"/>
                </a:cubicBezTo>
                <a:cubicBezTo>
                  <a:pt x="420" y="129"/>
                  <a:pt x="420" y="137"/>
                  <a:pt x="414" y="142"/>
                </a:cubicBezTo>
                <a:cubicBezTo>
                  <a:pt x="416" y="146"/>
                  <a:pt x="413" y="148"/>
                  <a:pt x="415" y="154"/>
                </a:cubicBezTo>
                <a:cubicBezTo>
                  <a:pt x="414" y="157"/>
                  <a:pt x="410" y="158"/>
                  <a:pt x="412" y="164"/>
                </a:cubicBezTo>
                <a:cubicBezTo>
                  <a:pt x="408" y="169"/>
                  <a:pt x="410" y="178"/>
                  <a:pt x="406" y="184"/>
                </a:cubicBezTo>
                <a:cubicBezTo>
                  <a:pt x="401" y="188"/>
                  <a:pt x="401" y="195"/>
                  <a:pt x="400" y="201"/>
                </a:cubicBezTo>
                <a:cubicBezTo>
                  <a:pt x="398" y="204"/>
                  <a:pt x="399" y="208"/>
                  <a:pt x="393" y="209"/>
                </a:cubicBezTo>
                <a:cubicBezTo>
                  <a:pt x="392" y="212"/>
                  <a:pt x="393" y="216"/>
                  <a:pt x="394" y="221"/>
                </a:cubicBezTo>
                <a:cubicBezTo>
                  <a:pt x="385" y="223"/>
                  <a:pt x="391" y="233"/>
                  <a:pt x="388" y="239"/>
                </a:cubicBezTo>
                <a:cubicBezTo>
                  <a:pt x="386" y="241"/>
                  <a:pt x="385" y="245"/>
                  <a:pt x="385" y="249"/>
                </a:cubicBezTo>
                <a:cubicBezTo>
                  <a:pt x="382" y="251"/>
                  <a:pt x="380" y="254"/>
                  <a:pt x="382" y="259"/>
                </a:cubicBezTo>
                <a:cubicBezTo>
                  <a:pt x="379" y="264"/>
                  <a:pt x="373" y="268"/>
                  <a:pt x="376" y="276"/>
                </a:cubicBezTo>
                <a:cubicBezTo>
                  <a:pt x="367" y="286"/>
                  <a:pt x="366" y="300"/>
                  <a:pt x="360" y="312"/>
                </a:cubicBezTo>
                <a:cubicBezTo>
                  <a:pt x="360" y="327"/>
                  <a:pt x="353" y="337"/>
                  <a:pt x="351" y="351"/>
                </a:cubicBezTo>
                <a:cubicBezTo>
                  <a:pt x="344" y="362"/>
                  <a:pt x="351" y="380"/>
                  <a:pt x="343" y="390"/>
                </a:cubicBezTo>
                <a:cubicBezTo>
                  <a:pt x="346" y="400"/>
                  <a:pt x="337" y="403"/>
                  <a:pt x="341" y="412"/>
                </a:cubicBezTo>
                <a:cubicBezTo>
                  <a:pt x="335" y="417"/>
                  <a:pt x="341" y="427"/>
                  <a:pt x="334" y="430"/>
                </a:cubicBezTo>
                <a:cubicBezTo>
                  <a:pt x="338" y="442"/>
                  <a:pt x="337" y="453"/>
                  <a:pt x="336" y="463"/>
                </a:cubicBezTo>
                <a:cubicBezTo>
                  <a:pt x="338" y="469"/>
                  <a:pt x="334" y="473"/>
                  <a:pt x="335" y="478"/>
                </a:cubicBezTo>
                <a:cubicBezTo>
                  <a:pt x="331" y="482"/>
                  <a:pt x="340" y="492"/>
                  <a:pt x="330" y="492"/>
                </a:cubicBezTo>
                <a:cubicBezTo>
                  <a:pt x="330" y="488"/>
                  <a:pt x="322" y="479"/>
                  <a:pt x="328" y="477"/>
                </a:cubicBezTo>
                <a:cubicBezTo>
                  <a:pt x="332" y="475"/>
                  <a:pt x="324" y="473"/>
                  <a:pt x="329" y="471"/>
                </a:cubicBezTo>
                <a:cubicBezTo>
                  <a:pt x="326" y="461"/>
                  <a:pt x="324" y="453"/>
                  <a:pt x="327" y="447"/>
                </a:cubicBezTo>
                <a:cubicBezTo>
                  <a:pt x="325" y="438"/>
                  <a:pt x="325" y="431"/>
                  <a:pt x="326" y="423"/>
                </a:cubicBezTo>
                <a:cubicBezTo>
                  <a:pt x="329" y="421"/>
                  <a:pt x="326" y="416"/>
                  <a:pt x="325" y="411"/>
                </a:cubicBezTo>
                <a:cubicBezTo>
                  <a:pt x="326" y="408"/>
                  <a:pt x="330" y="406"/>
                  <a:pt x="328" y="401"/>
                </a:cubicBezTo>
                <a:cubicBezTo>
                  <a:pt x="327" y="393"/>
                  <a:pt x="327" y="384"/>
                  <a:pt x="333" y="378"/>
                </a:cubicBezTo>
                <a:cubicBezTo>
                  <a:pt x="329" y="369"/>
                  <a:pt x="332" y="363"/>
                  <a:pt x="335" y="356"/>
                </a:cubicBezTo>
                <a:cubicBezTo>
                  <a:pt x="336" y="342"/>
                  <a:pt x="337" y="327"/>
                  <a:pt x="342" y="314"/>
                </a:cubicBezTo>
                <a:cubicBezTo>
                  <a:pt x="338" y="304"/>
                  <a:pt x="349" y="301"/>
                  <a:pt x="343" y="290"/>
                </a:cubicBezTo>
                <a:cubicBezTo>
                  <a:pt x="349" y="285"/>
                  <a:pt x="351" y="278"/>
                  <a:pt x="349" y="269"/>
                </a:cubicBezTo>
                <a:cubicBezTo>
                  <a:pt x="356" y="258"/>
                  <a:pt x="358" y="243"/>
                  <a:pt x="364" y="231"/>
                </a:cubicBezTo>
                <a:cubicBezTo>
                  <a:pt x="365" y="224"/>
                  <a:pt x="368" y="218"/>
                  <a:pt x="370" y="211"/>
                </a:cubicBezTo>
                <a:cubicBezTo>
                  <a:pt x="372" y="208"/>
                  <a:pt x="372" y="205"/>
                  <a:pt x="372" y="201"/>
                </a:cubicBezTo>
                <a:cubicBezTo>
                  <a:pt x="373" y="197"/>
                  <a:pt x="378" y="196"/>
                  <a:pt x="375" y="191"/>
                </a:cubicBezTo>
                <a:cubicBezTo>
                  <a:pt x="385" y="180"/>
                  <a:pt x="382" y="164"/>
                  <a:pt x="390" y="152"/>
                </a:cubicBezTo>
                <a:cubicBezTo>
                  <a:pt x="395" y="139"/>
                  <a:pt x="401" y="126"/>
                  <a:pt x="404" y="111"/>
                </a:cubicBezTo>
                <a:cubicBezTo>
                  <a:pt x="404" y="107"/>
                  <a:pt x="408" y="105"/>
                  <a:pt x="407" y="101"/>
                </a:cubicBezTo>
                <a:cubicBezTo>
                  <a:pt x="411" y="99"/>
                  <a:pt x="405" y="93"/>
                  <a:pt x="410" y="91"/>
                </a:cubicBezTo>
                <a:cubicBezTo>
                  <a:pt x="410" y="87"/>
                  <a:pt x="413" y="85"/>
                  <a:pt x="413" y="81"/>
                </a:cubicBezTo>
                <a:cubicBezTo>
                  <a:pt x="417" y="79"/>
                  <a:pt x="411" y="73"/>
                  <a:pt x="416" y="71"/>
                </a:cubicBezTo>
                <a:cubicBezTo>
                  <a:pt x="416" y="63"/>
                  <a:pt x="420" y="58"/>
                  <a:pt x="418" y="49"/>
                </a:cubicBezTo>
                <a:cubicBezTo>
                  <a:pt x="422" y="44"/>
                  <a:pt x="420" y="35"/>
                  <a:pt x="423" y="29"/>
                </a:cubicBezTo>
                <a:cubicBezTo>
                  <a:pt x="417" y="18"/>
                  <a:pt x="431" y="17"/>
                  <a:pt x="425" y="7"/>
                </a:cubicBezTo>
                <a:cubicBezTo>
                  <a:pt x="427" y="5"/>
                  <a:pt x="427" y="3"/>
                  <a:pt x="428" y="1"/>
                </a:cubicBezTo>
                <a:cubicBezTo>
                  <a:pt x="419" y="1"/>
                  <a:pt x="419" y="1"/>
                  <a:pt x="419" y="1"/>
                </a:cubicBezTo>
                <a:cubicBezTo>
                  <a:pt x="418" y="5"/>
                  <a:pt x="417" y="9"/>
                  <a:pt x="419" y="15"/>
                </a:cubicBezTo>
                <a:cubicBezTo>
                  <a:pt x="409" y="28"/>
                  <a:pt x="412" y="47"/>
                  <a:pt x="407" y="62"/>
                </a:cubicBezTo>
                <a:cubicBezTo>
                  <a:pt x="401" y="68"/>
                  <a:pt x="403" y="78"/>
                  <a:pt x="399" y="86"/>
                </a:cubicBezTo>
                <a:cubicBezTo>
                  <a:pt x="397" y="89"/>
                  <a:pt x="401" y="96"/>
                  <a:pt x="393" y="96"/>
                </a:cubicBezTo>
                <a:cubicBezTo>
                  <a:pt x="395" y="101"/>
                  <a:pt x="394" y="104"/>
                  <a:pt x="391" y="107"/>
                </a:cubicBezTo>
                <a:cubicBezTo>
                  <a:pt x="390" y="124"/>
                  <a:pt x="378" y="136"/>
                  <a:pt x="378" y="153"/>
                </a:cubicBezTo>
                <a:cubicBezTo>
                  <a:pt x="370" y="158"/>
                  <a:pt x="375" y="170"/>
                  <a:pt x="367" y="175"/>
                </a:cubicBezTo>
                <a:cubicBezTo>
                  <a:pt x="372" y="182"/>
                  <a:pt x="363" y="182"/>
                  <a:pt x="365" y="188"/>
                </a:cubicBezTo>
                <a:cubicBezTo>
                  <a:pt x="369" y="194"/>
                  <a:pt x="361" y="194"/>
                  <a:pt x="362" y="198"/>
                </a:cubicBezTo>
                <a:cubicBezTo>
                  <a:pt x="363" y="208"/>
                  <a:pt x="356" y="213"/>
                  <a:pt x="355" y="222"/>
                </a:cubicBezTo>
                <a:cubicBezTo>
                  <a:pt x="348" y="227"/>
                  <a:pt x="352" y="237"/>
                  <a:pt x="346" y="243"/>
                </a:cubicBezTo>
                <a:cubicBezTo>
                  <a:pt x="346" y="252"/>
                  <a:pt x="343" y="259"/>
                  <a:pt x="339" y="267"/>
                </a:cubicBezTo>
                <a:cubicBezTo>
                  <a:pt x="334" y="273"/>
                  <a:pt x="340" y="284"/>
                  <a:pt x="331" y="288"/>
                </a:cubicBezTo>
                <a:cubicBezTo>
                  <a:pt x="333" y="306"/>
                  <a:pt x="322" y="317"/>
                  <a:pt x="328" y="337"/>
                </a:cubicBezTo>
                <a:cubicBezTo>
                  <a:pt x="317" y="352"/>
                  <a:pt x="322" y="375"/>
                  <a:pt x="312" y="391"/>
                </a:cubicBezTo>
                <a:cubicBezTo>
                  <a:pt x="315" y="398"/>
                  <a:pt x="315" y="403"/>
                  <a:pt x="311" y="407"/>
                </a:cubicBezTo>
                <a:cubicBezTo>
                  <a:pt x="313" y="411"/>
                  <a:pt x="310" y="412"/>
                  <a:pt x="311" y="416"/>
                </a:cubicBezTo>
                <a:cubicBezTo>
                  <a:pt x="314" y="415"/>
                  <a:pt x="314" y="418"/>
                  <a:pt x="312" y="419"/>
                </a:cubicBezTo>
                <a:cubicBezTo>
                  <a:pt x="313" y="429"/>
                  <a:pt x="314" y="439"/>
                  <a:pt x="309" y="447"/>
                </a:cubicBezTo>
                <a:cubicBezTo>
                  <a:pt x="318" y="456"/>
                  <a:pt x="315" y="475"/>
                  <a:pt x="312" y="486"/>
                </a:cubicBezTo>
                <a:cubicBezTo>
                  <a:pt x="314" y="488"/>
                  <a:pt x="316" y="487"/>
                  <a:pt x="317" y="490"/>
                </a:cubicBezTo>
                <a:cubicBezTo>
                  <a:pt x="318" y="493"/>
                  <a:pt x="315" y="493"/>
                  <a:pt x="314" y="491"/>
                </a:cubicBezTo>
                <a:cubicBezTo>
                  <a:pt x="302" y="486"/>
                  <a:pt x="308" y="465"/>
                  <a:pt x="300" y="456"/>
                </a:cubicBezTo>
                <a:cubicBezTo>
                  <a:pt x="304" y="450"/>
                  <a:pt x="299" y="440"/>
                  <a:pt x="302" y="434"/>
                </a:cubicBezTo>
                <a:cubicBezTo>
                  <a:pt x="304" y="428"/>
                  <a:pt x="297" y="418"/>
                  <a:pt x="301" y="413"/>
                </a:cubicBezTo>
                <a:cubicBezTo>
                  <a:pt x="298" y="408"/>
                  <a:pt x="301" y="405"/>
                  <a:pt x="300" y="401"/>
                </a:cubicBezTo>
                <a:cubicBezTo>
                  <a:pt x="299" y="397"/>
                  <a:pt x="296" y="391"/>
                  <a:pt x="299" y="389"/>
                </a:cubicBezTo>
                <a:cubicBezTo>
                  <a:pt x="303" y="384"/>
                  <a:pt x="294" y="373"/>
                  <a:pt x="302" y="370"/>
                </a:cubicBezTo>
                <a:cubicBezTo>
                  <a:pt x="296" y="359"/>
                  <a:pt x="304" y="355"/>
                  <a:pt x="304" y="348"/>
                </a:cubicBezTo>
                <a:cubicBezTo>
                  <a:pt x="305" y="341"/>
                  <a:pt x="305" y="334"/>
                  <a:pt x="307" y="329"/>
                </a:cubicBezTo>
                <a:cubicBezTo>
                  <a:pt x="313" y="318"/>
                  <a:pt x="308" y="301"/>
                  <a:pt x="320" y="294"/>
                </a:cubicBezTo>
                <a:cubicBezTo>
                  <a:pt x="317" y="268"/>
                  <a:pt x="332" y="252"/>
                  <a:pt x="333" y="229"/>
                </a:cubicBezTo>
                <a:cubicBezTo>
                  <a:pt x="336" y="223"/>
                  <a:pt x="340" y="217"/>
                  <a:pt x="342" y="211"/>
                </a:cubicBezTo>
                <a:cubicBezTo>
                  <a:pt x="342" y="203"/>
                  <a:pt x="346" y="197"/>
                  <a:pt x="344" y="189"/>
                </a:cubicBezTo>
                <a:cubicBezTo>
                  <a:pt x="354" y="172"/>
                  <a:pt x="361" y="153"/>
                  <a:pt x="362" y="131"/>
                </a:cubicBezTo>
                <a:cubicBezTo>
                  <a:pt x="369" y="130"/>
                  <a:pt x="362" y="122"/>
                  <a:pt x="368" y="120"/>
                </a:cubicBezTo>
                <a:cubicBezTo>
                  <a:pt x="372" y="118"/>
                  <a:pt x="372" y="113"/>
                  <a:pt x="369" y="107"/>
                </a:cubicBezTo>
                <a:cubicBezTo>
                  <a:pt x="378" y="107"/>
                  <a:pt x="373" y="100"/>
                  <a:pt x="375" y="96"/>
                </a:cubicBezTo>
                <a:cubicBezTo>
                  <a:pt x="378" y="94"/>
                  <a:pt x="380" y="91"/>
                  <a:pt x="378" y="86"/>
                </a:cubicBezTo>
                <a:cubicBezTo>
                  <a:pt x="382" y="79"/>
                  <a:pt x="386" y="72"/>
                  <a:pt x="385" y="63"/>
                </a:cubicBezTo>
                <a:cubicBezTo>
                  <a:pt x="392" y="58"/>
                  <a:pt x="389" y="47"/>
                  <a:pt x="397" y="43"/>
                </a:cubicBezTo>
                <a:cubicBezTo>
                  <a:pt x="394" y="34"/>
                  <a:pt x="403" y="31"/>
                  <a:pt x="399" y="21"/>
                </a:cubicBezTo>
                <a:cubicBezTo>
                  <a:pt x="407" y="18"/>
                  <a:pt x="400" y="8"/>
                  <a:pt x="410" y="6"/>
                </a:cubicBezTo>
                <a:cubicBezTo>
                  <a:pt x="409" y="4"/>
                  <a:pt x="409" y="2"/>
                  <a:pt x="409" y="1"/>
                </a:cubicBezTo>
                <a:cubicBezTo>
                  <a:pt x="397" y="1"/>
                  <a:pt x="397" y="1"/>
                  <a:pt x="397" y="1"/>
                </a:cubicBezTo>
                <a:cubicBezTo>
                  <a:pt x="398" y="4"/>
                  <a:pt x="398" y="8"/>
                  <a:pt x="392" y="8"/>
                </a:cubicBezTo>
                <a:cubicBezTo>
                  <a:pt x="392" y="15"/>
                  <a:pt x="389" y="19"/>
                  <a:pt x="388" y="25"/>
                </a:cubicBezTo>
                <a:cubicBezTo>
                  <a:pt x="390" y="32"/>
                  <a:pt x="381" y="33"/>
                  <a:pt x="385" y="41"/>
                </a:cubicBezTo>
                <a:cubicBezTo>
                  <a:pt x="381" y="43"/>
                  <a:pt x="378" y="44"/>
                  <a:pt x="381" y="49"/>
                </a:cubicBezTo>
                <a:cubicBezTo>
                  <a:pt x="382" y="52"/>
                  <a:pt x="377" y="53"/>
                  <a:pt x="377" y="56"/>
                </a:cubicBezTo>
                <a:cubicBezTo>
                  <a:pt x="368" y="77"/>
                  <a:pt x="366" y="101"/>
                  <a:pt x="352" y="119"/>
                </a:cubicBezTo>
                <a:cubicBezTo>
                  <a:pt x="355" y="133"/>
                  <a:pt x="346" y="140"/>
                  <a:pt x="348" y="154"/>
                </a:cubicBezTo>
                <a:cubicBezTo>
                  <a:pt x="340" y="161"/>
                  <a:pt x="341" y="172"/>
                  <a:pt x="335" y="179"/>
                </a:cubicBezTo>
                <a:cubicBezTo>
                  <a:pt x="338" y="186"/>
                  <a:pt x="334" y="189"/>
                  <a:pt x="330" y="193"/>
                </a:cubicBezTo>
                <a:cubicBezTo>
                  <a:pt x="336" y="201"/>
                  <a:pt x="329" y="203"/>
                  <a:pt x="329" y="209"/>
                </a:cubicBezTo>
                <a:cubicBezTo>
                  <a:pt x="330" y="214"/>
                  <a:pt x="319" y="214"/>
                  <a:pt x="325" y="222"/>
                </a:cubicBezTo>
                <a:cubicBezTo>
                  <a:pt x="323" y="227"/>
                  <a:pt x="323" y="232"/>
                  <a:pt x="320" y="236"/>
                </a:cubicBezTo>
                <a:cubicBezTo>
                  <a:pt x="315" y="244"/>
                  <a:pt x="317" y="256"/>
                  <a:pt x="311" y="264"/>
                </a:cubicBezTo>
                <a:cubicBezTo>
                  <a:pt x="312" y="275"/>
                  <a:pt x="305" y="282"/>
                  <a:pt x="305" y="293"/>
                </a:cubicBezTo>
                <a:cubicBezTo>
                  <a:pt x="298" y="300"/>
                  <a:pt x="300" y="312"/>
                  <a:pt x="295" y="320"/>
                </a:cubicBezTo>
                <a:cubicBezTo>
                  <a:pt x="298" y="327"/>
                  <a:pt x="294" y="330"/>
                  <a:pt x="294" y="336"/>
                </a:cubicBezTo>
                <a:cubicBezTo>
                  <a:pt x="286" y="337"/>
                  <a:pt x="295" y="347"/>
                  <a:pt x="290" y="350"/>
                </a:cubicBezTo>
                <a:cubicBezTo>
                  <a:pt x="290" y="361"/>
                  <a:pt x="289" y="372"/>
                  <a:pt x="285" y="382"/>
                </a:cubicBezTo>
                <a:cubicBezTo>
                  <a:pt x="290" y="391"/>
                  <a:pt x="284" y="395"/>
                  <a:pt x="289" y="405"/>
                </a:cubicBezTo>
                <a:cubicBezTo>
                  <a:pt x="282" y="408"/>
                  <a:pt x="291" y="420"/>
                  <a:pt x="286" y="424"/>
                </a:cubicBezTo>
                <a:cubicBezTo>
                  <a:pt x="289" y="432"/>
                  <a:pt x="290" y="440"/>
                  <a:pt x="287" y="445"/>
                </a:cubicBezTo>
                <a:cubicBezTo>
                  <a:pt x="288" y="453"/>
                  <a:pt x="291" y="461"/>
                  <a:pt x="288" y="466"/>
                </a:cubicBezTo>
                <a:cubicBezTo>
                  <a:pt x="287" y="455"/>
                  <a:pt x="278" y="458"/>
                  <a:pt x="274" y="452"/>
                </a:cubicBezTo>
                <a:cubicBezTo>
                  <a:pt x="270" y="446"/>
                  <a:pt x="263" y="444"/>
                  <a:pt x="260" y="436"/>
                </a:cubicBezTo>
                <a:cubicBezTo>
                  <a:pt x="255" y="421"/>
                  <a:pt x="257" y="410"/>
                  <a:pt x="253" y="395"/>
                </a:cubicBezTo>
                <a:cubicBezTo>
                  <a:pt x="258" y="389"/>
                  <a:pt x="253" y="377"/>
                  <a:pt x="257" y="370"/>
                </a:cubicBezTo>
                <a:cubicBezTo>
                  <a:pt x="261" y="363"/>
                  <a:pt x="257" y="351"/>
                  <a:pt x="257" y="342"/>
                </a:cubicBezTo>
                <a:cubicBezTo>
                  <a:pt x="261" y="336"/>
                  <a:pt x="259" y="327"/>
                  <a:pt x="261" y="319"/>
                </a:cubicBezTo>
                <a:cubicBezTo>
                  <a:pt x="266" y="313"/>
                  <a:pt x="258" y="300"/>
                  <a:pt x="266" y="296"/>
                </a:cubicBezTo>
                <a:cubicBezTo>
                  <a:pt x="266" y="288"/>
                  <a:pt x="265" y="279"/>
                  <a:pt x="271" y="273"/>
                </a:cubicBezTo>
                <a:cubicBezTo>
                  <a:pt x="269" y="268"/>
                  <a:pt x="277" y="267"/>
                  <a:pt x="273" y="261"/>
                </a:cubicBezTo>
                <a:cubicBezTo>
                  <a:pt x="275" y="257"/>
                  <a:pt x="277" y="253"/>
                  <a:pt x="279" y="250"/>
                </a:cubicBezTo>
                <a:cubicBezTo>
                  <a:pt x="285" y="219"/>
                  <a:pt x="302" y="192"/>
                  <a:pt x="304" y="159"/>
                </a:cubicBezTo>
                <a:cubicBezTo>
                  <a:pt x="313" y="152"/>
                  <a:pt x="312" y="140"/>
                  <a:pt x="320" y="133"/>
                </a:cubicBezTo>
                <a:cubicBezTo>
                  <a:pt x="322" y="122"/>
                  <a:pt x="324" y="112"/>
                  <a:pt x="328" y="102"/>
                </a:cubicBezTo>
                <a:cubicBezTo>
                  <a:pt x="333" y="93"/>
                  <a:pt x="338" y="85"/>
                  <a:pt x="340" y="74"/>
                </a:cubicBezTo>
                <a:cubicBezTo>
                  <a:pt x="346" y="65"/>
                  <a:pt x="344" y="53"/>
                  <a:pt x="353" y="46"/>
                </a:cubicBezTo>
                <a:cubicBezTo>
                  <a:pt x="352" y="40"/>
                  <a:pt x="358" y="38"/>
                  <a:pt x="357" y="32"/>
                </a:cubicBezTo>
                <a:cubicBezTo>
                  <a:pt x="356" y="28"/>
                  <a:pt x="361" y="28"/>
                  <a:pt x="361" y="25"/>
                </a:cubicBezTo>
                <a:cubicBezTo>
                  <a:pt x="361" y="21"/>
                  <a:pt x="363" y="19"/>
                  <a:pt x="365" y="17"/>
                </a:cubicBezTo>
                <a:cubicBezTo>
                  <a:pt x="365" y="15"/>
                  <a:pt x="363" y="12"/>
                  <a:pt x="366" y="11"/>
                </a:cubicBezTo>
                <a:cubicBezTo>
                  <a:pt x="369" y="10"/>
                  <a:pt x="367" y="5"/>
                  <a:pt x="369" y="4"/>
                </a:cubicBezTo>
                <a:cubicBezTo>
                  <a:pt x="369" y="3"/>
                  <a:pt x="369" y="2"/>
                  <a:pt x="370" y="1"/>
                </a:cubicBezTo>
                <a:cubicBezTo>
                  <a:pt x="356" y="1"/>
                  <a:pt x="356" y="1"/>
                  <a:pt x="356" y="1"/>
                </a:cubicBezTo>
                <a:cubicBezTo>
                  <a:pt x="356" y="1"/>
                  <a:pt x="356" y="1"/>
                  <a:pt x="357" y="2"/>
                </a:cubicBezTo>
                <a:cubicBezTo>
                  <a:pt x="349" y="13"/>
                  <a:pt x="349" y="29"/>
                  <a:pt x="342" y="40"/>
                </a:cubicBezTo>
                <a:cubicBezTo>
                  <a:pt x="333" y="52"/>
                  <a:pt x="335" y="69"/>
                  <a:pt x="324" y="79"/>
                </a:cubicBezTo>
                <a:cubicBezTo>
                  <a:pt x="321" y="93"/>
                  <a:pt x="315" y="106"/>
                  <a:pt x="309" y="118"/>
                </a:cubicBezTo>
                <a:cubicBezTo>
                  <a:pt x="306" y="132"/>
                  <a:pt x="303" y="147"/>
                  <a:pt x="295" y="159"/>
                </a:cubicBezTo>
                <a:cubicBezTo>
                  <a:pt x="295" y="163"/>
                  <a:pt x="292" y="165"/>
                  <a:pt x="292" y="169"/>
                </a:cubicBezTo>
                <a:cubicBezTo>
                  <a:pt x="287" y="171"/>
                  <a:pt x="293" y="177"/>
                  <a:pt x="289" y="179"/>
                </a:cubicBezTo>
                <a:cubicBezTo>
                  <a:pt x="285" y="185"/>
                  <a:pt x="283" y="191"/>
                  <a:pt x="284" y="199"/>
                </a:cubicBezTo>
                <a:cubicBezTo>
                  <a:pt x="278" y="204"/>
                  <a:pt x="276" y="211"/>
                  <a:pt x="278" y="219"/>
                </a:cubicBezTo>
                <a:cubicBezTo>
                  <a:pt x="272" y="225"/>
                  <a:pt x="270" y="232"/>
                  <a:pt x="269" y="240"/>
                </a:cubicBezTo>
                <a:cubicBezTo>
                  <a:pt x="266" y="242"/>
                  <a:pt x="268" y="247"/>
                  <a:pt x="267" y="250"/>
                </a:cubicBezTo>
                <a:cubicBezTo>
                  <a:pt x="264" y="253"/>
                  <a:pt x="262" y="256"/>
                  <a:pt x="264" y="261"/>
                </a:cubicBezTo>
                <a:cubicBezTo>
                  <a:pt x="260" y="266"/>
                  <a:pt x="254" y="271"/>
                  <a:pt x="258" y="281"/>
                </a:cubicBezTo>
                <a:cubicBezTo>
                  <a:pt x="255" y="287"/>
                  <a:pt x="253" y="294"/>
                  <a:pt x="252" y="301"/>
                </a:cubicBezTo>
                <a:cubicBezTo>
                  <a:pt x="247" y="306"/>
                  <a:pt x="252" y="317"/>
                  <a:pt x="248" y="324"/>
                </a:cubicBezTo>
                <a:cubicBezTo>
                  <a:pt x="251" y="341"/>
                  <a:pt x="243" y="354"/>
                  <a:pt x="245" y="370"/>
                </a:cubicBezTo>
                <a:cubicBezTo>
                  <a:pt x="240" y="376"/>
                  <a:pt x="242" y="385"/>
                  <a:pt x="243" y="392"/>
                </a:cubicBezTo>
                <a:cubicBezTo>
                  <a:pt x="236" y="398"/>
                  <a:pt x="246" y="411"/>
                  <a:pt x="242" y="417"/>
                </a:cubicBezTo>
                <a:cubicBezTo>
                  <a:pt x="237" y="417"/>
                  <a:pt x="238" y="407"/>
                  <a:pt x="232" y="408"/>
                </a:cubicBezTo>
                <a:cubicBezTo>
                  <a:pt x="233" y="402"/>
                  <a:pt x="221" y="401"/>
                  <a:pt x="229" y="397"/>
                </a:cubicBezTo>
                <a:cubicBezTo>
                  <a:pt x="229" y="392"/>
                  <a:pt x="231" y="389"/>
                  <a:pt x="231" y="384"/>
                </a:cubicBezTo>
                <a:cubicBezTo>
                  <a:pt x="229" y="379"/>
                  <a:pt x="222" y="383"/>
                  <a:pt x="222" y="375"/>
                </a:cubicBezTo>
                <a:cubicBezTo>
                  <a:pt x="227" y="371"/>
                  <a:pt x="222" y="361"/>
                  <a:pt x="225" y="356"/>
                </a:cubicBezTo>
                <a:cubicBezTo>
                  <a:pt x="224" y="347"/>
                  <a:pt x="228" y="342"/>
                  <a:pt x="227" y="334"/>
                </a:cubicBezTo>
                <a:cubicBezTo>
                  <a:pt x="233" y="322"/>
                  <a:pt x="232" y="307"/>
                  <a:pt x="239" y="296"/>
                </a:cubicBezTo>
                <a:cubicBezTo>
                  <a:pt x="235" y="287"/>
                  <a:pt x="240" y="283"/>
                  <a:pt x="242" y="277"/>
                </a:cubicBezTo>
                <a:cubicBezTo>
                  <a:pt x="241" y="273"/>
                  <a:pt x="244" y="270"/>
                  <a:pt x="241" y="265"/>
                </a:cubicBezTo>
                <a:cubicBezTo>
                  <a:pt x="247" y="264"/>
                  <a:pt x="245" y="259"/>
                  <a:pt x="247" y="257"/>
                </a:cubicBezTo>
                <a:cubicBezTo>
                  <a:pt x="250" y="243"/>
                  <a:pt x="254" y="229"/>
                  <a:pt x="259" y="216"/>
                </a:cubicBezTo>
                <a:cubicBezTo>
                  <a:pt x="264" y="212"/>
                  <a:pt x="258" y="202"/>
                  <a:pt x="265" y="199"/>
                </a:cubicBezTo>
                <a:cubicBezTo>
                  <a:pt x="267" y="192"/>
                  <a:pt x="269" y="186"/>
                  <a:pt x="271" y="179"/>
                </a:cubicBezTo>
                <a:cubicBezTo>
                  <a:pt x="274" y="177"/>
                  <a:pt x="272" y="172"/>
                  <a:pt x="274" y="169"/>
                </a:cubicBezTo>
                <a:cubicBezTo>
                  <a:pt x="277" y="167"/>
                  <a:pt x="278" y="164"/>
                  <a:pt x="276" y="159"/>
                </a:cubicBezTo>
                <a:cubicBezTo>
                  <a:pt x="286" y="156"/>
                  <a:pt x="282" y="146"/>
                  <a:pt x="286" y="141"/>
                </a:cubicBezTo>
                <a:cubicBezTo>
                  <a:pt x="295" y="131"/>
                  <a:pt x="296" y="117"/>
                  <a:pt x="302" y="105"/>
                </a:cubicBezTo>
                <a:cubicBezTo>
                  <a:pt x="307" y="93"/>
                  <a:pt x="307" y="77"/>
                  <a:pt x="320" y="68"/>
                </a:cubicBezTo>
                <a:cubicBezTo>
                  <a:pt x="319" y="65"/>
                  <a:pt x="320" y="62"/>
                  <a:pt x="320" y="59"/>
                </a:cubicBezTo>
                <a:cubicBezTo>
                  <a:pt x="319" y="55"/>
                  <a:pt x="327" y="55"/>
                  <a:pt x="323" y="49"/>
                </a:cubicBezTo>
                <a:cubicBezTo>
                  <a:pt x="327" y="43"/>
                  <a:pt x="328" y="36"/>
                  <a:pt x="329" y="29"/>
                </a:cubicBezTo>
                <a:cubicBezTo>
                  <a:pt x="337" y="26"/>
                  <a:pt x="330" y="16"/>
                  <a:pt x="339" y="14"/>
                </a:cubicBezTo>
                <a:cubicBezTo>
                  <a:pt x="338" y="9"/>
                  <a:pt x="338" y="4"/>
                  <a:pt x="340" y="1"/>
                </a:cubicBezTo>
                <a:cubicBezTo>
                  <a:pt x="329" y="1"/>
                  <a:pt x="329" y="1"/>
                  <a:pt x="329" y="1"/>
                </a:cubicBezTo>
                <a:cubicBezTo>
                  <a:pt x="325" y="9"/>
                  <a:pt x="323" y="18"/>
                  <a:pt x="319" y="26"/>
                </a:cubicBezTo>
                <a:cubicBezTo>
                  <a:pt x="321" y="35"/>
                  <a:pt x="311" y="38"/>
                  <a:pt x="313" y="46"/>
                </a:cubicBezTo>
                <a:cubicBezTo>
                  <a:pt x="310" y="52"/>
                  <a:pt x="308" y="59"/>
                  <a:pt x="307" y="66"/>
                </a:cubicBezTo>
                <a:cubicBezTo>
                  <a:pt x="304" y="68"/>
                  <a:pt x="301" y="69"/>
                  <a:pt x="304" y="74"/>
                </a:cubicBezTo>
                <a:cubicBezTo>
                  <a:pt x="300" y="75"/>
                  <a:pt x="297" y="77"/>
                  <a:pt x="300" y="81"/>
                </a:cubicBezTo>
                <a:cubicBezTo>
                  <a:pt x="294" y="85"/>
                  <a:pt x="296" y="93"/>
                  <a:pt x="290" y="97"/>
                </a:cubicBezTo>
                <a:cubicBezTo>
                  <a:pt x="292" y="105"/>
                  <a:pt x="287" y="109"/>
                  <a:pt x="283" y="114"/>
                </a:cubicBezTo>
                <a:cubicBezTo>
                  <a:pt x="284" y="121"/>
                  <a:pt x="286" y="129"/>
                  <a:pt x="277" y="131"/>
                </a:cubicBezTo>
                <a:cubicBezTo>
                  <a:pt x="275" y="136"/>
                  <a:pt x="278" y="144"/>
                  <a:pt x="269" y="146"/>
                </a:cubicBezTo>
                <a:cubicBezTo>
                  <a:pt x="272" y="154"/>
                  <a:pt x="266" y="158"/>
                  <a:pt x="263" y="163"/>
                </a:cubicBezTo>
                <a:cubicBezTo>
                  <a:pt x="260" y="176"/>
                  <a:pt x="256" y="188"/>
                  <a:pt x="250" y="198"/>
                </a:cubicBezTo>
                <a:cubicBezTo>
                  <a:pt x="251" y="205"/>
                  <a:pt x="251" y="211"/>
                  <a:pt x="246" y="215"/>
                </a:cubicBezTo>
                <a:cubicBezTo>
                  <a:pt x="243" y="220"/>
                  <a:pt x="248" y="230"/>
                  <a:pt x="239" y="232"/>
                </a:cubicBezTo>
                <a:cubicBezTo>
                  <a:pt x="242" y="240"/>
                  <a:pt x="235" y="244"/>
                  <a:pt x="236" y="251"/>
                </a:cubicBezTo>
                <a:cubicBezTo>
                  <a:pt x="229" y="254"/>
                  <a:pt x="235" y="264"/>
                  <a:pt x="230" y="268"/>
                </a:cubicBezTo>
                <a:cubicBezTo>
                  <a:pt x="229" y="275"/>
                  <a:pt x="224" y="279"/>
                  <a:pt x="227" y="288"/>
                </a:cubicBezTo>
                <a:cubicBezTo>
                  <a:pt x="219" y="290"/>
                  <a:pt x="229" y="302"/>
                  <a:pt x="220" y="305"/>
                </a:cubicBezTo>
                <a:cubicBezTo>
                  <a:pt x="221" y="313"/>
                  <a:pt x="221" y="319"/>
                  <a:pt x="217" y="324"/>
                </a:cubicBezTo>
                <a:cubicBezTo>
                  <a:pt x="218" y="328"/>
                  <a:pt x="219" y="331"/>
                  <a:pt x="214" y="332"/>
                </a:cubicBezTo>
                <a:cubicBezTo>
                  <a:pt x="215" y="336"/>
                  <a:pt x="214" y="339"/>
                  <a:pt x="211" y="342"/>
                </a:cubicBezTo>
                <a:cubicBezTo>
                  <a:pt x="213" y="349"/>
                  <a:pt x="214" y="355"/>
                  <a:pt x="211" y="360"/>
                </a:cubicBezTo>
                <a:cubicBezTo>
                  <a:pt x="212" y="364"/>
                  <a:pt x="211" y="366"/>
                  <a:pt x="211" y="369"/>
                </a:cubicBezTo>
                <a:cubicBezTo>
                  <a:pt x="208" y="370"/>
                  <a:pt x="208" y="375"/>
                  <a:pt x="205" y="371"/>
                </a:cubicBezTo>
                <a:cubicBezTo>
                  <a:pt x="195" y="364"/>
                  <a:pt x="202" y="349"/>
                  <a:pt x="194" y="335"/>
                </a:cubicBezTo>
                <a:cubicBezTo>
                  <a:pt x="201" y="317"/>
                  <a:pt x="194" y="291"/>
                  <a:pt x="204" y="274"/>
                </a:cubicBezTo>
                <a:cubicBezTo>
                  <a:pt x="201" y="267"/>
                  <a:pt x="206" y="264"/>
                  <a:pt x="209" y="260"/>
                </a:cubicBezTo>
                <a:cubicBezTo>
                  <a:pt x="207" y="253"/>
                  <a:pt x="211" y="249"/>
                  <a:pt x="213" y="244"/>
                </a:cubicBezTo>
                <a:cubicBezTo>
                  <a:pt x="210" y="237"/>
                  <a:pt x="214" y="234"/>
                  <a:pt x="217" y="230"/>
                </a:cubicBezTo>
                <a:cubicBezTo>
                  <a:pt x="215" y="223"/>
                  <a:pt x="219" y="219"/>
                  <a:pt x="221" y="213"/>
                </a:cubicBezTo>
                <a:cubicBezTo>
                  <a:pt x="221" y="202"/>
                  <a:pt x="224" y="192"/>
                  <a:pt x="230" y="183"/>
                </a:cubicBezTo>
                <a:cubicBezTo>
                  <a:pt x="230" y="172"/>
                  <a:pt x="235" y="163"/>
                  <a:pt x="238" y="153"/>
                </a:cubicBezTo>
                <a:cubicBezTo>
                  <a:pt x="237" y="147"/>
                  <a:pt x="244" y="145"/>
                  <a:pt x="243" y="139"/>
                </a:cubicBezTo>
                <a:cubicBezTo>
                  <a:pt x="249" y="136"/>
                  <a:pt x="246" y="129"/>
                  <a:pt x="250" y="125"/>
                </a:cubicBezTo>
                <a:cubicBezTo>
                  <a:pt x="252" y="120"/>
                  <a:pt x="249" y="114"/>
                  <a:pt x="255" y="111"/>
                </a:cubicBezTo>
                <a:cubicBezTo>
                  <a:pt x="258" y="106"/>
                  <a:pt x="256" y="99"/>
                  <a:pt x="259" y="95"/>
                </a:cubicBezTo>
                <a:cubicBezTo>
                  <a:pt x="261" y="88"/>
                  <a:pt x="269" y="85"/>
                  <a:pt x="268" y="76"/>
                </a:cubicBezTo>
                <a:cubicBezTo>
                  <a:pt x="275" y="72"/>
                  <a:pt x="276" y="65"/>
                  <a:pt x="281" y="60"/>
                </a:cubicBezTo>
                <a:cubicBezTo>
                  <a:pt x="286" y="53"/>
                  <a:pt x="280" y="39"/>
                  <a:pt x="291" y="35"/>
                </a:cubicBezTo>
                <a:cubicBezTo>
                  <a:pt x="290" y="24"/>
                  <a:pt x="300" y="20"/>
                  <a:pt x="298" y="9"/>
                </a:cubicBezTo>
                <a:cubicBezTo>
                  <a:pt x="304" y="8"/>
                  <a:pt x="303" y="4"/>
                  <a:pt x="303" y="1"/>
                </a:cubicBezTo>
                <a:cubicBezTo>
                  <a:pt x="289" y="1"/>
                  <a:pt x="289" y="1"/>
                  <a:pt x="289" y="1"/>
                </a:cubicBezTo>
                <a:cubicBezTo>
                  <a:pt x="288" y="5"/>
                  <a:pt x="287" y="8"/>
                  <a:pt x="287" y="12"/>
                </a:cubicBezTo>
                <a:cubicBezTo>
                  <a:pt x="279" y="14"/>
                  <a:pt x="288" y="24"/>
                  <a:pt x="278" y="24"/>
                </a:cubicBezTo>
                <a:cubicBezTo>
                  <a:pt x="281" y="35"/>
                  <a:pt x="270" y="40"/>
                  <a:pt x="272" y="51"/>
                </a:cubicBezTo>
                <a:cubicBezTo>
                  <a:pt x="265" y="57"/>
                  <a:pt x="265" y="67"/>
                  <a:pt x="258" y="73"/>
                </a:cubicBezTo>
                <a:cubicBezTo>
                  <a:pt x="257" y="83"/>
                  <a:pt x="249" y="89"/>
                  <a:pt x="248" y="98"/>
                </a:cubicBezTo>
                <a:cubicBezTo>
                  <a:pt x="244" y="101"/>
                  <a:pt x="242" y="105"/>
                  <a:pt x="242" y="109"/>
                </a:cubicBezTo>
                <a:cubicBezTo>
                  <a:pt x="243" y="115"/>
                  <a:pt x="232" y="115"/>
                  <a:pt x="237" y="123"/>
                </a:cubicBezTo>
                <a:cubicBezTo>
                  <a:pt x="231" y="129"/>
                  <a:pt x="231" y="140"/>
                  <a:pt x="227" y="147"/>
                </a:cubicBezTo>
                <a:cubicBezTo>
                  <a:pt x="223" y="155"/>
                  <a:pt x="225" y="166"/>
                  <a:pt x="217" y="172"/>
                </a:cubicBezTo>
                <a:cubicBezTo>
                  <a:pt x="220" y="184"/>
                  <a:pt x="211" y="189"/>
                  <a:pt x="210" y="199"/>
                </a:cubicBezTo>
                <a:cubicBezTo>
                  <a:pt x="208" y="208"/>
                  <a:pt x="207" y="217"/>
                  <a:pt x="204" y="225"/>
                </a:cubicBezTo>
                <a:cubicBezTo>
                  <a:pt x="202" y="234"/>
                  <a:pt x="201" y="244"/>
                  <a:pt x="193" y="250"/>
                </a:cubicBezTo>
                <a:cubicBezTo>
                  <a:pt x="197" y="262"/>
                  <a:pt x="189" y="268"/>
                  <a:pt x="190" y="278"/>
                </a:cubicBezTo>
                <a:cubicBezTo>
                  <a:pt x="192" y="289"/>
                  <a:pt x="185" y="296"/>
                  <a:pt x="187" y="307"/>
                </a:cubicBezTo>
                <a:cubicBezTo>
                  <a:pt x="178" y="312"/>
                  <a:pt x="188" y="327"/>
                  <a:pt x="177" y="331"/>
                </a:cubicBezTo>
                <a:cubicBezTo>
                  <a:pt x="173" y="319"/>
                  <a:pt x="179" y="311"/>
                  <a:pt x="172" y="296"/>
                </a:cubicBezTo>
                <a:cubicBezTo>
                  <a:pt x="179" y="294"/>
                  <a:pt x="173" y="285"/>
                  <a:pt x="176" y="280"/>
                </a:cubicBezTo>
                <a:cubicBezTo>
                  <a:pt x="181" y="274"/>
                  <a:pt x="173" y="266"/>
                  <a:pt x="182" y="263"/>
                </a:cubicBezTo>
                <a:cubicBezTo>
                  <a:pt x="177" y="252"/>
                  <a:pt x="186" y="248"/>
                  <a:pt x="180" y="236"/>
                </a:cubicBezTo>
                <a:cubicBezTo>
                  <a:pt x="191" y="223"/>
                  <a:pt x="184" y="200"/>
                  <a:pt x="197" y="188"/>
                </a:cubicBezTo>
                <a:cubicBezTo>
                  <a:pt x="191" y="180"/>
                  <a:pt x="206" y="183"/>
                  <a:pt x="199" y="175"/>
                </a:cubicBezTo>
                <a:cubicBezTo>
                  <a:pt x="200" y="170"/>
                  <a:pt x="201" y="167"/>
                  <a:pt x="205" y="164"/>
                </a:cubicBezTo>
                <a:cubicBezTo>
                  <a:pt x="208" y="155"/>
                  <a:pt x="208" y="146"/>
                  <a:pt x="215" y="139"/>
                </a:cubicBezTo>
                <a:cubicBezTo>
                  <a:pt x="218" y="121"/>
                  <a:pt x="228" y="107"/>
                  <a:pt x="237" y="93"/>
                </a:cubicBezTo>
                <a:cubicBezTo>
                  <a:pt x="236" y="88"/>
                  <a:pt x="245" y="87"/>
                  <a:pt x="239" y="80"/>
                </a:cubicBezTo>
                <a:cubicBezTo>
                  <a:pt x="246" y="78"/>
                  <a:pt x="246" y="73"/>
                  <a:pt x="247" y="68"/>
                </a:cubicBezTo>
                <a:cubicBezTo>
                  <a:pt x="244" y="62"/>
                  <a:pt x="254" y="62"/>
                  <a:pt x="253" y="57"/>
                </a:cubicBezTo>
                <a:cubicBezTo>
                  <a:pt x="251" y="51"/>
                  <a:pt x="258" y="49"/>
                  <a:pt x="261" y="45"/>
                </a:cubicBezTo>
                <a:cubicBezTo>
                  <a:pt x="258" y="35"/>
                  <a:pt x="267" y="31"/>
                  <a:pt x="266" y="22"/>
                </a:cubicBezTo>
                <a:cubicBezTo>
                  <a:pt x="269" y="16"/>
                  <a:pt x="273" y="9"/>
                  <a:pt x="274" y="1"/>
                </a:cubicBezTo>
                <a:cubicBezTo>
                  <a:pt x="275" y="1"/>
                  <a:pt x="275" y="1"/>
                  <a:pt x="276" y="1"/>
                </a:cubicBezTo>
                <a:cubicBezTo>
                  <a:pt x="263" y="1"/>
                  <a:pt x="263" y="1"/>
                  <a:pt x="263" y="1"/>
                </a:cubicBezTo>
                <a:cubicBezTo>
                  <a:pt x="262" y="4"/>
                  <a:pt x="261" y="8"/>
                  <a:pt x="259" y="12"/>
                </a:cubicBezTo>
                <a:cubicBezTo>
                  <a:pt x="253" y="19"/>
                  <a:pt x="255" y="30"/>
                  <a:pt x="245" y="35"/>
                </a:cubicBezTo>
                <a:cubicBezTo>
                  <a:pt x="250" y="42"/>
                  <a:pt x="242" y="42"/>
                  <a:pt x="243" y="48"/>
                </a:cubicBezTo>
                <a:cubicBezTo>
                  <a:pt x="238" y="51"/>
                  <a:pt x="245" y="59"/>
                  <a:pt x="235" y="60"/>
                </a:cubicBezTo>
                <a:cubicBezTo>
                  <a:pt x="239" y="72"/>
                  <a:pt x="224" y="74"/>
                  <a:pt x="225" y="84"/>
                </a:cubicBezTo>
                <a:cubicBezTo>
                  <a:pt x="220" y="86"/>
                  <a:pt x="226" y="94"/>
                  <a:pt x="219" y="95"/>
                </a:cubicBezTo>
                <a:cubicBezTo>
                  <a:pt x="217" y="99"/>
                  <a:pt x="216" y="102"/>
                  <a:pt x="214" y="106"/>
                </a:cubicBezTo>
                <a:cubicBezTo>
                  <a:pt x="212" y="115"/>
                  <a:pt x="205" y="121"/>
                  <a:pt x="203" y="131"/>
                </a:cubicBezTo>
                <a:cubicBezTo>
                  <a:pt x="195" y="147"/>
                  <a:pt x="192" y="165"/>
                  <a:pt x="183" y="180"/>
                </a:cubicBezTo>
                <a:cubicBezTo>
                  <a:pt x="187" y="187"/>
                  <a:pt x="179" y="187"/>
                  <a:pt x="181" y="193"/>
                </a:cubicBezTo>
                <a:cubicBezTo>
                  <a:pt x="175" y="196"/>
                  <a:pt x="184" y="205"/>
                  <a:pt x="176" y="207"/>
                </a:cubicBezTo>
                <a:cubicBezTo>
                  <a:pt x="173" y="215"/>
                  <a:pt x="175" y="226"/>
                  <a:pt x="170" y="233"/>
                </a:cubicBezTo>
                <a:cubicBezTo>
                  <a:pt x="171" y="244"/>
                  <a:pt x="167" y="252"/>
                  <a:pt x="167" y="262"/>
                </a:cubicBezTo>
                <a:cubicBezTo>
                  <a:pt x="162" y="264"/>
                  <a:pt x="168" y="271"/>
                  <a:pt x="165" y="274"/>
                </a:cubicBezTo>
                <a:cubicBezTo>
                  <a:pt x="163" y="276"/>
                  <a:pt x="162" y="278"/>
                  <a:pt x="164" y="281"/>
                </a:cubicBezTo>
                <a:cubicBezTo>
                  <a:pt x="161" y="282"/>
                  <a:pt x="161" y="286"/>
                  <a:pt x="158" y="283"/>
                </a:cubicBezTo>
                <a:cubicBezTo>
                  <a:pt x="151" y="265"/>
                  <a:pt x="158" y="253"/>
                  <a:pt x="156" y="238"/>
                </a:cubicBezTo>
                <a:cubicBezTo>
                  <a:pt x="158" y="223"/>
                  <a:pt x="158" y="208"/>
                  <a:pt x="163" y="196"/>
                </a:cubicBezTo>
                <a:cubicBezTo>
                  <a:pt x="159" y="178"/>
                  <a:pt x="168" y="167"/>
                  <a:pt x="171" y="153"/>
                </a:cubicBezTo>
                <a:cubicBezTo>
                  <a:pt x="174" y="140"/>
                  <a:pt x="180" y="127"/>
                  <a:pt x="182" y="113"/>
                </a:cubicBezTo>
                <a:cubicBezTo>
                  <a:pt x="185" y="112"/>
                  <a:pt x="184" y="108"/>
                  <a:pt x="182" y="104"/>
                </a:cubicBezTo>
                <a:cubicBezTo>
                  <a:pt x="187" y="103"/>
                  <a:pt x="189" y="100"/>
                  <a:pt x="189" y="96"/>
                </a:cubicBezTo>
                <a:cubicBezTo>
                  <a:pt x="190" y="89"/>
                  <a:pt x="193" y="83"/>
                  <a:pt x="195" y="76"/>
                </a:cubicBezTo>
                <a:cubicBezTo>
                  <a:pt x="201" y="71"/>
                  <a:pt x="200" y="63"/>
                  <a:pt x="204" y="57"/>
                </a:cubicBezTo>
                <a:cubicBezTo>
                  <a:pt x="202" y="54"/>
                  <a:pt x="207" y="55"/>
                  <a:pt x="209" y="53"/>
                </a:cubicBezTo>
                <a:cubicBezTo>
                  <a:pt x="209" y="52"/>
                  <a:pt x="206" y="49"/>
                  <a:pt x="207" y="47"/>
                </a:cubicBezTo>
                <a:cubicBezTo>
                  <a:pt x="208" y="44"/>
                  <a:pt x="212" y="42"/>
                  <a:pt x="213" y="39"/>
                </a:cubicBezTo>
                <a:cubicBezTo>
                  <a:pt x="220" y="27"/>
                  <a:pt x="221" y="13"/>
                  <a:pt x="232" y="3"/>
                </a:cubicBezTo>
                <a:cubicBezTo>
                  <a:pt x="232" y="2"/>
                  <a:pt x="232" y="1"/>
                  <a:pt x="233" y="1"/>
                </a:cubicBezTo>
                <a:cubicBezTo>
                  <a:pt x="216" y="1"/>
                  <a:pt x="216" y="1"/>
                  <a:pt x="216" y="1"/>
                </a:cubicBezTo>
                <a:cubicBezTo>
                  <a:pt x="216" y="1"/>
                  <a:pt x="216" y="1"/>
                  <a:pt x="216" y="2"/>
                </a:cubicBezTo>
                <a:cubicBezTo>
                  <a:pt x="212" y="10"/>
                  <a:pt x="214" y="22"/>
                  <a:pt x="203" y="27"/>
                </a:cubicBezTo>
                <a:cubicBezTo>
                  <a:pt x="204" y="33"/>
                  <a:pt x="200" y="36"/>
                  <a:pt x="199" y="41"/>
                </a:cubicBezTo>
                <a:cubicBezTo>
                  <a:pt x="200" y="47"/>
                  <a:pt x="193" y="49"/>
                  <a:pt x="190" y="53"/>
                </a:cubicBezTo>
                <a:cubicBezTo>
                  <a:pt x="190" y="63"/>
                  <a:pt x="186" y="72"/>
                  <a:pt x="184" y="82"/>
                </a:cubicBezTo>
                <a:cubicBezTo>
                  <a:pt x="175" y="82"/>
                  <a:pt x="184" y="92"/>
                  <a:pt x="176" y="94"/>
                </a:cubicBezTo>
                <a:cubicBezTo>
                  <a:pt x="179" y="102"/>
                  <a:pt x="171" y="103"/>
                  <a:pt x="169" y="109"/>
                </a:cubicBezTo>
                <a:cubicBezTo>
                  <a:pt x="171" y="116"/>
                  <a:pt x="167" y="120"/>
                  <a:pt x="165" y="125"/>
                </a:cubicBezTo>
                <a:cubicBezTo>
                  <a:pt x="169" y="133"/>
                  <a:pt x="165" y="137"/>
                  <a:pt x="161" y="141"/>
                </a:cubicBezTo>
                <a:cubicBezTo>
                  <a:pt x="165" y="150"/>
                  <a:pt x="156" y="151"/>
                  <a:pt x="157" y="158"/>
                </a:cubicBezTo>
                <a:cubicBezTo>
                  <a:pt x="154" y="163"/>
                  <a:pt x="158" y="170"/>
                  <a:pt x="150" y="173"/>
                </a:cubicBezTo>
                <a:cubicBezTo>
                  <a:pt x="154" y="183"/>
                  <a:pt x="147" y="188"/>
                  <a:pt x="149" y="197"/>
                </a:cubicBezTo>
                <a:cubicBezTo>
                  <a:pt x="149" y="207"/>
                  <a:pt x="146" y="214"/>
                  <a:pt x="145" y="223"/>
                </a:cubicBezTo>
                <a:cubicBezTo>
                  <a:pt x="144" y="231"/>
                  <a:pt x="142" y="240"/>
                  <a:pt x="141" y="249"/>
                </a:cubicBezTo>
                <a:cubicBezTo>
                  <a:pt x="142" y="258"/>
                  <a:pt x="146" y="269"/>
                  <a:pt x="141" y="276"/>
                </a:cubicBezTo>
                <a:cubicBezTo>
                  <a:pt x="140" y="256"/>
                  <a:pt x="134" y="248"/>
                  <a:pt x="135" y="229"/>
                </a:cubicBezTo>
                <a:cubicBezTo>
                  <a:pt x="133" y="212"/>
                  <a:pt x="131" y="195"/>
                  <a:pt x="134" y="181"/>
                </a:cubicBezTo>
                <a:cubicBezTo>
                  <a:pt x="135" y="165"/>
                  <a:pt x="139" y="151"/>
                  <a:pt x="141" y="136"/>
                </a:cubicBezTo>
                <a:cubicBezTo>
                  <a:pt x="145" y="130"/>
                  <a:pt x="143" y="122"/>
                  <a:pt x="143" y="114"/>
                </a:cubicBezTo>
                <a:cubicBezTo>
                  <a:pt x="150" y="109"/>
                  <a:pt x="149" y="100"/>
                  <a:pt x="148" y="91"/>
                </a:cubicBezTo>
                <a:cubicBezTo>
                  <a:pt x="156" y="85"/>
                  <a:pt x="153" y="72"/>
                  <a:pt x="161" y="65"/>
                </a:cubicBezTo>
                <a:cubicBezTo>
                  <a:pt x="156" y="58"/>
                  <a:pt x="169" y="59"/>
                  <a:pt x="162" y="50"/>
                </a:cubicBezTo>
                <a:cubicBezTo>
                  <a:pt x="167" y="47"/>
                  <a:pt x="165" y="41"/>
                  <a:pt x="170" y="38"/>
                </a:cubicBezTo>
                <a:cubicBezTo>
                  <a:pt x="170" y="32"/>
                  <a:pt x="167" y="26"/>
                  <a:pt x="175" y="24"/>
                </a:cubicBezTo>
                <a:cubicBezTo>
                  <a:pt x="172" y="17"/>
                  <a:pt x="176" y="14"/>
                  <a:pt x="180" y="10"/>
                </a:cubicBezTo>
                <a:cubicBezTo>
                  <a:pt x="181" y="7"/>
                  <a:pt x="182" y="4"/>
                  <a:pt x="183" y="1"/>
                </a:cubicBezTo>
                <a:cubicBezTo>
                  <a:pt x="170" y="1"/>
                  <a:pt x="170" y="1"/>
                  <a:pt x="170" y="1"/>
                </a:cubicBezTo>
                <a:cubicBezTo>
                  <a:pt x="161" y="17"/>
                  <a:pt x="155" y="35"/>
                  <a:pt x="151" y="53"/>
                </a:cubicBezTo>
                <a:cubicBezTo>
                  <a:pt x="147" y="64"/>
                  <a:pt x="142" y="75"/>
                  <a:pt x="140" y="87"/>
                </a:cubicBezTo>
                <a:cubicBezTo>
                  <a:pt x="133" y="96"/>
                  <a:pt x="137" y="112"/>
                  <a:pt x="130" y="121"/>
                </a:cubicBezTo>
                <a:cubicBezTo>
                  <a:pt x="132" y="128"/>
                  <a:pt x="128" y="132"/>
                  <a:pt x="126" y="138"/>
                </a:cubicBezTo>
                <a:cubicBezTo>
                  <a:pt x="127" y="145"/>
                  <a:pt x="127" y="151"/>
                  <a:pt x="123" y="157"/>
                </a:cubicBezTo>
                <a:cubicBezTo>
                  <a:pt x="124" y="164"/>
                  <a:pt x="124" y="171"/>
                  <a:pt x="121" y="176"/>
                </a:cubicBezTo>
                <a:cubicBezTo>
                  <a:pt x="122" y="183"/>
                  <a:pt x="121" y="190"/>
                  <a:pt x="118" y="195"/>
                </a:cubicBezTo>
                <a:cubicBezTo>
                  <a:pt x="124" y="212"/>
                  <a:pt x="116" y="221"/>
                  <a:pt x="122" y="236"/>
                </a:cubicBezTo>
                <a:cubicBezTo>
                  <a:pt x="119" y="248"/>
                  <a:pt x="131" y="267"/>
                  <a:pt x="122" y="276"/>
                </a:cubicBezTo>
                <a:cubicBezTo>
                  <a:pt x="119" y="272"/>
                  <a:pt x="117" y="265"/>
                  <a:pt x="112" y="264"/>
                </a:cubicBezTo>
                <a:cubicBezTo>
                  <a:pt x="112" y="261"/>
                  <a:pt x="109" y="256"/>
                  <a:pt x="113" y="255"/>
                </a:cubicBezTo>
                <a:cubicBezTo>
                  <a:pt x="112" y="252"/>
                  <a:pt x="107" y="252"/>
                  <a:pt x="111" y="249"/>
                </a:cubicBezTo>
                <a:cubicBezTo>
                  <a:pt x="111" y="242"/>
                  <a:pt x="102" y="226"/>
                  <a:pt x="109" y="216"/>
                </a:cubicBezTo>
                <a:cubicBezTo>
                  <a:pt x="102" y="201"/>
                  <a:pt x="108" y="193"/>
                  <a:pt x="107" y="180"/>
                </a:cubicBezTo>
                <a:cubicBezTo>
                  <a:pt x="105" y="165"/>
                  <a:pt x="108" y="159"/>
                  <a:pt x="105" y="147"/>
                </a:cubicBezTo>
                <a:cubicBezTo>
                  <a:pt x="110" y="141"/>
                  <a:pt x="107" y="130"/>
                  <a:pt x="109" y="122"/>
                </a:cubicBezTo>
                <a:cubicBezTo>
                  <a:pt x="114" y="120"/>
                  <a:pt x="108" y="112"/>
                  <a:pt x="111" y="109"/>
                </a:cubicBezTo>
                <a:cubicBezTo>
                  <a:pt x="110" y="103"/>
                  <a:pt x="115" y="100"/>
                  <a:pt x="112" y="93"/>
                </a:cubicBezTo>
                <a:cubicBezTo>
                  <a:pt x="119" y="78"/>
                  <a:pt x="121" y="60"/>
                  <a:pt x="122" y="41"/>
                </a:cubicBezTo>
                <a:cubicBezTo>
                  <a:pt x="125" y="33"/>
                  <a:pt x="130" y="27"/>
                  <a:pt x="126" y="16"/>
                </a:cubicBezTo>
                <a:cubicBezTo>
                  <a:pt x="132" y="12"/>
                  <a:pt x="132" y="6"/>
                  <a:pt x="132" y="1"/>
                </a:cubicBezTo>
                <a:cubicBezTo>
                  <a:pt x="120" y="1"/>
                  <a:pt x="120" y="1"/>
                  <a:pt x="120" y="1"/>
                </a:cubicBezTo>
                <a:cubicBezTo>
                  <a:pt x="120" y="1"/>
                  <a:pt x="120" y="2"/>
                  <a:pt x="119" y="3"/>
                </a:cubicBezTo>
                <a:cubicBezTo>
                  <a:pt x="121" y="20"/>
                  <a:pt x="110" y="32"/>
                  <a:pt x="113" y="50"/>
                </a:cubicBezTo>
                <a:cubicBezTo>
                  <a:pt x="103" y="53"/>
                  <a:pt x="112" y="65"/>
                  <a:pt x="104" y="69"/>
                </a:cubicBezTo>
                <a:cubicBezTo>
                  <a:pt x="106" y="78"/>
                  <a:pt x="102" y="84"/>
                  <a:pt x="99" y="91"/>
                </a:cubicBezTo>
                <a:cubicBezTo>
                  <a:pt x="105" y="103"/>
                  <a:pt x="94" y="106"/>
                  <a:pt x="98" y="116"/>
                </a:cubicBezTo>
                <a:cubicBezTo>
                  <a:pt x="93" y="118"/>
                  <a:pt x="99" y="124"/>
                  <a:pt x="95" y="126"/>
                </a:cubicBezTo>
                <a:cubicBezTo>
                  <a:pt x="99" y="133"/>
                  <a:pt x="92" y="134"/>
                  <a:pt x="97" y="141"/>
                </a:cubicBezTo>
                <a:cubicBezTo>
                  <a:pt x="94" y="148"/>
                  <a:pt x="93" y="155"/>
                  <a:pt x="92" y="164"/>
                </a:cubicBezTo>
                <a:cubicBezTo>
                  <a:pt x="92" y="171"/>
                  <a:pt x="90" y="180"/>
                  <a:pt x="95" y="190"/>
                </a:cubicBezTo>
                <a:cubicBezTo>
                  <a:pt x="90" y="196"/>
                  <a:pt x="96" y="208"/>
                  <a:pt x="94" y="215"/>
                </a:cubicBezTo>
                <a:cubicBezTo>
                  <a:pt x="98" y="226"/>
                  <a:pt x="96" y="233"/>
                  <a:pt x="92" y="240"/>
                </a:cubicBezTo>
                <a:cubicBezTo>
                  <a:pt x="91" y="228"/>
                  <a:pt x="82" y="231"/>
                  <a:pt x="80" y="220"/>
                </a:cubicBezTo>
                <a:cubicBezTo>
                  <a:pt x="83" y="219"/>
                  <a:pt x="82" y="216"/>
                  <a:pt x="84" y="215"/>
                </a:cubicBezTo>
                <a:cubicBezTo>
                  <a:pt x="86" y="217"/>
                  <a:pt x="86" y="221"/>
                  <a:pt x="89" y="220"/>
                </a:cubicBezTo>
                <a:cubicBezTo>
                  <a:pt x="77" y="207"/>
                  <a:pt x="82" y="189"/>
                  <a:pt x="77" y="172"/>
                </a:cubicBezTo>
                <a:cubicBezTo>
                  <a:pt x="81" y="161"/>
                  <a:pt x="78" y="147"/>
                  <a:pt x="76" y="133"/>
                </a:cubicBezTo>
                <a:cubicBezTo>
                  <a:pt x="80" y="123"/>
                  <a:pt x="77" y="110"/>
                  <a:pt x="84" y="102"/>
                </a:cubicBezTo>
                <a:cubicBezTo>
                  <a:pt x="77" y="87"/>
                  <a:pt x="91" y="83"/>
                  <a:pt x="86" y="68"/>
                </a:cubicBezTo>
                <a:cubicBezTo>
                  <a:pt x="89" y="58"/>
                  <a:pt x="90" y="48"/>
                  <a:pt x="94" y="38"/>
                </a:cubicBezTo>
                <a:cubicBezTo>
                  <a:pt x="94" y="27"/>
                  <a:pt x="98" y="17"/>
                  <a:pt x="99" y="6"/>
                </a:cubicBezTo>
                <a:cubicBezTo>
                  <a:pt x="100" y="4"/>
                  <a:pt x="100" y="2"/>
                  <a:pt x="101" y="1"/>
                </a:cubicBezTo>
                <a:cubicBezTo>
                  <a:pt x="91" y="1"/>
                  <a:pt x="91" y="1"/>
                  <a:pt x="91" y="1"/>
                </a:cubicBezTo>
                <a:cubicBezTo>
                  <a:pt x="91" y="5"/>
                  <a:pt x="83" y="5"/>
                  <a:pt x="85" y="11"/>
                </a:cubicBezTo>
                <a:cubicBezTo>
                  <a:pt x="88" y="24"/>
                  <a:pt x="75" y="29"/>
                  <a:pt x="80" y="43"/>
                </a:cubicBezTo>
                <a:cubicBezTo>
                  <a:pt x="76" y="51"/>
                  <a:pt x="72" y="60"/>
                  <a:pt x="75" y="72"/>
                </a:cubicBezTo>
                <a:cubicBezTo>
                  <a:pt x="73" y="73"/>
                  <a:pt x="72" y="75"/>
                  <a:pt x="74" y="78"/>
                </a:cubicBezTo>
                <a:cubicBezTo>
                  <a:pt x="70" y="80"/>
                  <a:pt x="67" y="81"/>
                  <a:pt x="70" y="86"/>
                </a:cubicBezTo>
                <a:cubicBezTo>
                  <a:pt x="78" y="86"/>
                  <a:pt x="64" y="93"/>
                  <a:pt x="72" y="100"/>
                </a:cubicBezTo>
                <a:cubicBezTo>
                  <a:pt x="69" y="109"/>
                  <a:pt x="64" y="117"/>
                  <a:pt x="65" y="127"/>
                </a:cubicBezTo>
                <a:cubicBezTo>
                  <a:pt x="63" y="131"/>
                  <a:pt x="65" y="138"/>
                  <a:pt x="68" y="144"/>
                </a:cubicBezTo>
                <a:cubicBezTo>
                  <a:pt x="62" y="147"/>
                  <a:pt x="64" y="153"/>
                  <a:pt x="67" y="160"/>
                </a:cubicBezTo>
                <a:cubicBezTo>
                  <a:pt x="60" y="168"/>
                  <a:pt x="68" y="184"/>
                  <a:pt x="62" y="192"/>
                </a:cubicBezTo>
                <a:cubicBezTo>
                  <a:pt x="53" y="179"/>
                  <a:pt x="63" y="169"/>
                  <a:pt x="56" y="164"/>
                </a:cubicBezTo>
                <a:cubicBezTo>
                  <a:pt x="56" y="154"/>
                  <a:pt x="51" y="142"/>
                  <a:pt x="48" y="130"/>
                </a:cubicBezTo>
                <a:cubicBezTo>
                  <a:pt x="45" y="105"/>
                  <a:pt x="52" y="84"/>
                  <a:pt x="45" y="57"/>
                </a:cubicBezTo>
                <a:cubicBezTo>
                  <a:pt x="50" y="47"/>
                  <a:pt x="49" y="34"/>
                  <a:pt x="49" y="22"/>
                </a:cubicBezTo>
                <a:cubicBezTo>
                  <a:pt x="52" y="18"/>
                  <a:pt x="51" y="11"/>
                  <a:pt x="49" y="4"/>
                </a:cubicBezTo>
                <a:cubicBezTo>
                  <a:pt x="51" y="3"/>
                  <a:pt x="51" y="2"/>
                  <a:pt x="52" y="1"/>
                </a:cubicBezTo>
                <a:cubicBezTo>
                  <a:pt x="40" y="1"/>
                  <a:pt x="40" y="1"/>
                  <a:pt x="40" y="1"/>
                </a:cubicBezTo>
                <a:cubicBezTo>
                  <a:pt x="38" y="22"/>
                  <a:pt x="35" y="43"/>
                  <a:pt x="36" y="66"/>
                </a:cubicBezTo>
                <a:cubicBezTo>
                  <a:pt x="33" y="71"/>
                  <a:pt x="39" y="80"/>
                  <a:pt x="36" y="85"/>
                </a:cubicBezTo>
                <a:cubicBezTo>
                  <a:pt x="42" y="95"/>
                  <a:pt x="30" y="96"/>
                  <a:pt x="37" y="106"/>
                </a:cubicBezTo>
                <a:cubicBezTo>
                  <a:pt x="37" y="112"/>
                  <a:pt x="34" y="118"/>
                  <a:pt x="37" y="127"/>
                </a:cubicBezTo>
                <a:cubicBezTo>
                  <a:pt x="35" y="133"/>
                  <a:pt x="44" y="144"/>
                  <a:pt x="35" y="146"/>
                </a:cubicBezTo>
                <a:cubicBezTo>
                  <a:pt x="34" y="129"/>
                  <a:pt x="25" y="107"/>
                  <a:pt x="26" y="91"/>
                </a:cubicBezTo>
                <a:cubicBezTo>
                  <a:pt x="25" y="83"/>
                  <a:pt x="25" y="81"/>
                  <a:pt x="25" y="70"/>
                </a:cubicBezTo>
                <a:cubicBezTo>
                  <a:pt x="24" y="61"/>
                  <a:pt x="30" y="50"/>
                  <a:pt x="23" y="46"/>
                </a:cubicBezTo>
                <a:cubicBezTo>
                  <a:pt x="30" y="41"/>
                  <a:pt x="22" y="28"/>
                  <a:pt x="28" y="23"/>
                </a:cubicBezTo>
                <a:cubicBezTo>
                  <a:pt x="28" y="15"/>
                  <a:pt x="30" y="9"/>
                  <a:pt x="29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2"/>
                  <a:pt x="17" y="4"/>
                  <a:pt x="16" y="6"/>
                </a:cubicBezTo>
                <a:cubicBezTo>
                  <a:pt x="15" y="13"/>
                  <a:pt x="16" y="21"/>
                  <a:pt x="14" y="28"/>
                </a:cubicBezTo>
                <a:cubicBezTo>
                  <a:pt x="15" y="42"/>
                  <a:pt x="9" y="54"/>
                  <a:pt x="13" y="71"/>
                </a:cubicBezTo>
                <a:cubicBezTo>
                  <a:pt x="10" y="77"/>
                  <a:pt x="15" y="87"/>
                  <a:pt x="11" y="93"/>
                </a:cubicBezTo>
                <a:cubicBezTo>
                  <a:pt x="13" y="101"/>
                  <a:pt x="21" y="113"/>
                  <a:pt x="13" y="116"/>
                </a:cubicBezTo>
                <a:cubicBezTo>
                  <a:pt x="9" y="113"/>
                  <a:pt x="6" y="107"/>
                  <a:pt x="2" y="103"/>
                </a:cubicBezTo>
                <a:cubicBezTo>
                  <a:pt x="2" y="126"/>
                  <a:pt x="2" y="126"/>
                  <a:pt x="2" y="126"/>
                </a:cubicBezTo>
                <a:cubicBezTo>
                  <a:pt x="4" y="126"/>
                  <a:pt x="6" y="127"/>
                  <a:pt x="7" y="127"/>
                </a:cubicBezTo>
                <a:cubicBezTo>
                  <a:pt x="9" y="131"/>
                  <a:pt x="9" y="138"/>
                  <a:pt x="14" y="138"/>
                </a:cubicBezTo>
                <a:cubicBezTo>
                  <a:pt x="12" y="145"/>
                  <a:pt x="24" y="146"/>
                  <a:pt x="17" y="149"/>
                </a:cubicBezTo>
                <a:cubicBezTo>
                  <a:pt x="11" y="148"/>
                  <a:pt x="6" y="145"/>
                  <a:pt x="2" y="141"/>
                </a:cubicBezTo>
                <a:cubicBezTo>
                  <a:pt x="2" y="172"/>
                  <a:pt x="2" y="172"/>
                  <a:pt x="2" y="172"/>
                </a:cubicBezTo>
                <a:cubicBezTo>
                  <a:pt x="5" y="173"/>
                  <a:pt x="8" y="174"/>
                  <a:pt x="10" y="175"/>
                </a:cubicBezTo>
                <a:cubicBezTo>
                  <a:pt x="12" y="179"/>
                  <a:pt x="17" y="178"/>
                  <a:pt x="19" y="182"/>
                </a:cubicBezTo>
                <a:cubicBezTo>
                  <a:pt x="25" y="179"/>
                  <a:pt x="24" y="189"/>
                  <a:pt x="30" y="187"/>
                </a:cubicBezTo>
                <a:cubicBezTo>
                  <a:pt x="32" y="191"/>
                  <a:pt x="36" y="190"/>
                  <a:pt x="38" y="194"/>
                </a:cubicBezTo>
                <a:cubicBezTo>
                  <a:pt x="44" y="191"/>
                  <a:pt x="43" y="201"/>
                  <a:pt x="49" y="199"/>
                </a:cubicBezTo>
                <a:cubicBezTo>
                  <a:pt x="56" y="201"/>
                  <a:pt x="60" y="210"/>
                  <a:pt x="64" y="219"/>
                </a:cubicBezTo>
                <a:cubicBezTo>
                  <a:pt x="48" y="211"/>
                  <a:pt x="32" y="201"/>
                  <a:pt x="16" y="192"/>
                </a:cubicBezTo>
                <a:cubicBezTo>
                  <a:pt x="11" y="191"/>
                  <a:pt x="6" y="189"/>
                  <a:pt x="2" y="187"/>
                </a:cubicBezTo>
                <a:cubicBezTo>
                  <a:pt x="2" y="216"/>
                  <a:pt x="2" y="216"/>
                  <a:pt x="2" y="216"/>
                </a:cubicBezTo>
                <a:cubicBezTo>
                  <a:pt x="19" y="226"/>
                  <a:pt x="38" y="232"/>
                  <a:pt x="56" y="240"/>
                </a:cubicBezTo>
                <a:cubicBezTo>
                  <a:pt x="59" y="246"/>
                  <a:pt x="67" y="242"/>
                  <a:pt x="69" y="251"/>
                </a:cubicBezTo>
                <a:cubicBezTo>
                  <a:pt x="76" y="249"/>
                  <a:pt x="80" y="255"/>
                  <a:pt x="84" y="261"/>
                </a:cubicBezTo>
                <a:cubicBezTo>
                  <a:pt x="90" y="261"/>
                  <a:pt x="94" y="266"/>
                  <a:pt x="97" y="272"/>
                </a:cubicBezTo>
                <a:cubicBezTo>
                  <a:pt x="100" y="272"/>
                  <a:pt x="102" y="274"/>
                  <a:pt x="104" y="276"/>
                </a:cubicBezTo>
                <a:cubicBezTo>
                  <a:pt x="107" y="275"/>
                  <a:pt x="112" y="278"/>
                  <a:pt x="109" y="280"/>
                </a:cubicBezTo>
                <a:cubicBezTo>
                  <a:pt x="103" y="281"/>
                  <a:pt x="101" y="275"/>
                  <a:pt x="97" y="272"/>
                </a:cubicBezTo>
                <a:cubicBezTo>
                  <a:pt x="92" y="269"/>
                  <a:pt x="84" y="273"/>
                  <a:pt x="82" y="265"/>
                </a:cubicBezTo>
                <a:cubicBezTo>
                  <a:pt x="74" y="269"/>
                  <a:pt x="73" y="260"/>
                  <a:pt x="66" y="261"/>
                </a:cubicBezTo>
                <a:cubicBezTo>
                  <a:pt x="63" y="255"/>
                  <a:pt x="55" y="257"/>
                  <a:pt x="51" y="253"/>
                </a:cubicBezTo>
                <a:cubicBezTo>
                  <a:pt x="41" y="250"/>
                  <a:pt x="31" y="245"/>
                  <a:pt x="22" y="238"/>
                </a:cubicBezTo>
                <a:cubicBezTo>
                  <a:pt x="14" y="240"/>
                  <a:pt x="8" y="236"/>
                  <a:pt x="2" y="234"/>
                </a:cubicBezTo>
                <a:cubicBezTo>
                  <a:pt x="2" y="248"/>
                  <a:pt x="2" y="248"/>
                  <a:pt x="2" y="248"/>
                </a:cubicBezTo>
                <a:cubicBezTo>
                  <a:pt x="4" y="248"/>
                  <a:pt x="5" y="249"/>
                  <a:pt x="7" y="249"/>
                </a:cubicBezTo>
                <a:cubicBezTo>
                  <a:pt x="13" y="256"/>
                  <a:pt x="24" y="253"/>
                  <a:pt x="29" y="261"/>
                </a:cubicBezTo>
                <a:cubicBezTo>
                  <a:pt x="40" y="258"/>
                  <a:pt x="45" y="269"/>
                  <a:pt x="56" y="267"/>
                </a:cubicBezTo>
                <a:cubicBezTo>
                  <a:pt x="56" y="275"/>
                  <a:pt x="63" y="271"/>
                  <a:pt x="67" y="273"/>
                </a:cubicBezTo>
                <a:cubicBezTo>
                  <a:pt x="69" y="276"/>
                  <a:pt x="73" y="278"/>
                  <a:pt x="78" y="278"/>
                </a:cubicBezTo>
                <a:cubicBezTo>
                  <a:pt x="84" y="285"/>
                  <a:pt x="94" y="285"/>
                  <a:pt x="100" y="292"/>
                </a:cubicBezTo>
                <a:cubicBezTo>
                  <a:pt x="109" y="295"/>
                  <a:pt x="114" y="304"/>
                  <a:pt x="123" y="306"/>
                </a:cubicBezTo>
                <a:cubicBezTo>
                  <a:pt x="124" y="314"/>
                  <a:pt x="130" y="310"/>
                  <a:pt x="132" y="315"/>
                </a:cubicBezTo>
                <a:cubicBezTo>
                  <a:pt x="134" y="317"/>
                  <a:pt x="134" y="321"/>
                  <a:pt x="137" y="320"/>
                </a:cubicBezTo>
                <a:cubicBezTo>
                  <a:pt x="138" y="323"/>
                  <a:pt x="142" y="323"/>
                  <a:pt x="139" y="326"/>
                </a:cubicBezTo>
                <a:cubicBezTo>
                  <a:pt x="130" y="328"/>
                  <a:pt x="129" y="313"/>
                  <a:pt x="118" y="320"/>
                </a:cubicBezTo>
                <a:cubicBezTo>
                  <a:pt x="110" y="311"/>
                  <a:pt x="97" y="310"/>
                  <a:pt x="90" y="299"/>
                </a:cubicBezTo>
                <a:cubicBezTo>
                  <a:pt x="80" y="300"/>
                  <a:pt x="75" y="293"/>
                  <a:pt x="65" y="295"/>
                </a:cubicBezTo>
                <a:cubicBezTo>
                  <a:pt x="59" y="287"/>
                  <a:pt x="49" y="290"/>
                  <a:pt x="43" y="284"/>
                </a:cubicBezTo>
                <a:cubicBezTo>
                  <a:pt x="32" y="287"/>
                  <a:pt x="28" y="276"/>
                  <a:pt x="19" y="276"/>
                </a:cubicBezTo>
                <a:cubicBezTo>
                  <a:pt x="14" y="274"/>
                  <a:pt x="8" y="272"/>
                  <a:pt x="2" y="271"/>
                </a:cubicBezTo>
                <a:cubicBezTo>
                  <a:pt x="2" y="286"/>
                  <a:pt x="2" y="286"/>
                  <a:pt x="2" y="286"/>
                </a:cubicBezTo>
                <a:cubicBezTo>
                  <a:pt x="6" y="287"/>
                  <a:pt x="11" y="287"/>
                  <a:pt x="14" y="290"/>
                </a:cubicBezTo>
                <a:cubicBezTo>
                  <a:pt x="23" y="294"/>
                  <a:pt x="35" y="291"/>
                  <a:pt x="42" y="299"/>
                </a:cubicBezTo>
                <a:cubicBezTo>
                  <a:pt x="50" y="295"/>
                  <a:pt x="51" y="304"/>
                  <a:pt x="58" y="303"/>
                </a:cubicBezTo>
                <a:cubicBezTo>
                  <a:pt x="60" y="310"/>
                  <a:pt x="70" y="302"/>
                  <a:pt x="70" y="311"/>
                </a:cubicBezTo>
                <a:cubicBezTo>
                  <a:pt x="79" y="312"/>
                  <a:pt x="95" y="313"/>
                  <a:pt x="92" y="322"/>
                </a:cubicBezTo>
                <a:cubicBezTo>
                  <a:pt x="87" y="321"/>
                  <a:pt x="82" y="321"/>
                  <a:pt x="78" y="318"/>
                </a:cubicBezTo>
                <a:cubicBezTo>
                  <a:pt x="74" y="314"/>
                  <a:pt x="68" y="317"/>
                  <a:pt x="63" y="317"/>
                </a:cubicBezTo>
                <a:cubicBezTo>
                  <a:pt x="61" y="308"/>
                  <a:pt x="53" y="311"/>
                  <a:pt x="48" y="309"/>
                </a:cubicBezTo>
                <a:cubicBezTo>
                  <a:pt x="42" y="308"/>
                  <a:pt x="38" y="304"/>
                  <a:pt x="30" y="309"/>
                </a:cubicBezTo>
                <a:cubicBezTo>
                  <a:pt x="27" y="300"/>
                  <a:pt x="17" y="307"/>
                  <a:pt x="14" y="299"/>
                </a:cubicBezTo>
                <a:cubicBezTo>
                  <a:pt x="9" y="300"/>
                  <a:pt x="6" y="299"/>
                  <a:pt x="2" y="297"/>
                </a:cubicBezTo>
                <a:cubicBezTo>
                  <a:pt x="2" y="310"/>
                  <a:pt x="2" y="310"/>
                  <a:pt x="2" y="310"/>
                </a:cubicBezTo>
                <a:cubicBezTo>
                  <a:pt x="6" y="311"/>
                  <a:pt x="10" y="315"/>
                  <a:pt x="14" y="317"/>
                </a:cubicBezTo>
                <a:cubicBezTo>
                  <a:pt x="19" y="315"/>
                  <a:pt x="22" y="316"/>
                  <a:pt x="26" y="316"/>
                </a:cubicBezTo>
                <a:cubicBezTo>
                  <a:pt x="28" y="317"/>
                  <a:pt x="31" y="320"/>
                  <a:pt x="33" y="320"/>
                </a:cubicBezTo>
                <a:cubicBezTo>
                  <a:pt x="37" y="321"/>
                  <a:pt x="39" y="319"/>
                  <a:pt x="42" y="320"/>
                </a:cubicBezTo>
                <a:cubicBezTo>
                  <a:pt x="43" y="320"/>
                  <a:pt x="45" y="322"/>
                  <a:pt x="46" y="322"/>
                </a:cubicBezTo>
                <a:cubicBezTo>
                  <a:pt x="48" y="323"/>
                  <a:pt x="49" y="321"/>
                  <a:pt x="50" y="324"/>
                </a:cubicBezTo>
                <a:cubicBezTo>
                  <a:pt x="62" y="325"/>
                  <a:pt x="72" y="331"/>
                  <a:pt x="84" y="334"/>
                </a:cubicBezTo>
                <a:cubicBezTo>
                  <a:pt x="89" y="337"/>
                  <a:pt x="95" y="339"/>
                  <a:pt x="101" y="341"/>
                </a:cubicBezTo>
                <a:cubicBezTo>
                  <a:pt x="104" y="346"/>
                  <a:pt x="109" y="349"/>
                  <a:pt x="116" y="348"/>
                </a:cubicBezTo>
                <a:cubicBezTo>
                  <a:pt x="121" y="352"/>
                  <a:pt x="125" y="357"/>
                  <a:pt x="133" y="355"/>
                </a:cubicBezTo>
                <a:cubicBezTo>
                  <a:pt x="134" y="364"/>
                  <a:pt x="142" y="360"/>
                  <a:pt x="147" y="362"/>
                </a:cubicBezTo>
                <a:cubicBezTo>
                  <a:pt x="157" y="374"/>
                  <a:pt x="172" y="375"/>
                  <a:pt x="180" y="388"/>
                </a:cubicBezTo>
                <a:cubicBezTo>
                  <a:pt x="188" y="388"/>
                  <a:pt x="192" y="395"/>
                  <a:pt x="199" y="398"/>
                </a:cubicBezTo>
                <a:cubicBezTo>
                  <a:pt x="199" y="404"/>
                  <a:pt x="205" y="400"/>
                  <a:pt x="207" y="404"/>
                </a:cubicBezTo>
                <a:cubicBezTo>
                  <a:pt x="210" y="405"/>
                  <a:pt x="211" y="411"/>
                  <a:pt x="215" y="410"/>
                </a:cubicBezTo>
                <a:cubicBezTo>
                  <a:pt x="215" y="420"/>
                  <a:pt x="207" y="410"/>
                  <a:pt x="203" y="411"/>
                </a:cubicBezTo>
                <a:cubicBezTo>
                  <a:pt x="200" y="408"/>
                  <a:pt x="197" y="406"/>
                  <a:pt x="192" y="406"/>
                </a:cubicBezTo>
                <a:cubicBezTo>
                  <a:pt x="193" y="399"/>
                  <a:pt x="187" y="403"/>
                  <a:pt x="185" y="402"/>
                </a:cubicBezTo>
                <a:cubicBezTo>
                  <a:pt x="183" y="401"/>
                  <a:pt x="184" y="396"/>
                  <a:pt x="180" y="397"/>
                </a:cubicBezTo>
                <a:cubicBezTo>
                  <a:pt x="178" y="392"/>
                  <a:pt x="172" y="396"/>
                  <a:pt x="171" y="388"/>
                </a:cubicBezTo>
                <a:cubicBezTo>
                  <a:pt x="167" y="387"/>
                  <a:pt x="161" y="386"/>
                  <a:pt x="157" y="383"/>
                </a:cubicBezTo>
                <a:cubicBezTo>
                  <a:pt x="156" y="377"/>
                  <a:pt x="148" y="383"/>
                  <a:pt x="146" y="378"/>
                </a:cubicBezTo>
                <a:cubicBezTo>
                  <a:pt x="139" y="373"/>
                  <a:pt x="129" y="373"/>
                  <a:pt x="124" y="364"/>
                </a:cubicBezTo>
                <a:cubicBezTo>
                  <a:pt x="109" y="365"/>
                  <a:pt x="99" y="355"/>
                  <a:pt x="84" y="355"/>
                </a:cubicBezTo>
                <a:cubicBezTo>
                  <a:pt x="79" y="350"/>
                  <a:pt x="69" y="355"/>
                  <a:pt x="66" y="346"/>
                </a:cubicBezTo>
                <a:cubicBezTo>
                  <a:pt x="58" y="349"/>
                  <a:pt x="53" y="344"/>
                  <a:pt x="47" y="343"/>
                </a:cubicBezTo>
                <a:cubicBezTo>
                  <a:pt x="41" y="340"/>
                  <a:pt x="34" y="338"/>
                  <a:pt x="27" y="338"/>
                </a:cubicBezTo>
                <a:cubicBezTo>
                  <a:pt x="21" y="335"/>
                  <a:pt x="16" y="331"/>
                  <a:pt x="9" y="331"/>
                </a:cubicBezTo>
                <a:cubicBezTo>
                  <a:pt x="7" y="330"/>
                  <a:pt x="5" y="329"/>
                  <a:pt x="2" y="329"/>
                </a:cubicBezTo>
                <a:cubicBezTo>
                  <a:pt x="2" y="343"/>
                  <a:pt x="2" y="343"/>
                  <a:pt x="2" y="343"/>
                </a:cubicBezTo>
                <a:cubicBezTo>
                  <a:pt x="6" y="343"/>
                  <a:pt x="10" y="344"/>
                  <a:pt x="14" y="345"/>
                </a:cubicBezTo>
                <a:cubicBezTo>
                  <a:pt x="18" y="350"/>
                  <a:pt x="28" y="344"/>
                  <a:pt x="31" y="351"/>
                </a:cubicBezTo>
                <a:cubicBezTo>
                  <a:pt x="33" y="355"/>
                  <a:pt x="40" y="350"/>
                  <a:pt x="41" y="354"/>
                </a:cubicBezTo>
                <a:cubicBezTo>
                  <a:pt x="44" y="355"/>
                  <a:pt x="47" y="356"/>
                  <a:pt x="50" y="354"/>
                </a:cubicBezTo>
                <a:cubicBezTo>
                  <a:pt x="55" y="362"/>
                  <a:pt x="66" y="357"/>
                  <a:pt x="70" y="366"/>
                </a:cubicBezTo>
                <a:cubicBezTo>
                  <a:pt x="76" y="362"/>
                  <a:pt x="77" y="370"/>
                  <a:pt x="82" y="368"/>
                </a:cubicBezTo>
                <a:cubicBezTo>
                  <a:pt x="88" y="365"/>
                  <a:pt x="88" y="372"/>
                  <a:pt x="92" y="371"/>
                </a:cubicBezTo>
                <a:cubicBezTo>
                  <a:pt x="99" y="375"/>
                  <a:pt x="108" y="374"/>
                  <a:pt x="115" y="376"/>
                </a:cubicBezTo>
                <a:cubicBezTo>
                  <a:pt x="117" y="378"/>
                  <a:pt x="119" y="380"/>
                  <a:pt x="123" y="380"/>
                </a:cubicBezTo>
                <a:cubicBezTo>
                  <a:pt x="126" y="379"/>
                  <a:pt x="126" y="384"/>
                  <a:pt x="130" y="383"/>
                </a:cubicBezTo>
                <a:cubicBezTo>
                  <a:pt x="133" y="389"/>
                  <a:pt x="139" y="386"/>
                  <a:pt x="142" y="392"/>
                </a:cubicBezTo>
                <a:cubicBezTo>
                  <a:pt x="152" y="393"/>
                  <a:pt x="160" y="402"/>
                  <a:pt x="170" y="404"/>
                </a:cubicBezTo>
                <a:cubicBezTo>
                  <a:pt x="173" y="409"/>
                  <a:pt x="178" y="409"/>
                  <a:pt x="180" y="416"/>
                </a:cubicBezTo>
                <a:cubicBezTo>
                  <a:pt x="193" y="419"/>
                  <a:pt x="203" y="428"/>
                  <a:pt x="216" y="432"/>
                </a:cubicBezTo>
                <a:cubicBezTo>
                  <a:pt x="217" y="436"/>
                  <a:pt x="220" y="438"/>
                  <a:pt x="224" y="438"/>
                </a:cubicBezTo>
                <a:cubicBezTo>
                  <a:pt x="227" y="438"/>
                  <a:pt x="228" y="443"/>
                  <a:pt x="231" y="442"/>
                </a:cubicBezTo>
                <a:cubicBezTo>
                  <a:pt x="235" y="449"/>
                  <a:pt x="242" y="447"/>
                  <a:pt x="245" y="456"/>
                </a:cubicBezTo>
                <a:cubicBezTo>
                  <a:pt x="233" y="462"/>
                  <a:pt x="232" y="448"/>
                  <a:pt x="224" y="447"/>
                </a:cubicBezTo>
                <a:cubicBezTo>
                  <a:pt x="219" y="443"/>
                  <a:pt x="212" y="439"/>
                  <a:pt x="206" y="438"/>
                </a:cubicBezTo>
                <a:cubicBezTo>
                  <a:pt x="195" y="428"/>
                  <a:pt x="180" y="428"/>
                  <a:pt x="169" y="419"/>
                </a:cubicBezTo>
                <a:cubicBezTo>
                  <a:pt x="167" y="416"/>
                  <a:pt x="160" y="421"/>
                  <a:pt x="159" y="416"/>
                </a:cubicBezTo>
                <a:cubicBezTo>
                  <a:pt x="155" y="417"/>
                  <a:pt x="153" y="413"/>
                  <a:pt x="149" y="414"/>
                </a:cubicBezTo>
                <a:cubicBezTo>
                  <a:pt x="145" y="407"/>
                  <a:pt x="134" y="412"/>
                  <a:pt x="131" y="404"/>
                </a:cubicBezTo>
                <a:cubicBezTo>
                  <a:pt x="115" y="404"/>
                  <a:pt x="105" y="394"/>
                  <a:pt x="89" y="397"/>
                </a:cubicBezTo>
                <a:cubicBezTo>
                  <a:pt x="77" y="386"/>
                  <a:pt x="58" y="388"/>
                  <a:pt x="46" y="377"/>
                </a:cubicBezTo>
                <a:cubicBezTo>
                  <a:pt x="32" y="379"/>
                  <a:pt x="23" y="374"/>
                  <a:pt x="13" y="370"/>
                </a:cubicBezTo>
                <a:cubicBezTo>
                  <a:pt x="9" y="368"/>
                  <a:pt x="6" y="367"/>
                  <a:pt x="2" y="366"/>
                </a:cubicBezTo>
                <a:cubicBezTo>
                  <a:pt x="2" y="380"/>
                  <a:pt x="2" y="380"/>
                  <a:pt x="2" y="380"/>
                </a:cubicBezTo>
                <a:cubicBezTo>
                  <a:pt x="4" y="380"/>
                  <a:pt x="5" y="380"/>
                  <a:pt x="7" y="380"/>
                </a:cubicBezTo>
                <a:cubicBezTo>
                  <a:pt x="21" y="389"/>
                  <a:pt x="39" y="390"/>
                  <a:pt x="55" y="395"/>
                </a:cubicBezTo>
                <a:cubicBezTo>
                  <a:pt x="64" y="395"/>
                  <a:pt x="68" y="406"/>
                  <a:pt x="78" y="403"/>
                </a:cubicBezTo>
                <a:cubicBezTo>
                  <a:pt x="80" y="410"/>
                  <a:pt x="87" y="403"/>
                  <a:pt x="89" y="409"/>
                </a:cubicBezTo>
                <a:cubicBezTo>
                  <a:pt x="95" y="405"/>
                  <a:pt x="95" y="413"/>
                  <a:pt x="99" y="411"/>
                </a:cubicBezTo>
                <a:cubicBezTo>
                  <a:pt x="108" y="413"/>
                  <a:pt x="117" y="413"/>
                  <a:pt x="123" y="419"/>
                </a:cubicBezTo>
                <a:cubicBezTo>
                  <a:pt x="131" y="413"/>
                  <a:pt x="128" y="427"/>
                  <a:pt x="136" y="421"/>
                </a:cubicBezTo>
                <a:cubicBezTo>
                  <a:pt x="138" y="426"/>
                  <a:pt x="146" y="420"/>
                  <a:pt x="147" y="426"/>
                </a:cubicBezTo>
                <a:cubicBezTo>
                  <a:pt x="154" y="430"/>
                  <a:pt x="160" y="437"/>
                  <a:pt x="171" y="434"/>
                </a:cubicBezTo>
                <a:cubicBezTo>
                  <a:pt x="171" y="442"/>
                  <a:pt x="178" y="437"/>
                  <a:pt x="182" y="440"/>
                </a:cubicBezTo>
                <a:cubicBezTo>
                  <a:pt x="184" y="443"/>
                  <a:pt x="187" y="444"/>
                  <a:pt x="192" y="442"/>
                </a:cubicBezTo>
                <a:cubicBezTo>
                  <a:pt x="195" y="451"/>
                  <a:pt x="205" y="447"/>
                  <a:pt x="208" y="455"/>
                </a:cubicBezTo>
                <a:cubicBezTo>
                  <a:pt x="214" y="457"/>
                  <a:pt x="221" y="458"/>
                  <a:pt x="224" y="466"/>
                </a:cubicBezTo>
                <a:cubicBezTo>
                  <a:pt x="237" y="468"/>
                  <a:pt x="247" y="476"/>
                  <a:pt x="259" y="481"/>
                </a:cubicBezTo>
                <a:cubicBezTo>
                  <a:pt x="267" y="487"/>
                  <a:pt x="271" y="498"/>
                  <a:pt x="280" y="499"/>
                </a:cubicBezTo>
                <a:cubicBezTo>
                  <a:pt x="287" y="505"/>
                  <a:pt x="294" y="512"/>
                  <a:pt x="301" y="517"/>
                </a:cubicBezTo>
                <a:cubicBezTo>
                  <a:pt x="301" y="521"/>
                  <a:pt x="299" y="517"/>
                  <a:pt x="296" y="518"/>
                </a:cubicBezTo>
                <a:cubicBezTo>
                  <a:pt x="294" y="516"/>
                  <a:pt x="292" y="514"/>
                  <a:pt x="288" y="515"/>
                </a:cubicBezTo>
                <a:cubicBezTo>
                  <a:pt x="284" y="513"/>
                  <a:pt x="277" y="515"/>
                  <a:pt x="275" y="510"/>
                </a:cubicBezTo>
                <a:cubicBezTo>
                  <a:pt x="271" y="507"/>
                  <a:pt x="266" y="507"/>
                  <a:pt x="261" y="505"/>
                </a:cubicBezTo>
                <a:cubicBezTo>
                  <a:pt x="255" y="506"/>
                  <a:pt x="255" y="495"/>
                  <a:pt x="247" y="501"/>
                </a:cubicBezTo>
                <a:cubicBezTo>
                  <a:pt x="240" y="493"/>
                  <a:pt x="229" y="491"/>
                  <a:pt x="219" y="488"/>
                </a:cubicBezTo>
                <a:cubicBezTo>
                  <a:pt x="212" y="480"/>
                  <a:pt x="198" y="487"/>
                  <a:pt x="192" y="479"/>
                </a:cubicBezTo>
                <a:cubicBezTo>
                  <a:pt x="170" y="478"/>
                  <a:pt x="155" y="464"/>
                  <a:pt x="134" y="461"/>
                </a:cubicBezTo>
                <a:cubicBezTo>
                  <a:pt x="130" y="457"/>
                  <a:pt x="123" y="459"/>
                  <a:pt x="117" y="457"/>
                </a:cubicBezTo>
                <a:cubicBezTo>
                  <a:pt x="115" y="452"/>
                  <a:pt x="108" y="454"/>
                  <a:pt x="104" y="453"/>
                </a:cubicBezTo>
                <a:cubicBezTo>
                  <a:pt x="96" y="448"/>
                  <a:pt x="85" y="447"/>
                  <a:pt x="78" y="440"/>
                </a:cubicBezTo>
                <a:cubicBezTo>
                  <a:pt x="52" y="438"/>
                  <a:pt x="29" y="431"/>
                  <a:pt x="8" y="420"/>
                </a:cubicBezTo>
                <a:cubicBezTo>
                  <a:pt x="6" y="420"/>
                  <a:pt x="4" y="420"/>
                  <a:pt x="2" y="419"/>
                </a:cubicBezTo>
                <a:cubicBezTo>
                  <a:pt x="2" y="433"/>
                  <a:pt x="2" y="433"/>
                  <a:pt x="2" y="433"/>
                </a:cubicBezTo>
                <a:cubicBezTo>
                  <a:pt x="4" y="434"/>
                  <a:pt x="7" y="435"/>
                  <a:pt x="8" y="438"/>
                </a:cubicBezTo>
                <a:close/>
                <a:moveTo>
                  <a:pt x="330" y="501"/>
                </a:moveTo>
                <a:cubicBezTo>
                  <a:pt x="334" y="501"/>
                  <a:pt x="334" y="507"/>
                  <a:pt x="336" y="511"/>
                </a:cubicBezTo>
                <a:cubicBezTo>
                  <a:pt x="329" y="513"/>
                  <a:pt x="327" y="506"/>
                  <a:pt x="330" y="501"/>
                </a:cubicBezTo>
                <a:close/>
                <a:moveTo>
                  <a:pt x="121" y="337"/>
                </a:moveTo>
                <a:cubicBezTo>
                  <a:pt x="118" y="332"/>
                  <a:pt x="110" y="339"/>
                  <a:pt x="109" y="329"/>
                </a:cubicBezTo>
                <a:cubicBezTo>
                  <a:pt x="119" y="327"/>
                  <a:pt x="121" y="339"/>
                  <a:pt x="130" y="337"/>
                </a:cubicBezTo>
                <a:cubicBezTo>
                  <a:pt x="132" y="344"/>
                  <a:pt x="121" y="341"/>
                  <a:pt x="121" y="337"/>
                </a:cubicBezTo>
                <a:close/>
                <a:moveTo>
                  <a:pt x="290" y="490"/>
                </a:moveTo>
                <a:cubicBezTo>
                  <a:pt x="288" y="484"/>
                  <a:pt x="281" y="489"/>
                  <a:pt x="280" y="481"/>
                </a:cubicBezTo>
                <a:cubicBezTo>
                  <a:pt x="287" y="485"/>
                  <a:pt x="297" y="485"/>
                  <a:pt x="300" y="495"/>
                </a:cubicBezTo>
                <a:cubicBezTo>
                  <a:pt x="294" y="500"/>
                  <a:pt x="293" y="492"/>
                  <a:pt x="290" y="490"/>
                </a:cubicBezTo>
                <a:close/>
                <a:moveTo>
                  <a:pt x="16" y="743"/>
                </a:moveTo>
                <a:cubicBezTo>
                  <a:pt x="25" y="732"/>
                  <a:pt x="39" y="725"/>
                  <a:pt x="48" y="714"/>
                </a:cubicBezTo>
                <a:cubicBezTo>
                  <a:pt x="61" y="705"/>
                  <a:pt x="74" y="698"/>
                  <a:pt x="85" y="686"/>
                </a:cubicBezTo>
                <a:cubicBezTo>
                  <a:pt x="90" y="687"/>
                  <a:pt x="92" y="684"/>
                  <a:pt x="93" y="680"/>
                </a:cubicBezTo>
                <a:cubicBezTo>
                  <a:pt x="98" y="680"/>
                  <a:pt x="103" y="678"/>
                  <a:pt x="105" y="674"/>
                </a:cubicBezTo>
                <a:cubicBezTo>
                  <a:pt x="113" y="672"/>
                  <a:pt x="119" y="667"/>
                  <a:pt x="125" y="662"/>
                </a:cubicBezTo>
                <a:cubicBezTo>
                  <a:pt x="135" y="661"/>
                  <a:pt x="135" y="652"/>
                  <a:pt x="144" y="650"/>
                </a:cubicBezTo>
                <a:cubicBezTo>
                  <a:pt x="152" y="647"/>
                  <a:pt x="157" y="641"/>
                  <a:pt x="164" y="638"/>
                </a:cubicBezTo>
                <a:cubicBezTo>
                  <a:pt x="171" y="635"/>
                  <a:pt x="179" y="633"/>
                  <a:pt x="185" y="629"/>
                </a:cubicBezTo>
                <a:cubicBezTo>
                  <a:pt x="190" y="629"/>
                  <a:pt x="192" y="626"/>
                  <a:pt x="193" y="623"/>
                </a:cubicBezTo>
                <a:cubicBezTo>
                  <a:pt x="198" y="622"/>
                  <a:pt x="208" y="625"/>
                  <a:pt x="205" y="617"/>
                </a:cubicBezTo>
                <a:cubicBezTo>
                  <a:pt x="197" y="618"/>
                  <a:pt x="189" y="619"/>
                  <a:pt x="184" y="623"/>
                </a:cubicBezTo>
                <a:cubicBezTo>
                  <a:pt x="178" y="627"/>
                  <a:pt x="168" y="627"/>
                  <a:pt x="164" y="632"/>
                </a:cubicBezTo>
                <a:cubicBezTo>
                  <a:pt x="150" y="637"/>
                  <a:pt x="138" y="643"/>
                  <a:pt x="130" y="653"/>
                </a:cubicBezTo>
                <a:cubicBezTo>
                  <a:pt x="114" y="656"/>
                  <a:pt x="107" y="668"/>
                  <a:pt x="93" y="672"/>
                </a:cubicBezTo>
                <a:cubicBezTo>
                  <a:pt x="82" y="681"/>
                  <a:pt x="69" y="687"/>
                  <a:pt x="59" y="696"/>
                </a:cubicBezTo>
                <a:cubicBezTo>
                  <a:pt x="46" y="702"/>
                  <a:pt x="39" y="713"/>
                  <a:pt x="24" y="717"/>
                </a:cubicBezTo>
                <a:cubicBezTo>
                  <a:pt x="23" y="725"/>
                  <a:pt x="16" y="728"/>
                  <a:pt x="10" y="732"/>
                </a:cubicBezTo>
                <a:cubicBezTo>
                  <a:pt x="6" y="732"/>
                  <a:pt x="8" y="739"/>
                  <a:pt x="2" y="738"/>
                </a:cubicBezTo>
                <a:cubicBezTo>
                  <a:pt x="2" y="755"/>
                  <a:pt x="2" y="755"/>
                  <a:pt x="2" y="755"/>
                </a:cubicBezTo>
                <a:cubicBezTo>
                  <a:pt x="6" y="751"/>
                  <a:pt x="11" y="747"/>
                  <a:pt x="16" y="743"/>
                </a:cubicBezTo>
                <a:close/>
                <a:moveTo>
                  <a:pt x="24" y="604"/>
                </a:moveTo>
                <a:cubicBezTo>
                  <a:pt x="24" y="596"/>
                  <a:pt x="32" y="596"/>
                  <a:pt x="36" y="592"/>
                </a:cubicBezTo>
                <a:cubicBezTo>
                  <a:pt x="39" y="587"/>
                  <a:pt x="44" y="585"/>
                  <a:pt x="47" y="580"/>
                </a:cubicBezTo>
                <a:cubicBezTo>
                  <a:pt x="54" y="579"/>
                  <a:pt x="52" y="570"/>
                  <a:pt x="61" y="571"/>
                </a:cubicBezTo>
                <a:cubicBezTo>
                  <a:pt x="64" y="566"/>
                  <a:pt x="68" y="562"/>
                  <a:pt x="73" y="559"/>
                </a:cubicBezTo>
                <a:cubicBezTo>
                  <a:pt x="73" y="552"/>
                  <a:pt x="85" y="556"/>
                  <a:pt x="87" y="550"/>
                </a:cubicBezTo>
                <a:cubicBezTo>
                  <a:pt x="76" y="549"/>
                  <a:pt x="69" y="552"/>
                  <a:pt x="67" y="559"/>
                </a:cubicBezTo>
                <a:cubicBezTo>
                  <a:pt x="63" y="565"/>
                  <a:pt x="52" y="564"/>
                  <a:pt x="50" y="571"/>
                </a:cubicBezTo>
                <a:cubicBezTo>
                  <a:pt x="37" y="579"/>
                  <a:pt x="28" y="590"/>
                  <a:pt x="16" y="598"/>
                </a:cubicBezTo>
                <a:cubicBezTo>
                  <a:pt x="12" y="603"/>
                  <a:pt x="5" y="606"/>
                  <a:pt x="2" y="612"/>
                </a:cubicBezTo>
                <a:cubicBezTo>
                  <a:pt x="2" y="623"/>
                  <a:pt x="2" y="623"/>
                  <a:pt x="2" y="623"/>
                </a:cubicBezTo>
                <a:cubicBezTo>
                  <a:pt x="5" y="620"/>
                  <a:pt x="8" y="617"/>
                  <a:pt x="10" y="613"/>
                </a:cubicBezTo>
                <a:cubicBezTo>
                  <a:pt x="16" y="611"/>
                  <a:pt x="19" y="607"/>
                  <a:pt x="24" y="604"/>
                </a:cubicBezTo>
                <a:close/>
                <a:moveTo>
                  <a:pt x="44" y="1722"/>
                </a:moveTo>
                <a:cubicBezTo>
                  <a:pt x="44" y="1720"/>
                  <a:pt x="45" y="1718"/>
                  <a:pt x="46" y="1717"/>
                </a:cubicBezTo>
                <a:cubicBezTo>
                  <a:pt x="56" y="1701"/>
                  <a:pt x="61" y="1683"/>
                  <a:pt x="69" y="1667"/>
                </a:cubicBezTo>
                <a:cubicBezTo>
                  <a:pt x="77" y="1656"/>
                  <a:pt x="82" y="1644"/>
                  <a:pt x="88" y="1633"/>
                </a:cubicBezTo>
                <a:cubicBezTo>
                  <a:pt x="91" y="1621"/>
                  <a:pt x="100" y="1610"/>
                  <a:pt x="103" y="1598"/>
                </a:cubicBezTo>
                <a:cubicBezTo>
                  <a:pt x="105" y="1594"/>
                  <a:pt x="107" y="1591"/>
                  <a:pt x="109" y="1587"/>
                </a:cubicBezTo>
                <a:cubicBezTo>
                  <a:pt x="114" y="1579"/>
                  <a:pt x="118" y="1572"/>
                  <a:pt x="118" y="1564"/>
                </a:cubicBezTo>
                <a:cubicBezTo>
                  <a:pt x="125" y="1559"/>
                  <a:pt x="129" y="1553"/>
                  <a:pt x="128" y="1547"/>
                </a:cubicBezTo>
                <a:cubicBezTo>
                  <a:pt x="139" y="1542"/>
                  <a:pt x="136" y="1534"/>
                  <a:pt x="144" y="1529"/>
                </a:cubicBezTo>
                <a:cubicBezTo>
                  <a:pt x="142" y="1522"/>
                  <a:pt x="155" y="1519"/>
                  <a:pt x="153" y="1512"/>
                </a:cubicBezTo>
                <a:cubicBezTo>
                  <a:pt x="157" y="1507"/>
                  <a:pt x="164" y="1502"/>
                  <a:pt x="167" y="1496"/>
                </a:cubicBezTo>
                <a:cubicBezTo>
                  <a:pt x="176" y="1485"/>
                  <a:pt x="182" y="1474"/>
                  <a:pt x="194" y="1464"/>
                </a:cubicBezTo>
                <a:cubicBezTo>
                  <a:pt x="195" y="1458"/>
                  <a:pt x="202" y="1453"/>
                  <a:pt x="208" y="1447"/>
                </a:cubicBezTo>
                <a:cubicBezTo>
                  <a:pt x="212" y="1442"/>
                  <a:pt x="214" y="1436"/>
                  <a:pt x="221" y="1431"/>
                </a:cubicBezTo>
                <a:cubicBezTo>
                  <a:pt x="224" y="1426"/>
                  <a:pt x="230" y="1421"/>
                  <a:pt x="235" y="1415"/>
                </a:cubicBezTo>
                <a:cubicBezTo>
                  <a:pt x="236" y="1408"/>
                  <a:pt x="253" y="1405"/>
                  <a:pt x="247" y="1397"/>
                </a:cubicBezTo>
                <a:cubicBezTo>
                  <a:pt x="226" y="1413"/>
                  <a:pt x="214" y="1432"/>
                  <a:pt x="195" y="1449"/>
                </a:cubicBezTo>
                <a:cubicBezTo>
                  <a:pt x="179" y="1468"/>
                  <a:pt x="165" y="1486"/>
                  <a:pt x="148" y="1505"/>
                </a:cubicBezTo>
                <a:cubicBezTo>
                  <a:pt x="142" y="1508"/>
                  <a:pt x="137" y="1507"/>
                  <a:pt x="130" y="1514"/>
                </a:cubicBezTo>
                <a:cubicBezTo>
                  <a:pt x="116" y="1530"/>
                  <a:pt x="102" y="1546"/>
                  <a:pt x="89" y="1562"/>
                </a:cubicBezTo>
                <a:cubicBezTo>
                  <a:pt x="88" y="1567"/>
                  <a:pt x="82" y="1570"/>
                  <a:pt x="80" y="1575"/>
                </a:cubicBezTo>
                <a:cubicBezTo>
                  <a:pt x="77" y="1579"/>
                  <a:pt x="72" y="1582"/>
                  <a:pt x="72" y="1587"/>
                </a:cubicBezTo>
                <a:cubicBezTo>
                  <a:pt x="71" y="1587"/>
                  <a:pt x="71" y="1588"/>
                  <a:pt x="71" y="1588"/>
                </a:cubicBezTo>
                <a:cubicBezTo>
                  <a:pt x="62" y="1596"/>
                  <a:pt x="56" y="1604"/>
                  <a:pt x="54" y="1614"/>
                </a:cubicBezTo>
                <a:cubicBezTo>
                  <a:pt x="34" y="1640"/>
                  <a:pt x="18" y="1668"/>
                  <a:pt x="2" y="1695"/>
                </a:cubicBezTo>
                <a:cubicBezTo>
                  <a:pt x="2" y="1718"/>
                  <a:pt x="2" y="1718"/>
                  <a:pt x="2" y="1718"/>
                </a:cubicBezTo>
                <a:cubicBezTo>
                  <a:pt x="2" y="1714"/>
                  <a:pt x="2" y="1709"/>
                  <a:pt x="9" y="1703"/>
                </a:cubicBezTo>
                <a:cubicBezTo>
                  <a:pt x="7" y="1696"/>
                  <a:pt x="21" y="1692"/>
                  <a:pt x="17" y="1684"/>
                </a:cubicBezTo>
                <a:cubicBezTo>
                  <a:pt x="24" y="1678"/>
                  <a:pt x="24" y="1671"/>
                  <a:pt x="29" y="1665"/>
                </a:cubicBezTo>
                <a:cubicBezTo>
                  <a:pt x="47" y="1640"/>
                  <a:pt x="59" y="1614"/>
                  <a:pt x="79" y="1589"/>
                </a:cubicBezTo>
                <a:cubicBezTo>
                  <a:pt x="80" y="1589"/>
                  <a:pt x="80" y="1588"/>
                  <a:pt x="80" y="1587"/>
                </a:cubicBezTo>
                <a:cubicBezTo>
                  <a:pt x="83" y="1581"/>
                  <a:pt x="89" y="1575"/>
                  <a:pt x="94" y="1569"/>
                </a:cubicBezTo>
                <a:cubicBezTo>
                  <a:pt x="96" y="1563"/>
                  <a:pt x="106" y="1558"/>
                  <a:pt x="106" y="1551"/>
                </a:cubicBezTo>
                <a:cubicBezTo>
                  <a:pt x="119" y="1539"/>
                  <a:pt x="123" y="1526"/>
                  <a:pt x="138" y="1515"/>
                </a:cubicBezTo>
                <a:cubicBezTo>
                  <a:pt x="135" y="1531"/>
                  <a:pt x="112" y="1544"/>
                  <a:pt x="112" y="1560"/>
                </a:cubicBezTo>
                <a:cubicBezTo>
                  <a:pt x="101" y="1567"/>
                  <a:pt x="104" y="1575"/>
                  <a:pt x="100" y="1583"/>
                </a:cubicBezTo>
                <a:cubicBezTo>
                  <a:pt x="99" y="1584"/>
                  <a:pt x="98" y="1585"/>
                  <a:pt x="97" y="1587"/>
                </a:cubicBezTo>
                <a:cubicBezTo>
                  <a:pt x="94" y="1592"/>
                  <a:pt x="93" y="1598"/>
                  <a:pt x="89" y="1604"/>
                </a:cubicBezTo>
                <a:cubicBezTo>
                  <a:pt x="87" y="1612"/>
                  <a:pt x="80" y="1619"/>
                  <a:pt x="76" y="1626"/>
                </a:cubicBezTo>
                <a:cubicBezTo>
                  <a:pt x="78" y="1635"/>
                  <a:pt x="66" y="1641"/>
                  <a:pt x="68" y="1650"/>
                </a:cubicBezTo>
                <a:cubicBezTo>
                  <a:pt x="59" y="1656"/>
                  <a:pt x="61" y="1665"/>
                  <a:pt x="55" y="1672"/>
                </a:cubicBezTo>
                <a:cubicBezTo>
                  <a:pt x="53" y="1680"/>
                  <a:pt x="46" y="1686"/>
                  <a:pt x="45" y="1693"/>
                </a:cubicBezTo>
                <a:cubicBezTo>
                  <a:pt x="42" y="1703"/>
                  <a:pt x="37" y="1713"/>
                  <a:pt x="32" y="1722"/>
                </a:cubicBezTo>
                <a:cubicBezTo>
                  <a:pt x="29" y="1728"/>
                  <a:pt x="26" y="1734"/>
                  <a:pt x="23" y="1739"/>
                </a:cubicBezTo>
                <a:cubicBezTo>
                  <a:pt x="29" y="1745"/>
                  <a:pt x="11" y="1745"/>
                  <a:pt x="17" y="1751"/>
                </a:cubicBezTo>
                <a:cubicBezTo>
                  <a:pt x="14" y="1754"/>
                  <a:pt x="13" y="1758"/>
                  <a:pt x="10" y="1762"/>
                </a:cubicBezTo>
                <a:cubicBezTo>
                  <a:pt x="10" y="1768"/>
                  <a:pt x="5" y="1773"/>
                  <a:pt x="2" y="1779"/>
                </a:cubicBezTo>
                <a:cubicBezTo>
                  <a:pt x="2" y="1801"/>
                  <a:pt x="2" y="1801"/>
                  <a:pt x="2" y="1801"/>
                </a:cubicBezTo>
                <a:cubicBezTo>
                  <a:pt x="9" y="1790"/>
                  <a:pt x="16" y="1778"/>
                  <a:pt x="20" y="1766"/>
                </a:cubicBezTo>
                <a:cubicBezTo>
                  <a:pt x="30" y="1752"/>
                  <a:pt x="36" y="1737"/>
                  <a:pt x="44" y="1722"/>
                </a:cubicBezTo>
                <a:close/>
                <a:moveTo>
                  <a:pt x="531" y="966"/>
                </a:moveTo>
                <a:cubicBezTo>
                  <a:pt x="537" y="972"/>
                  <a:pt x="543" y="978"/>
                  <a:pt x="555" y="983"/>
                </a:cubicBezTo>
                <a:cubicBezTo>
                  <a:pt x="557" y="991"/>
                  <a:pt x="567" y="996"/>
                  <a:pt x="575" y="1002"/>
                </a:cubicBezTo>
                <a:cubicBezTo>
                  <a:pt x="579" y="1009"/>
                  <a:pt x="593" y="1013"/>
                  <a:pt x="587" y="1023"/>
                </a:cubicBezTo>
                <a:cubicBezTo>
                  <a:pt x="582" y="1016"/>
                  <a:pt x="572" y="1012"/>
                  <a:pt x="567" y="1005"/>
                </a:cubicBezTo>
                <a:cubicBezTo>
                  <a:pt x="554" y="1002"/>
                  <a:pt x="556" y="988"/>
                  <a:pt x="545" y="991"/>
                </a:cubicBezTo>
                <a:cubicBezTo>
                  <a:pt x="535" y="1002"/>
                  <a:pt x="551" y="1003"/>
                  <a:pt x="552" y="1010"/>
                </a:cubicBezTo>
                <a:cubicBezTo>
                  <a:pt x="564" y="1014"/>
                  <a:pt x="565" y="1022"/>
                  <a:pt x="577" y="1025"/>
                </a:cubicBezTo>
                <a:cubicBezTo>
                  <a:pt x="577" y="1032"/>
                  <a:pt x="584" y="1037"/>
                  <a:pt x="592" y="1041"/>
                </a:cubicBezTo>
                <a:cubicBezTo>
                  <a:pt x="590" y="1051"/>
                  <a:pt x="596" y="1057"/>
                  <a:pt x="604" y="1063"/>
                </a:cubicBezTo>
                <a:cubicBezTo>
                  <a:pt x="602" y="1071"/>
                  <a:pt x="606" y="1077"/>
                  <a:pt x="604" y="1085"/>
                </a:cubicBezTo>
                <a:cubicBezTo>
                  <a:pt x="608" y="1091"/>
                  <a:pt x="617" y="1095"/>
                  <a:pt x="615" y="1103"/>
                </a:cubicBezTo>
                <a:cubicBezTo>
                  <a:pt x="614" y="1108"/>
                  <a:pt x="620" y="1111"/>
                  <a:pt x="614" y="1118"/>
                </a:cubicBezTo>
                <a:cubicBezTo>
                  <a:pt x="624" y="1121"/>
                  <a:pt x="614" y="1130"/>
                  <a:pt x="620" y="1134"/>
                </a:cubicBezTo>
                <a:cubicBezTo>
                  <a:pt x="618" y="1145"/>
                  <a:pt x="624" y="1154"/>
                  <a:pt x="621" y="1166"/>
                </a:cubicBezTo>
                <a:cubicBezTo>
                  <a:pt x="630" y="1167"/>
                  <a:pt x="625" y="1173"/>
                  <a:pt x="629" y="1176"/>
                </a:cubicBezTo>
                <a:cubicBezTo>
                  <a:pt x="636" y="1178"/>
                  <a:pt x="622" y="1188"/>
                  <a:pt x="633" y="1188"/>
                </a:cubicBezTo>
                <a:cubicBezTo>
                  <a:pt x="642" y="1185"/>
                  <a:pt x="639" y="1175"/>
                  <a:pt x="639" y="1168"/>
                </a:cubicBezTo>
                <a:cubicBezTo>
                  <a:pt x="642" y="1163"/>
                  <a:pt x="638" y="1161"/>
                  <a:pt x="637" y="1158"/>
                </a:cubicBezTo>
                <a:cubicBezTo>
                  <a:pt x="638" y="1154"/>
                  <a:pt x="637" y="1151"/>
                  <a:pt x="636" y="1147"/>
                </a:cubicBezTo>
                <a:cubicBezTo>
                  <a:pt x="637" y="1132"/>
                  <a:pt x="637" y="1117"/>
                  <a:pt x="638" y="1101"/>
                </a:cubicBezTo>
                <a:cubicBezTo>
                  <a:pt x="641" y="1102"/>
                  <a:pt x="641" y="1099"/>
                  <a:pt x="640" y="1095"/>
                </a:cubicBezTo>
                <a:cubicBezTo>
                  <a:pt x="643" y="1092"/>
                  <a:pt x="647" y="1092"/>
                  <a:pt x="648" y="1086"/>
                </a:cubicBezTo>
                <a:cubicBezTo>
                  <a:pt x="649" y="1078"/>
                  <a:pt x="648" y="1070"/>
                  <a:pt x="650" y="1061"/>
                </a:cubicBezTo>
                <a:cubicBezTo>
                  <a:pt x="656" y="1063"/>
                  <a:pt x="658" y="1048"/>
                  <a:pt x="657" y="1046"/>
                </a:cubicBezTo>
                <a:cubicBezTo>
                  <a:pt x="659" y="1040"/>
                  <a:pt x="666" y="1046"/>
                  <a:pt x="667" y="1037"/>
                </a:cubicBezTo>
                <a:cubicBezTo>
                  <a:pt x="672" y="1038"/>
                  <a:pt x="673" y="1025"/>
                  <a:pt x="678" y="1027"/>
                </a:cubicBezTo>
                <a:cubicBezTo>
                  <a:pt x="684" y="1016"/>
                  <a:pt x="693" y="1012"/>
                  <a:pt x="699" y="1001"/>
                </a:cubicBezTo>
                <a:cubicBezTo>
                  <a:pt x="711" y="998"/>
                  <a:pt x="721" y="987"/>
                  <a:pt x="733" y="985"/>
                </a:cubicBezTo>
                <a:cubicBezTo>
                  <a:pt x="744" y="977"/>
                  <a:pt x="757" y="976"/>
                  <a:pt x="770" y="973"/>
                </a:cubicBezTo>
                <a:cubicBezTo>
                  <a:pt x="775" y="975"/>
                  <a:pt x="776" y="967"/>
                  <a:pt x="783" y="972"/>
                </a:cubicBezTo>
                <a:cubicBezTo>
                  <a:pt x="785" y="965"/>
                  <a:pt x="796" y="982"/>
                  <a:pt x="797" y="969"/>
                </a:cubicBezTo>
                <a:cubicBezTo>
                  <a:pt x="792" y="961"/>
                  <a:pt x="777" y="968"/>
                  <a:pt x="766" y="961"/>
                </a:cubicBezTo>
                <a:cubicBezTo>
                  <a:pt x="759" y="969"/>
                  <a:pt x="749" y="964"/>
                  <a:pt x="742" y="970"/>
                </a:cubicBezTo>
                <a:cubicBezTo>
                  <a:pt x="738" y="970"/>
                  <a:pt x="734" y="971"/>
                  <a:pt x="730" y="970"/>
                </a:cubicBezTo>
                <a:cubicBezTo>
                  <a:pt x="728" y="972"/>
                  <a:pt x="717" y="979"/>
                  <a:pt x="719" y="972"/>
                </a:cubicBezTo>
                <a:cubicBezTo>
                  <a:pt x="724" y="974"/>
                  <a:pt x="724" y="965"/>
                  <a:pt x="728" y="967"/>
                </a:cubicBezTo>
                <a:cubicBezTo>
                  <a:pt x="733" y="964"/>
                  <a:pt x="734" y="961"/>
                  <a:pt x="733" y="956"/>
                </a:cubicBezTo>
                <a:cubicBezTo>
                  <a:pt x="748" y="949"/>
                  <a:pt x="761" y="936"/>
                  <a:pt x="775" y="927"/>
                </a:cubicBezTo>
                <a:cubicBezTo>
                  <a:pt x="789" y="918"/>
                  <a:pt x="802" y="906"/>
                  <a:pt x="815" y="895"/>
                </a:cubicBezTo>
                <a:cubicBezTo>
                  <a:pt x="828" y="882"/>
                  <a:pt x="842" y="872"/>
                  <a:pt x="854" y="858"/>
                </a:cubicBezTo>
                <a:cubicBezTo>
                  <a:pt x="862" y="857"/>
                  <a:pt x="866" y="842"/>
                  <a:pt x="874" y="842"/>
                </a:cubicBezTo>
                <a:cubicBezTo>
                  <a:pt x="876" y="834"/>
                  <a:pt x="881" y="837"/>
                  <a:pt x="883" y="830"/>
                </a:cubicBezTo>
                <a:cubicBezTo>
                  <a:pt x="887" y="830"/>
                  <a:pt x="888" y="820"/>
                  <a:pt x="893" y="822"/>
                </a:cubicBezTo>
                <a:cubicBezTo>
                  <a:pt x="903" y="804"/>
                  <a:pt x="915" y="791"/>
                  <a:pt x="925" y="773"/>
                </a:cubicBezTo>
                <a:cubicBezTo>
                  <a:pt x="929" y="765"/>
                  <a:pt x="932" y="757"/>
                  <a:pt x="936" y="749"/>
                </a:cubicBezTo>
                <a:cubicBezTo>
                  <a:pt x="938" y="742"/>
                  <a:pt x="939" y="732"/>
                  <a:pt x="944" y="718"/>
                </a:cubicBezTo>
                <a:cubicBezTo>
                  <a:pt x="951" y="706"/>
                  <a:pt x="958" y="697"/>
                  <a:pt x="964" y="682"/>
                </a:cubicBezTo>
                <a:cubicBezTo>
                  <a:pt x="969" y="684"/>
                  <a:pt x="969" y="674"/>
                  <a:pt x="974" y="674"/>
                </a:cubicBezTo>
                <a:cubicBezTo>
                  <a:pt x="976" y="667"/>
                  <a:pt x="982" y="668"/>
                  <a:pt x="985" y="663"/>
                </a:cubicBezTo>
                <a:cubicBezTo>
                  <a:pt x="992" y="656"/>
                  <a:pt x="999" y="647"/>
                  <a:pt x="1008" y="642"/>
                </a:cubicBezTo>
                <a:cubicBezTo>
                  <a:pt x="1013" y="629"/>
                  <a:pt x="1023" y="630"/>
                  <a:pt x="1029" y="616"/>
                </a:cubicBezTo>
                <a:cubicBezTo>
                  <a:pt x="1034" y="616"/>
                  <a:pt x="1037" y="612"/>
                  <a:pt x="1040" y="606"/>
                </a:cubicBezTo>
                <a:cubicBezTo>
                  <a:pt x="1044" y="609"/>
                  <a:pt x="1051" y="593"/>
                  <a:pt x="1046" y="592"/>
                </a:cubicBezTo>
                <a:cubicBezTo>
                  <a:pt x="1037" y="608"/>
                  <a:pt x="1024" y="610"/>
                  <a:pt x="1015" y="626"/>
                </a:cubicBezTo>
                <a:cubicBezTo>
                  <a:pt x="1002" y="631"/>
                  <a:pt x="993" y="650"/>
                  <a:pt x="979" y="654"/>
                </a:cubicBezTo>
                <a:cubicBezTo>
                  <a:pt x="983" y="648"/>
                  <a:pt x="986" y="642"/>
                  <a:pt x="984" y="637"/>
                </a:cubicBezTo>
                <a:cubicBezTo>
                  <a:pt x="987" y="638"/>
                  <a:pt x="989" y="634"/>
                  <a:pt x="990" y="631"/>
                </a:cubicBezTo>
                <a:cubicBezTo>
                  <a:pt x="987" y="629"/>
                  <a:pt x="984" y="633"/>
                  <a:pt x="985" y="628"/>
                </a:cubicBezTo>
                <a:cubicBezTo>
                  <a:pt x="994" y="626"/>
                  <a:pt x="1000" y="613"/>
                  <a:pt x="1010" y="614"/>
                </a:cubicBezTo>
                <a:cubicBezTo>
                  <a:pt x="1012" y="605"/>
                  <a:pt x="1018" y="608"/>
                  <a:pt x="1022" y="604"/>
                </a:cubicBezTo>
                <a:cubicBezTo>
                  <a:pt x="1024" y="597"/>
                  <a:pt x="1030" y="597"/>
                  <a:pt x="1035" y="597"/>
                </a:cubicBezTo>
                <a:cubicBezTo>
                  <a:pt x="1041" y="587"/>
                  <a:pt x="1050" y="583"/>
                  <a:pt x="1059" y="579"/>
                </a:cubicBezTo>
                <a:cubicBezTo>
                  <a:pt x="1065" y="570"/>
                  <a:pt x="1074" y="565"/>
                  <a:pt x="1083" y="561"/>
                </a:cubicBezTo>
                <a:cubicBezTo>
                  <a:pt x="1096" y="544"/>
                  <a:pt x="1113" y="533"/>
                  <a:pt x="1128" y="518"/>
                </a:cubicBezTo>
                <a:cubicBezTo>
                  <a:pt x="1134" y="508"/>
                  <a:pt x="1142" y="501"/>
                  <a:pt x="1149" y="493"/>
                </a:cubicBezTo>
                <a:cubicBezTo>
                  <a:pt x="1151" y="484"/>
                  <a:pt x="1156" y="485"/>
                  <a:pt x="1159" y="478"/>
                </a:cubicBezTo>
                <a:cubicBezTo>
                  <a:pt x="1158" y="470"/>
                  <a:pt x="1172" y="471"/>
                  <a:pt x="1165" y="465"/>
                </a:cubicBezTo>
                <a:cubicBezTo>
                  <a:pt x="1155" y="476"/>
                  <a:pt x="1144" y="487"/>
                  <a:pt x="1134" y="499"/>
                </a:cubicBezTo>
                <a:cubicBezTo>
                  <a:pt x="1128" y="504"/>
                  <a:pt x="1122" y="507"/>
                  <a:pt x="1119" y="517"/>
                </a:cubicBezTo>
                <a:cubicBezTo>
                  <a:pt x="1112" y="520"/>
                  <a:pt x="1105" y="524"/>
                  <a:pt x="1101" y="535"/>
                </a:cubicBezTo>
                <a:cubicBezTo>
                  <a:pt x="1079" y="545"/>
                  <a:pt x="1063" y="570"/>
                  <a:pt x="1040" y="577"/>
                </a:cubicBezTo>
                <a:cubicBezTo>
                  <a:pt x="1031" y="586"/>
                  <a:pt x="1022" y="594"/>
                  <a:pt x="1011" y="599"/>
                </a:cubicBezTo>
                <a:cubicBezTo>
                  <a:pt x="1005" y="601"/>
                  <a:pt x="1001" y="608"/>
                  <a:pt x="995" y="607"/>
                </a:cubicBezTo>
                <a:cubicBezTo>
                  <a:pt x="991" y="615"/>
                  <a:pt x="986" y="619"/>
                  <a:pt x="980" y="619"/>
                </a:cubicBezTo>
                <a:cubicBezTo>
                  <a:pt x="961" y="637"/>
                  <a:pt x="939" y="647"/>
                  <a:pt x="920" y="666"/>
                </a:cubicBezTo>
                <a:cubicBezTo>
                  <a:pt x="910" y="672"/>
                  <a:pt x="899" y="679"/>
                  <a:pt x="890" y="690"/>
                </a:cubicBezTo>
                <a:cubicBezTo>
                  <a:pt x="883" y="690"/>
                  <a:pt x="881" y="702"/>
                  <a:pt x="875" y="702"/>
                </a:cubicBezTo>
                <a:cubicBezTo>
                  <a:pt x="870" y="707"/>
                  <a:pt x="864" y="710"/>
                  <a:pt x="861" y="718"/>
                </a:cubicBezTo>
                <a:cubicBezTo>
                  <a:pt x="855" y="718"/>
                  <a:pt x="851" y="724"/>
                  <a:pt x="848" y="732"/>
                </a:cubicBezTo>
                <a:cubicBezTo>
                  <a:pt x="842" y="731"/>
                  <a:pt x="837" y="736"/>
                  <a:pt x="833" y="744"/>
                </a:cubicBezTo>
                <a:cubicBezTo>
                  <a:pt x="830" y="752"/>
                  <a:pt x="823" y="751"/>
                  <a:pt x="818" y="756"/>
                </a:cubicBezTo>
                <a:cubicBezTo>
                  <a:pt x="816" y="766"/>
                  <a:pt x="808" y="763"/>
                  <a:pt x="804" y="772"/>
                </a:cubicBezTo>
                <a:cubicBezTo>
                  <a:pt x="795" y="780"/>
                  <a:pt x="785" y="787"/>
                  <a:pt x="777" y="798"/>
                </a:cubicBezTo>
                <a:cubicBezTo>
                  <a:pt x="770" y="797"/>
                  <a:pt x="771" y="817"/>
                  <a:pt x="762" y="810"/>
                </a:cubicBezTo>
                <a:cubicBezTo>
                  <a:pt x="759" y="821"/>
                  <a:pt x="753" y="821"/>
                  <a:pt x="749" y="830"/>
                </a:cubicBezTo>
                <a:cubicBezTo>
                  <a:pt x="743" y="829"/>
                  <a:pt x="742" y="841"/>
                  <a:pt x="735" y="839"/>
                </a:cubicBezTo>
                <a:cubicBezTo>
                  <a:pt x="732" y="847"/>
                  <a:pt x="726" y="850"/>
                  <a:pt x="722" y="855"/>
                </a:cubicBezTo>
                <a:cubicBezTo>
                  <a:pt x="712" y="864"/>
                  <a:pt x="703" y="877"/>
                  <a:pt x="694" y="887"/>
                </a:cubicBezTo>
                <a:cubicBezTo>
                  <a:pt x="685" y="898"/>
                  <a:pt x="675" y="906"/>
                  <a:pt x="668" y="923"/>
                </a:cubicBezTo>
                <a:cubicBezTo>
                  <a:pt x="663" y="927"/>
                  <a:pt x="659" y="934"/>
                  <a:pt x="655" y="939"/>
                </a:cubicBezTo>
                <a:cubicBezTo>
                  <a:pt x="653" y="942"/>
                  <a:pt x="652" y="947"/>
                  <a:pt x="648" y="946"/>
                </a:cubicBezTo>
                <a:cubicBezTo>
                  <a:pt x="647" y="950"/>
                  <a:pt x="650" y="953"/>
                  <a:pt x="643" y="950"/>
                </a:cubicBezTo>
                <a:cubicBezTo>
                  <a:pt x="651" y="940"/>
                  <a:pt x="658" y="926"/>
                  <a:pt x="664" y="912"/>
                </a:cubicBezTo>
                <a:cubicBezTo>
                  <a:pt x="682" y="890"/>
                  <a:pt x="690" y="875"/>
                  <a:pt x="706" y="848"/>
                </a:cubicBezTo>
                <a:cubicBezTo>
                  <a:pt x="713" y="848"/>
                  <a:pt x="715" y="834"/>
                  <a:pt x="722" y="833"/>
                </a:cubicBezTo>
                <a:cubicBezTo>
                  <a:pt x="726" y="822"/>
                  <a:pt x="734" y="821"/>
                  <a:pt x="737" y="808"/>
                </a:cubicBezTo>
                <a:cubicBezTo>
                  <a:pt x="741" y="810"/>
                  <a:pt x="742" y="801"/>
                  <a:pt x="746" y="803"/>
                </a:cubicBezTo>
                <a:cubicBezTo>
                  <a:pt x="747" y="794"/>
                  <a:pt x="753" y="797"/>
                  <a:pt x="755" y="791"/>
                </a:cubicBezTo>
                <a:cubicBezTo>
                  <a:pt x="761" y="785"/>
                  <a:pt x="767" y="778"/>
                  <a:pt x="773" y="770"/>
                </a:cubicBezTo>
                <a:cubicBezTo>
                  <a:pt x="786" y="756"/>
                  <a:pt x="798" y="744"/>
                  <a:pt x="811" y="730"/>
                </a:cubicBezTo>
                <a:cubicBezTo>
                  <a:pt x="824" y="719"/>
                  <a:pt x="836" y="709"/>
                  <a:pt x="849" y="696"/>
                </a:cubicBezTo>
                <a:cubicBezTo>
                  <a:pt x="855" y="690"/>
                  <a:pt x="861" y="683"/>
                  <a:pt x="869" y="680"/>
                </a:cubicBezTo>
                <a:cubicBezTo>
                  <a:pt x="871" y="676"/>
                  <a:pt x="875" y="672"/>
                  <a:pt x="879" y="672"/>
                </a:cubicBezTo>
                <a:cubicBezTo>
                  <a:pt x="883" y="672"/>
                  <a:pt x="884" y="662"/>
                  <a:pt x="889" y="664"/>
                </a:cubicBezTo>
                <a:cubicBezTo>
                  <a:pt x="901" y="651"/>
                  <a:pt x="914" y="641"/>
                  <a:pt x="928" y="634"/>
                </a:cubicBezTo>
                <a:cubicBezTo>
                  <a:pt x="933" y="625"/>
                  <a:pt x="940" y="619"/>
                  <a:pt x="948" y="618"/>
                </a:cubicBezTo>
                <a:cubicBezTo>
                  <a:pt x="951" y="613"/>
                  <a:pt x="954" y="610"/>
                  <a:pt x="958" y="610"/>
                </a:cubicBezTo>
                <a:cubicBezTo>
                  <a:pt x="963" y="610"/>
                  <a:pt x="964" y="600"/>
                  <a:pt x="969" y="602"/>
                </a:cubicBezTo>
                <a:cubicBezTo>
                  <a:pt x="982" y="592"/>
                  <a:pt x="994" y="581"/>
                  <a:pt x="1008" y="572"/>
                </a:cubicBezTo>
                <a:cubicBezTo>
                  <a:pt x="1014" y="566"/>
                  <a:pt x="1021" y="561"/>
                  <a:pt x="1028" y="555"/>
                </a:cubicBezTo>
                <a:cubicBezTo>
                  <a:pt x="1036" y="553"/>
                  <a:pt x="1040" y="541"/>
                  <a:pt x="1048" y="539"/>
                </a:cubicBezTo>
                <a:cubicBezTo>
                  <a:pt x="1037" y="532"/>
                  <a:pt x="1036" y="550"/>
                  <a:pt x="1028" y="549"/>
                </a:cubicBezTo>
                <a:cubicBezTo>
                  <a:pt x="1023" y="549"/>
                  <a:pt x="1023" y="559"/>
                  <a:pt x="1018" y="557"/>
                </a:cubicBezTo>
                <a:cubicBezTo>
                  <a:pt x="1012" y="553"/>
                  <a:pt x="1014" y="570"/>
                  <a:pt x="1006" y="561"/>
                </a:cubicBezTo>
                <a:cubicBezTo>
                  <a:pt x="1002" y="571"/>
                  <a:pt x="994" y="573"/>
                  <a:pt x="987" y="575"/>
                </a:cubicBezTo>
                <a:cubicBezTo>
                  <a:pt x="985" y="581"/>
                  <a:pt x="982" y="585"/>
                  <a:pt x="977" y="583"/>
                </a:cubicBezTo>
                <a:cubicBezTo>
                  <a:pt x="973" y="583"/>
                  <a:pt x="972" y="593"/>
                  <a:pt x="967" y="591"/>
                </a:cubicBezTo>
                <a:cubicBezTo>
                  <a:pt x="954" y="600"/>
                  <a:pt x="941" y="610"/>
                  <a:pt x="928" y="621"/>
                </a:cubicBezTo>
                <a:cubicBezTo>
                  <a:pt x="923" y="619"/>
                  <a:pt x="922" y="629"/>
                  <a:pt x="918" y="629"/>
                </a:cubicBezTo>
                <a:cubicBezTo>
                  <a:pt x="912" y="626"/>
                  <a:pt x="911" y="636"/>
                  <a:pt x="906" y="634"/>
                </a:cubicBezTo>
                <a:cubicBezTo>
                  <a:pt x="905" y="642"/>
                  <a:pt x="898" y="636"/>
                  <a:pt x="896" y="642"/>
                </a:cubicBezTo>
                <a:cubicBezTo>
                  <a:pt x="892" y="643"/>
                  <a:pt x="891" y="651"/>
                  <a:pt x="884" y="646"/>
                </a:cubicBezTo>
                <a:cubicBezTo>
                  <a:pt x="888" y="637"/>
                  <a:pt x="895" y="640"/>
                  <a:pt x="898" y="630"/>
                </a:cubicBezTo>
                <a:cubicBezTo>
                  <a:pt x="905" y="628"/>
                  <a:pt x="911" y="624"/>
                  <a:pt x="915" y="615"/>
                </a:cubicBezTo>
                <a:cubicBezTo>
                  <a:pt x="921" y="613"/>
                  <a:pt x="925" y="605"/>
                  <a:pt x="932" y="604"/>
                </a:cubicBezTo>
                <a:cubicBezTo>
                  <a:pt x="937" y="596"/>
                  <a:pt x="943" y="595"/>
                  <a:pt x="949" y="589"/>
                </a:cubicBezTo>
                <a:cubicBezTo>
                  <a:pt x="954" y="585"/>
                  <a:pt x="959" y="581"/>
                  <a:pt x="964" y="577"/>
                </a:cubicBezTo>
                <a:cubicBezTo>
                  <a:pt x="971" y="576"/>
                  <a:pt x="973" y="564"/>
                  <a:pt x="982" y="566"/>
                </a:cubicBezTo>
                <a:cubicBezTo>
                  <a:pt x="985" y="555"/>
                  <a:pt x="995" y="563"/>
                  <a:pt x="998" y="551"/>
                </a:cubicBezTo>
                <a:cubicBezTo>
                  <a:pt x="1004" y="547"/>
                  <a:pt x="1009" y="542"/>
                  <a:pt x="1016" y="540"/>
                </a:cubicBezTo>
                <a:cubicBezTo>
                  <a:pt x="1021" y="536"/>
                  <a:pt x="1025" y="530"/>
                  <a:pt x="1031" y="528"/>
                </a:cubicBezTo>
                <a:cubicBezTo>
                  <a:pt x="1037" y="526"/>
                  <a:pt x="1042" y="519"/>
                  <a:pt x="1049" y="517"/>
                </a:cubicBezTo>
                <a:cubicBezTo>
                  <a:pt x="1053" y="509"/>
                  <a:pt x="1059" y="504"/>
                  <a:pt x="1066" y="506"/>
                </a:cubicBezTo>
                <a:cubicBezTo>
                  <a:pt x="1070" y="495"/>
                  <a:pt x="1078" y="498"/>
                  <a:pt x="1083" y="491"/>
                </a:cubicBezTo>
                <a:cubicBezTo>
                  <a:pt x="1093" y="483"/>
                  <a:pt x="1105" y="477"/>
                  <a:pt x="1116" y="468"/>
                </a:cubicBezTo>
                <a:cubicBezTo>
                  <a:pt x="1120" y="459"/>
                  <a:pt x="1128" y="463"/>
                  <a:pt x="1132" y="453"/>
                </a:cubicBezTo>
                <a:cubicBezTo>
                  <a:pt x="1140" y="454"/>
                  <a:pt x="1142" y="441"/>
                  <a:pt x="1148" y="438"/>
                </a:cubicBezTo>
                <a:cubicBezTo>
                  <a:pt x="1154" y="434"/>
                  <a:pt x="1160" y="431"/>
                  <a:pt x="1166" y="427"/>
                </a:cubicBezTo>
                <a:cubicBezTo>
                  <a:pt x="1176" y="423"/>
                  <a:pt x="1172" y="419"/>
                  <a:pt x="1181" y="415"/>
                </a:cubicBezTo>
                <a:cubicBezTo>
                  <a:pt x="1193" y="405"/>
                  <a:pt x="1203" y="392"/>
                  <a:pt x="1217" y="387"/>
                </a:cubicBezTo>
                <a:cubicBezTo>
                  <a:pt x="1220" y="378"/>
                  <a:pt x="1225" y="373"/>
                  <a:pt x="1230" y="371"/>
                </a:cubicBezTo>
                <a:cubicBezTo>
                  <a:pt x="1232" y="363"/>
                  <a:pt x="1247" y="362"/>
                  <a:pt x="1242" y="353"/>
                </a:cubicBezTo>
                <a:cubicBezTo>
                  <a:pt x="1229" y="363"/>
                  <a:pt x="1216" y="371"/>
                  <a:pt x="1206" y="388"/>
                </a:cubicBezTo>
                <a:cubicBezTo>
                  <a:pt x="1196" y="381"/>
                  <a:pt x="1195" y="400"/>
                  <a:pt x="1186" y="398"/>
                </a:cubicBezTo>
                <a:cubicBezTo>
                  <a:pt x="1184" y="403"/>
                  <a:pt x="1181" y="404"/>
                  <a:pt x="1177" y="404"/>
                </a:cubicBezTo>
                <a:cubicBezTo>
                  <a:pt x="1175" y="410"/>
                  <a:pt x="1172" y="413"/>
                  <a:pt x="1167" y="412"/>
                </a:cubicBezTo>
                <a:cubicBezTo>
                  <a:pt x="1155" y="424"/>
                  <a:pt x="1141" y="427"/>
                  <a:pt x="1129" y="439"/>
                </a:cubicBezTo>
                <a:cubicBezTo>
                  <a:pt x="1122" y="438"/>
                  <a:pt x="1118" y="445"/>
                  <a:pt x="1111" y="444"/>
                </a:cubicBezTo>
                <a:cubicBezTo>
                  <a:pt x="1109" y="446"/>
                  <a:pt x="1106" y="446"/>
                  <a:pt x="1103" y="446"/>
                </a:cubicBezTo>
                <a:cubicBezTo>
                  <a:pt x="1099" y="445"/>
                  <a:pt x="1098" y="452"/>
                  <a:pt x="1093" y="448"/>
                </a:cubicBezTo>
                <a:cubicBezTo>
                  <a:pt x="1091" y="457"/>
                  <a:pt x="1093" y="454"/>
                  <a:pt x="1087" y="461"/>
                </a:cubicBezTo>
                <a:cubicBezTo>
                  <a:pt x="1084" y="460"/>
                  <a:pt x="1087" y="456"/>
                  <a:pt x="1084" y="454"/>
                </a:cubicBezTo>
                <a:cubicBezTo>
                  <a:pt x="1082" y="457"/>
                  <a:pt x="1079" y="456"/>
                  <a:pt x="1078" y="460"/>
                </a:cubicBezTo>
                <a:cubicBezTo>
                  <a:pt x="1070" y="457"/>
                  <a:pt x="1065" y="462"/>
                  <a:pt x="1060" y="465"/>
                </a:cubicBezTo>
                <a:cubicBezTo>
                  <a:pt x="1048" y="466"/>
                  <a:pt x="1038" y="474"/>
                  <a:pt x="1026" y="475"/>
                </a:cubicBezTo>
                <a:cubicBezTo>
                  <a:pt x="1022" y="484"/>
                  <a:pt x="1013" y="481"/>
                  <a:pt x="1007" y="489"/>
                </a:cubicBezTo>
                <a:cubicBezTo>
                  <a:pt x="1000" y="493"/>
                  <a:pt x="994" y="498"/>
                  <a:pt x="986" y="501"/>
                </a:cubicBezTo>
                <a:cubicBezTo>
                  <a:pt x="984" y="505"/>
                  <a:pt x="978" y="500"/>
                  <a:pt x="977" y="507"/>
                </a:cubicBezTo>
                <a:cubicBezTo>
                  <a:pt x="974" y="510"/>
                  <a:pt x="968" y="505"/>
                  <a:pt x="967" y="515"/>
                </a:cubicBezTo>
                <a:cubicBezTo>
                  <a:pt x="958" y="514"/>
                  <a:pt x="952" y="522"/>
                  <a:pt x="945" y="527"/>
                </a:cubicBezTo>
                <a:cubicBezTo>
                  <a:pt x="938" y="530"/>
                  <a:pt x="933" y="536"/>
                  <a:pt x="925" y="537"/>
                </a:cubicBezTo>
                <a:cubicBezTo>
                  <a:pt x="920" y="548"/>
                  <a:pt x="910" y="543"/>
                  <a:pt x="905" y="553"/>
                </a:cubicBezTo>
                <a:cubicBezTo>
                  <a:pt x="890" y="558"/>
                  <a:pt x="877" y="570"/>
                  <a:pt x="864" y="579"/>
                </a:cubicBezTo>
                <a:cubicBezTo>
                  <a:pt x="857" y="583"/>
                  <a:pt x="851" y="586"/>
                  <a:pt x="845" y="593"/>
                </a:cubicBezTo>
                <a:cubicBezTo>
                  <a:pt x="837" y="596"/>
                  <a:pt x="831" y="602"/>
                  <a:pt x="823" y="605"/>
                </a:cubicBezTo>
                <a:cubicBezTo>
                  <a:pt x="812" y="621"/>
                  <a:pt x="797" y="624"/>
                  <a:pt x="786" y="639"/>
                </a:cubicBezTo>
                <a:cubicBezTo>
                  <a:pt x="777" y="638"/>
                  <a:pt x="774" y="650"/>
                  <a:pt x="767" y="653"/>
                </a:cubicBezTo>
                <a:cubicBezTo>
                  <a:pt x="758" y="653"/>
                  <a:pt x="756" y="671"/>
                  <a:pt x="746" y="669"/>
                </a:cubicBezTo>
                <a:cubicBezTo>
                  <a:pt x="741" y="677"/>
                  <a:pt x="735" y="681"/>
                  <a:pt x="729" y="686"/>
                </a:cubicBezTo>
                <a:cubicBezTo>
                  <a:pt x="728" y="696"/>
                  <a:pt x="722" y="691"/>
                  <a:pt x="719" y="694"/>
                </a:cubicBezTo>
                <a:cubicBezTo>
                  <a:pt x="717" y="701"/>
                  <a:pt x="714" y="704"/>
                  <a:pt x="709" y="703"/>
                </a:cubicBezTo>
                <a:cubicBezTo>
                  <a:pt x="701" y="713"/>
                  <a:pt x="694" y="727"/>
                  <a:pt x="684" y="729"/>
                </a:cubicBezTo>
                <a:cubicBezTo>
                  <a:pt x="688" y="721"/>
                  <a:pt x="681" y="717"/>
                  <a:pt x="687" y="709"/>
                </a:cubicBezTo>
                <a:cubicBezTo>
                  <a:pt x="692" y="703"/>
                  <a:pt x="699" y="702"/>
                  <a:pt x="703" y="694"/>
                </a:cubicBezTo>
                <a:cubicBezTo>
                  <a:pt x="707" y="689"/>
                  <a:pt x="708" y="675"/>
                  <a:pt x="714" y="676"/>
                </a:cubicBezTo>
                <a:cubicBezTo>
                  <a:pt x="720" y="671"/>
                  <a:pt x="718" y="671"/>
                  <a:pt x="724" y="662"/>
                </a:cubicBezTo>
                <a:cubicBezTo>
                  <a:pt x="733" y="651"/>
                  <a:pt x="741" y="641"/>
                  <a:pt x="750" y="632"/>
                </a:cubicBezTo>
                <a:cubicBezTo>
                  <a:pt x="768" y="610"/>
                  <a:pt x="789" y="599"/>
                  <a:pt x="805" y="575"/>
                </a:cubicBezTo>
                <a:cubicBezTo>
                  <a:pt x="814" y="571"/>
                  <a:pt x="823" y="566"/>
                  <a:pt x="829" y="557"/>
                </a:cubicBezTo>
                <a:cubicBezTo>
                  <a:pt x="841" y="558"/>
                  <a:pt x="847" y="544"/>
                  <a:pt x="856" y="541"/>
                </a:cubicBezTo>
                <a:cubicBezTo>
                  <a:pt x="864" y="533"/>
                  <a:pt x="873" y="530"/>
                  <a:pt x="880" y="523"/>
                </a:cubicBezTo>
                <a:cubicBezTo>
                  <a:pt x="890" y="519"/>
                  <a:pt x="897" y="510"/>
                  <a:pt x="907" y="506"/>
                </a:cubicBezTo>
                <a:cubicBezTo>
                  <a:pt x="923" y="493"/>
                  <a:pt x="942" y="486"/>
                  <a:pt x="959" y="476"/>
                </a:cubicBezTo>
                <a:cubicBezTo>
                  <a:pt x="967" y="471"/>
                  <a:pt x="975" y="465"/>
                  <a:pt x="985" y="462"/>
                </a:cubicBezTo>
                <a:cubicBezTo>
                  <a:pt x="992" y="454"/>
                  <a:pt x="1004" y="455"/>
                  <a:pt x="1011" y="446"/>
                </a:cubicBezTo>
                <a:cubicBezTo>
                  <a:pt x="1022" y="446"/>
                  <a:pt x="1031" y="443"/>
                  <a:pt x="1038" y="436"/>
                </a:cubicBezTo>
                <a:cubicBezTo>
                  <a:pt x="1047" y="431"/>
                  <a:pt x="1058" y="431"/>
                  <a:pt x="1066" y="423"/>
                </a:cubicBezTo>
                <a:cubicBezTo>
                  <a:pt x="1071" y="423"/>
                  <a:pt x="1076" y="423"/>
                  <a:pt x="1079" y="416"/>
                </a:cubicBezTo>
                <a:cubicBezTo>
                  <a:pt x="1085" y="418"/>
                  <a:pt x="1088" y="414"/>
                  <a:pt x="1093" y="413"/>
                </a:cubicBezTo>
                <a:cubicBezTo>
                  <a:pt x="1101" y="405"/>
                  <a:pt x="1111" y="402"/>
                  <a:pt x="1121" y="400"/>
                </a:cubicBezTo>
                <a:cubicBezTo>
                  <a:pt x="1138" y="390"/>
                  <a:pt x="1157" y="383"/>
                  <a:pt x="1173" y="370"/>
                </a:cubicBezTo>
                <a:cubicBezTo>
                  <a:pt x="1183" y="368"/>
                  <a:pt x="1189" y="353"/>
                  <a:pt x="1200" y="354"/>
                </a:cubicBezTo>
                <a:cubicBezTo>
                  <a:pt x="1203" y="349"/>
                  <a:pt x="1209" y="350"/>
                  <a:pt x="1211" y="343"/>
                </a:cubicBezTo>
                <a:cubicBezTo>
                  <a:pt x="1215" y="337"/>
                  <a:pt x="1223" y="342"/>
                  <a:pt x="1225" y="333"/>
                </a:cubicBezTo>
                <a:cubicBezTo>
                  <a:pt x="1216" y="329"/>
                  <a:pt x="1213" y="341"/>
                  <a:pt x="1206" y="340"/>
                </a:cubicBezTo>
                <a:cubicBezTo>
                  <a:pt x="1199" y="344"/>
                  <a:pt x="1193" y="349"/>
                  <a:pt x="1187" y="354"/>
                </a:cubicBezTo>
                <a:cubicBezTo>
                  <a:pt x="1174" y="361"/>
                  <a:pt x="1162" y="368"/>
                  <a:pt x="1150" y="379"/>
                </a:cubicBezTo>
                <a:cubicBezTo>
                  <a:pt x="1141" y="374"/>
                  <a:pt x="1138" y="384"/>
                  <a:pt x="1130" y="382"/>
                </a:cubicBezTo>
                <a:cubicBezTo>
                  <a:pt x="1126" y="392"/>
                  <a:pt x="1116" y="384"/>
                  <a:pt x="1112" y="393"/>
                </a:cubicBezTo>
                <a:cubicBezTo>
                  <a:pt x="1105" y="395"/>
                  <a:pt x="1099" y="398"/>
                  <a:pt x="1093" y="400"/>
                </a:cubicBezTo>
                <a:cubicBezTo>
                  <a:pt x="1086" y="402"/>
                  <a:pt x="1081" y="408"/>
                  <a:pt x="1073" y="407"/>
                </a:cubicBezTo>
                <a:cubicBezTo>
                  <a:pt x="1070" y="417"/>
                  <a:pt x="1059" y="407"/>
                  <a:pt x="1056" y="418"/>
                </a:cubicBezTo>
                <a:cubicBezTo>
                  <a:pt x="1052" y="417"/>
                  <a:pt x="1049" y="421"/>
                  <a:pt x="1045" y="420"/>
                </a:cubicBezTo>
                <a:cubicBezTo>
                  <a:pt x="1044" y="425"/>
                  <a:pt x="1039" y="423"/>
                  <a:pt x="1036" y="425"/>
                </a:cubicBezTo>
                <a:cubicBezTo>
                  <a:pt x="1023" y="430"/>
                  <a:pt x="1010" y="436"/>
                  <a:pt x="997" y="442"/>
                </a:cubicBezTo>
                <a:cubicBezTo>
                  <a:pt x="984" y="448"/>
                  <a:pt x="972" y="454"/>
                  <a:pt x="960" y="460"/>
                </a:cubicBezTo>
                <a:cubicBezTo>
                  <a:pt x="954" y="465"/>
                  <a:pt x="948" y="467"/>
                  <a:pt x="942" y="471"/>
                </a:cubicBezTo>
                <a:cubicBezTo>
                  <a:pt x="935" y="472"/>
                  <a:pt x="931" y="480"/>
                  <a:pt x="924" y="482"/>
                </a:cubicBezTo>
                <a:cubicBezTo>
                  <a:pt x="918" y="484"/>
                  <a:pt x="913" y="491"/>
                  <a:pt x="906" y="493"/>
                </a:cubicBezTo>
                <a:cubicBezTo>
                  <a:pt x="900" y="495"/>
                  <a:pt x="895" y="502"/>
                  <a:pt x="889" y="504"/>
                </a:cubicBezTo>
                <a:cubicBezTo>
                  <a:pt x="883" y="508"/>
                  <a:pt x="877" y="511"/>
                  <a:pt x="871" y="515"/>
                </a:cubicBezTo>
                <a:cubicBezTo>
                  <a:pt x="868" y="518"/>
                  <a:pt x="865" y="520"/>
                  <a:pt x="862" y="521"/>
                </a:cubicBezTo>
                <a:cubicBezTo>
                  <a:pt x="861" y="531"/>
                  <a:pt x="853" y="519"/>
                  <a:pt x="852" y="529"/>
                </a:cubicBezTo>
                <a:cubicBezTo>
                  <a:pt x="848" y="527"/>
                  <a:pt x="847" y="536"/>
                  <a:pt x="843" y="535"/>
                </a:cubicBezTo>
                <a:cubicBezTo>
                  <a:pt x="841" y="540"/>
                  <a:pt x="837" y="539"/>
                  <a:pt x="836" y="544"/>
                </a:cubicBezTo>
                <a:cubicBezTo>
                  <a:pt x="820" y="548"/>
                  <a:pt x="809" y="562"/>
                  <a:pt x="795" y="570"/>
                </a:cubicBezTo>
                <a:cubicBezTo>
                  <a:pt x="793" y="575"/>
                  <a:pt x="791" y="578"/>
                  <a:pt x="787" y="579"/>
                </a:cubicBezTo>
                <a:cubicBezTo>
                  <a:pt x="783" y="579"/>
                  <a:pt x="782" y="589"/>
                  <a:pt x="777" y="587"/>
                </a:cubicBezTo>
                <a:cubicBezTo>
                  <a:pt x="776" y="596"/>
                  <a:pt x="771" y="593"/>
                  <a:pt x="769" y="599"/>
                </a:cubicBezTo>
                <a:cubicBezTo>
                  <a:pt x="764" y="599"/>
                  <a:pt x="764" y="609"/>
                  <a:pt x="759" y="608"/>
                </a:cubicBezTo>
                <a:cubicBezTo>
                  <a:pt x="746" y="620"/>
                  <a:pt x="733" y="630"/>
                  <a:pt x="722" y="645"/>
                </a:cubicBezTo>
                <a:cubicBezTo>
                  <a:pt x="718" y="656"/>
                  <a:pt x="710" y="660"/>
                  <a:pt x="705" y="669"/>
                </a:cubicBezTo>
                <a:cubicBezTo>
                  <a:pt x="699" y="664"/>
                  <a:pt x="701" y="682"/>
                  <a:pt x="695" y="677"/>
                </a:cubicBezTo>
                <a:cubicBezTo>
                  <a:pt x="692" y="680"/>
                  <a:pt x="692" y="692"/>
                  <a:pt x="686" y="689"/>
                </a:cubicBezTo>
                <a:cubicBezTo>
                  <a:pt x="693" y="679"/>
                  <a:pt x="687" y="674"/>
                  <a:pt x="691" y="666"/>
                </a:cubicBezTo>
                <a:cubicBezTo>
                  <a:pt x="695" y="655"/>
                  <a:pt x="699" y="646"/>
                  <a:pt x="707" y="644"/>
                </a:cubicBezTo>
                <a:cubicBezTo>
                  <a:pt x="709" y="638"/>
                  <a:pt x="707" y="632"/>
                  <a:pt x="712" y="625"/>
                </a:cubicBezTo>
                <a:cubicBezTo>
                  <a:pt x="719" y="625"/>
                  <a:pt x="721" y="612"/>
                  <a:pt x="728" y="612"/>
                </a:cubicBezTo>
                <a:cubicBezTo>
                  <a:pt x="730" y="602"/>
                  <a:pt x="737" y="601"/>
                  <a:pt x="740" y="593"/>
                </a:cubicBezTo>
                <a:cubicBezTo>
                  <a:pt x="752" y="589"/>
                  <a:pt x="759" y="572"/>
                  <a:pt x="770" y="568"/>
                </a:cubicBezTo>
                <a:cubicBezTo>
                  <a:pt x="778" y="553"/>
                  <a:pt x="790" y="550"/>
                  <a:pt x="799" y="540"/>
                </a:cubicBezTo>
                <a:cubicBezTo>
                  <a:pt x="810" y="533"/>
                  <a:pt x="820" y="525"/>
                  <a:pt x="829" y="516"/>
                </a:cubicBezTo>
                <a:cubicBezTo>
                  <a:pt x="835" y="513"/>
                  <a:pt x="841" y="513"/>
                  <a:pt x="845" y="503"/>
                </a:cubicBezTo>
                <a:cubicBezTo>
                  <a:pt x="850" y="500"/>
                  <a:pt x="857" y="501"/>
                  <a:pt x="860" y="491"/>
                </a:cubicBezTo>
                <a:cubicBezTo>
                  <a:pt x="866" y="491"/>
                  <a:pt x="871" y="487"/>
                  <a:pt x="875" y="479"/>
                </a:cubicBezTo>
                <a:cubicBezTo>
                  <a:pt x="882" y="482"/>
                  <a:pt x="885" y="472"/>
                  <a:pt x="891" y="471"/>
                </a:cubicBezTo>
                <a:cubicBezTo>
                  <a:pt x="913" y="455"/>
                  <a:pt x="937" y="448"/>
                  <a:pt x="956" y="427"/>
                </a:cubicBezTo>
                <a:cubicBezTo>
                  <a:pt x="976" y="423"/>
                  <a:pt x="993" y="412"/>
                  <a:pt x="1012" y="408"/>
                </a:cubicBezTo>
                <a:cubicBezTo>
                  <a:pt x="1018" y="396"/>
                  <a:pt x="1031" y="404"/>
                  <a:pt x="1038" y="394"/>
                </a:cubicBezTo>
                <a:cubicBezTo>
                  <a:pt x="1049" y="394"/>
                  <a:pt x="1055" y="382"/>
                  <a:pt x="1067" y="385"/>
                </a:cubicBezTo>
                <a:cubicBezTo>
                  <a:pt x="1085" y="374"/>
                  <a:pt x="1104" y="371"/>
                  <a:pt x="1123" y="363"/>
                </a:cubicBezTo>
                <a:cubicBezTo>
                  <a:pt x="1130" y="356"/>
                  <a:pt x="1141" y="357"/>
                  <a:pt x="1149" y="353"/>
                </a:cubicBezTo>
                <a:cubicBezTo>
                  <a:pt x="1157" y="359"/>
                  <a:pt x="1158" y="348"/>
                  <a:pt x="1164" y="350"/>
                </a:cubicBezTo>
                <a:cubicBezTo>
                  <a:pt x="1170" y="352"/>
                  <a:pt x="1173" y="343"/>
                  <a:pt x="1180" y="348"/>
                </a:cubicBezTo>
                <a:cubicBezTo>
                  <a:pt x="1182" y="342"/>
                  <a:pt x="1186" y="344"/>
                  <a:pt x="1189" y="342"/>
                </a:cubicBezTo>
                <a:cubicBezTo>
                  <a:pt x="1190" y="332"/>
                  <a:pt x="1199" y="344"/>
                  <a:pt x="1199" y="334"/>
                </a:cubicBezTo>
                <a:cubicBezTo>
                  <a:pt x="1208" y="335"/>
                  <a:pt x="1213" y="328"/>
                  <a:pt x="1220" y="324"/>
                </a:cubicBezTo>
                <a:cubicBezTo>
                  <a:pt x="1224" y="326"/>
                  <a:pt x="1225" y="319"/>
                  <a:pt x="1230" y="323"/>
                </a:cubicBezTo>
                <a:cubicBezTo>
                  <a:pt x="1233" y="318"/>
                  <a:pt x="1239" y="323"/>
                  <a:pt x="1240" y="315"/>
                </a:cubicBezTo>
                <a:cubicBezTo>
                  <a:pt x="1249" y="318"/>
                  <a:pt x="1253" y="306"/>
                  <a:pt x="1262" y="309"/>
                </a:cubicBezTo>
                <a:cubicBezTo>
                  <a:pt x="1266" y="303"/>
                  <a:pt x="1270" y="299"/>
                  <a:pt x="1276" y="299"/>
                </a:cubicBezTo>
                <a:cubicBezTo>
                  <a:pt x="1279" y="293"/>
                  <a:pt x="1285" y="292"/>
                  <a:pt x="1290" y="290"/>
                </a:cubicBezTo>
                <a:cubicBezTo>
                  <a:pt x="1292" y="281"/>
                  <a:pt x="1298" y="284"/>
                  <a:pt x="1300" y="275"/>
                </a:cubicBezTo>
                <a:cubicBezTo>
                  <a:pt x="1305" y="273"/>
                  <a:pt x="1310" y="264"/>
                  <a:pt x="1303" y="261"/>
                </a:cubicBezTo>
                <a:cubicBezTo>
                  <a:pt x="1293" y="271"/>
                  <a:pt x="1280" y="276"/>
                  <a:pt x="1270" y="290"/>
                </a:cubicBezTo>
                <a:cubicBezTo>
                  <a:pt x="1261" y="290"/>
                  <a:pt x="1255" y="300"/>
                  <a:pt x="1246" y="301"/>
                </a:cubicBezTo>
                <a:cubicBezTo>
                  <a:pt x="1239" y="308"/>
                  <a:pt x="1229" y="307"/>
                  <a:pt x="1222" y="313"/>
                </a:cubicBezTo>
                <a:cubicBezTo>
                  <a:pt x="1204" y="318"/>
                  <a:pt x="1188" y="328"/>
                  <a:pt x="1172" y="338"/>
                </a:cubicBezTo>
                <a:cubicBezTo>
                  <a:pt x="1167" y="337"/>
                  <a:pt x="1163" y="340"/>
                  <a:pt x="1157" y="337"/>
                </a:cubicBezTo>
                <a:cubicBezTo>
                  <a:pt x="1155" y="346"/>
                  <a:pt x="1146" y="337"/>
                  <a:pt x="1144" y="344"/>
                </a:cubicBezTo>
                <a:cubicBezTo>
                  <a:pt x="1133" y="342"/>
                  <a:pt x="1127" y="353"/>
                  <a:pt x="1116" y="350"/>
                </a:cubicBezTo>
                <a:cubicBezTo>
                  <a:pt x="1110" y="362"/>
                  <a:pt x="1097" y="354"/>
                  <a:pt x="1090" y="364"/>
                </a:cubicBezTo>
                <a:cubicBezTo>
                  <a:pt x="1078" y="361"/>
                  <a:pt x="1072" y="374"/>
                  <a:pt x="1061" y="373"/>
                </a:cubicBezTo>
                <a:cubicBezTo>
                  <a:pt x="1024" y="388"/>
                  <a:pt x="988" y="404"/>
                  <a:pt x="951" y="418"/>
                </a:cubicBezTo>
                <a:cubicBezTo>
                  <a:pt x="947" y="426"/>
                  <a:pt x="940" y="424"/>
                  <a:pt x="935" y="430"/>
                </a:cubicBezTo>
                <a:cubicBezTo>
                  <a:pt x="929" y="431"/>
                  <a:pt x="925" y="438"/>
                  <a:pt x="919" y="439"/>
                </a:cubicBezTo>
                <a:cubicBezTo>
                  <a:pt x="910" y="450"/>
                  <a:pt x="895" y="446"/>
                  <a:pt x="887" y="459"/>
                </a:cubicBezTo>
                <a:cubicBezTo>
                  <a:pt x="882" y="462"/>
                  <a:pt x="875" y="461"/>
                  <a:pt x="872" y="471"/>
                </a:cubicBezTo>
                <a:cubicBezTo>
                  <a:pt x="869" y="470"/>
                  <a:pt x="865" y="469"/>
                  <a:pt x="864" y="474"/>
                </a:cubicBezTo>
                <a:cubicBezTo>
                  <a:pt x="862" y="478"/>
                  <a:pt x="858" y="477"/>
                  <a:pt x="855" y="480"/>
                </a:cubicBezTo>
                <a:cubicBezTo>
                  <a:pt x="846" y="491"/>
                  <a:pt x="834" y="497"/>
                  <a:pt x="824" y="507"/>
                </a:cubicBezTo>
                <a:cubicBezTo>
                  <a:pt x="813" y="513"/>
                  <a:pt x="803" y="522"/>
                  <a:pt x="794" y="531"/>
                </a:cubicBezTo>
                <a:cubicBezTo>
                  <a:pt x="782" y="536"/>
                  <a:pt x="772" y="544"/>
                  <a:pt x="763" y="555"/>
                </a:cubicBezTo>
                <a:cubicBezTo>
                  <a:pt x="757" y="555"/>
                  <a:pt x="755" y="568"/>
                  <a:pt x="748" y="568"/>
                </a:cubicBezTo>
                <a:cubicBezTo>
                  <a:pt x="745" y="578"/>
                  <a:pt x="738" y="575"/>
                  <a:pt x="734" y="584"/>
                </a:cubicBezTo>
                <a:cubicBezTo>
                  <a:pt x="730" y="589"/>
                  <a:pt x="724" y="591"/>
                  <a:pt x="721" y="600"/>
                </a:cubicBezTo>
                <a:cubicBezTo>
                  <a:pt x="713" y="600"/>
                  <a:pt x="713" y="617"/>
                  <a:pt x="703" y="611"/>
                </a:cubicBezTo>
                <a:cubicBezTo>
                  <a:pt x="703" y="606"/>
                  <a:pt x="712" y="598"/>
                  <a:pt x="706" y="596"/>
                </a:cubicBezTo>
                <a:cubicBezTo>
                  <a:pt x="710" y="592"/>
                  <a:pt x="715" y="592"/>
                  <a:pt x="718" y="586"/>
                </a:cubicBezTo>
                <a:cubicBezTo>
                  <a:pt x="726" y="580"/>
                  <a:pt x="733" y="572"/>
                  <a:pt x="740" y="564"/>
                </a:cubicBezTo>
                <a:cubicBezTo>
                  <a:pt x="748" y="557"/>
                  <a:pt x="756" y="550"/>
                  <a:pt x="763" y="542"/>
                </a:cubicBezTo>
                <a:cubicBezTo>
                  <a:pt x="771" y="536"/>
                  <a:pt x="776" y="524"/>
                  <a:pt x="785" y="521"/>
                </a:cubicBezTo>
                <a:cubicBezTo>
                  <a:pt x="791" y="510"/>
                  <a:pt x="802" y="510"/>
                  <a:pt x="807" y="496"/>
                </a:cubicBezTo>
                <a:cubicBezTo>
                  <a:pt x="817" y="495"/>
                  <a:pt x="822" y="481"/>
                  <a:pt x="831" y="478"/>
                </a:cubicBezTo>
                <a:cubicBezTo>
                  <a:pt x="839" y="473"/>
                  <a:pt x="847" y="466"/>
                  <a:pt x="855" y="460"/>
                </a:cubicBezTo>
                <a:cubicBezTo>
                  <a:pt x="856" y="451"/>
                  <a:pt x="865" y="461"/>
                  <a:pt x="866" y="449"/>
                </a:cubicBezTo>
                <a:cubicBezTo>
                  <a:pt x="872" y="452"/>
                  <a:pt x="875" y="445"/>
                  <a:pt x="877" y="439"/>
                </a:cubicBezTo>
                <a:cubicBezTo>
                  <a:pt x="894" y="437"/>
                  <a:pt x="905" y="423"/>
                  <a:pt x="919" y="416"/>
                </a:cubicBezTo>
                <a:cubicBezTo>
                  <a:pt x="935" y="412"/>
                  <a:pt x="946" y="395"/>
                  <a:pt x="963" y="392"/>
                </a:cubicBezTo>
                <a:cubicBezTo>
                  <a:pt x="976" y="381"/>
                  <a:pt x="992" y="376"/>
                  <a:pt x="1006" y="367"/>
                </a:cubicBezTo>
                <a:cubicBezTo>
                  <a:pt x="1010" y="367"/>
                  <a:pt x="1014" y="366"/>
                  <a:pt x="1017" y="363"/>
                </a:cubicBezTo>
                <a:cubicBezTo>
                  <a:pt x="1020" y="358"/>
                  <a:pt x="1027" y="365"/>
                  <a:pt x="1029" y="358"/>
                </a:cubicBezTo>
                <a:cubicBezTo>
                  <a:pt x="1036" y="354"/>
                  <a:pt x="1044" y="351"/>
                  <a:pt x="1052" y="350"/>
                </a:cubicBezTo>
                <a:cubicBezTo>
                  <a:pt x="1053" y="342"/>
                  <a:pt x="1060" y="347"/>
                  <a:pt x="1062" y="341"/>
                </a:cubicBezTo>
                <a:cubicBezTo>
                  <a:pt x="1068" y="345"/>
                  <a:pt x="1069" y="335"/>
                  <a:pt x="1074" y="337"/>
                </a:cubicBezTo>
                <a:cubicBezTo>
                  <a:pt x="1082" y="337"/>
                  <a:pt x="1089" y="330"/>
                  <a:pt x="1097" y="329"/>
                </a:cubicBezTo>
                <a:cubicBezTo>
                  <a:pt x="1104" y="336"/>
                  <a:pt x="1103" y="321"/>
                  <a:pt x="1110" y="328"/>
                </a:cubicBezTo>
                <a:cubicBezTo>
                  <a:pt x="1113" y="325"/>
                  <a:pt x="1117" y="324"/>
                  <a:pt x="1121" y="324"/>
                </a:cubicBezTo>
                <a:cubicBezTo>
                  <a:pt x="1124" y="319"/>
                  <a:pt x="1131" y="326"/>
                  <a:pt x="1133" y="320"/>
                </a:cubicBezTo>
                <a:cubicBezTo>
                  <a:pt x="1135" y="313"/>
                  <a:pt x="1144" y="327"/>
                  <a:pt x="1144" y="315"/>
                </a:cubicBezTo>
                <a:cubicBezTo>
                  <a:pt x="1151" y="323"/>
                  <a:pt x="1150" y="308"/>
                  <a:pt x="1157" y="315"/>
                </a:cubicBezTo>
                <a:cubicBezTo>
                  <a:pt x="1160" y="312"/>
                  <a:pt x="1164" y="310"/>
                  <a:pt x="1169" y="311"/>
                </a:cubicBezTo>
                <a:cubicBezTo>
                  <a:pt x="1176" y="306"/>
                  <a:pt x="1183" y="303"/>
                  <a:pt x="1192" y="302"/>
                </a:cubicBezTo>
                <a:cubicBezTo>
                  <a:pt x="1195" y="299"/>
                  <a:pt x="1199" y="297"/>
                  <a:pt x="1203" y="298"/>
                </a:cubicBezTo>
                <a:cubicBezTo>
                  <a:pt x="1207" y="297"/>
                  <a:pt x="1209" y="288"/>
                  <a:pt x="1215" y="293"/>
                </a:cubicBezTo>
                <a:cubicBezTo>
                  <a:pt x="1216" y="285"/>
                  <a:pt x="1223" y="291"/>
                  <a:pt x="1225" y="285"/>
                </a:cubicBezTo>
                <a:cubicBezTo>
                  <a:pt x="1226" y="284"/>
                  <a:pt x="1236" y="278"/>
                  <a:pt x="1230" y="275"/>
                </a:cubicBezTo>
                <a:cubicBezTo>
                  <a:pt x="1220" y="283"/>
                  <a:pt x="1207" y="281"/>
                  <a:pt x="1199" y="293"/>
                </a:cubicBezTo>
                <a:cubicBezTo>
                  <a:pt x="1191" y="289"/>
                  <a:pt x="1187" y="294"/>
                  <a:pt x="1181" y="297"/>
                </a:cubicBezTo>
                <a:cubicBezTo>
                  <a:pt x="1175" y="297"/>
                  <a:pt x="1169" y="300"/>
                  <a:pt x="1163" y="302"/>
                </a:cubicBezTo>
                <a:cubicBezTo>
                  <a:pt x="1152" y="307"/>
                  <a:pt x="1140" y="310"/>
                  <a:pt x="1127" y="311"/>
                </a:cubicBezTo>
                <a:cubicBezTo>
                  <a:pt x="1116" y="315"/>
                  <a:pt x="1104" y="318"/>
                  <a:pt x="1091" y="320"/>
                </a:cubicBezTo>
                <a:cubicBezTo>
                  <a:pt x="1081" y="325"/>
                  <a:pt x="1068" y="325"/>
                  <a:pt x="1059" y="334"/>
                </a:cubicBezTo>
                <a:cubicBezTo>
                  <a:pt x="1046" y="334"/>
                  <a:pt x="1037" y="344"/>
                  <a:pt x="1025" y="347"/>
                </a:cubicBezTo>
                <a:cubicBezTo>
                  <a:pt x="1014" y="354"/>
                  <a:pt x="1001" y="353"/>
                  <a:pt x="992" y="363"/>
                </a:cubicBezTo>
                <a:cubicBezTo>
                  <a:pt x="983" y="359"/>
                  <a:pt x="981" y="370"/>
                  <a:pt x="975" y="372"/>
                </a:cubicBezTo>
                <a:cubicBezTo>
                  <a:pt x="968" y="371"/>
                  <a:pt x="963" y="376"/>
                  <a:pt x="958" y="380"/>
                </a:cubicBezTo>
                <a:cubicBezTo>
                  <a:pt x="948" y="385"/>
                  <a:pt x="938" y="392"/>
                  <a:pt x="928" y="398"/>
                </a:cubicBezTo>
                <a:cubicBezTo>
                  <a:pt x="916" y="403"/>
                  <a:pt x="907" y="411"/>
                  <a:pt x="896" y="419"/>
                </a:cubicBezTo>
                <a:cubicBezTo>
                  <a:pt x="885" y="423"/>
                  <a:pt x="873" y="428"/>
                  <a:pt x="864" y="439"/>
                </a:cubicBezTo>
                <a:cubicBezTo>
                  <a:pt x="858" y="441"/>
                  <a:pt x="855" y="449"/>
                  <a:pt x="849" y="451"/>
                </a:cubicBezTo>
                <a:cubicBezTo>
                  <a:pt x="843" y="453"/>
                  <a:pt x="838" y="457"/>
                  <a:pt x="834" y="464"/>
                </a:cubicBezTo>
                <a:cubicBezTo>
                  <a:pt x="812" y="472"/>
                  <a:pt x="795" y="496"/>
                  <a:pt x="776" y="513"/>
                </a:cubicBezTo>
                <a:cubicBezTo>
                  <a:pt x="771" y="518"/>
                  <a:pt x="765" y="519"/>
                  <a:pt x="762" y="530"/>
                </a:cubicBezTo>
                <a:cubicBezTo>
                  <a:pt x="754" y="525"/>
                  <a:pt x="753" y="539"/>
                  <a:pt x="747" y="542"/>
                </a:cubicBezTo>
                <a:cubicBezTo>
                  <a:pt x="736" y="546"/>
                  <a:pt x="728" y="562"/>
                  <a:pt x="717" y="566"/>
                </a:cubicBezTo>
                <a:cubicBezTo>
                  <a:pt x="715" y="561"/>
                  <a:pt x="720" y="553"/>
                  <a:pt x="723" y="546"/>
                </a:cubicBezTo>
                <a:cubicBezTo>
                  <a:pt x="731" y="554"/>
                  <a:pt x="732" y="540"/>
                  <a:pt x="738" y="541"/>
                </a:cubicBezTo>
                <a:cubicBezTo>
                  <a:pt x="744" y="521"/>
                  <a:pt x="756" y="518"/>
                  <a:pt x="766" y="509"/>
                </a:cubicBezTo>
                <a:cubicBezTo>
                  <a:pt x="758" y="503"/>
                  <a:pt x="771" y="504"/>
                  <a:pt x="770" y="498"/>
                </a:cubicBezTo>
                <a:cubicBezTo>
                  <a:pt x="773" y="492"/>
                  <a:pt x="778" y="492"/>
                  <a:pt x="780" y="484"/>
                </a:cubicBezTo>
                <a:cubicBezTo>
                  <a:pt x="783" y="485"/>
                  <a:pt x="783" y="483"/>
                  <a:pt x="784" y="482"/>
                </a:cubicBezTo>
                <a:cubicBezTo>
                  <a:pt x="789" y="479"/>
                  <a:pt x="793" y="483"/>
                  <a:pt x="794" y="474"/>
                </a:cubicBezTo>
                <a:cubicBezTo>
                  <a:pt x="802" y="476"/>
                  <a:pt x="803" y="462"/>
                  <a:pt x="809" y="462"/>
                </a:cubicBezTo>
                <a:cubicBezTo>
                  <a:pt x="813" y="454"/>
                  <a:pt x="820" y="454"/>
                  <a:pt x="825" y="450"/>
                </a:cubicBezTo>
                <a:cubicBezTo>
                  <a:pt x="826" y="446"/>
                  <a:pt x="828" y="444"/>
                  <a:pt x="831" y="443"/>
                </a:cubicBezTo>
                <a:cubicBezTo>
                  <a:pt x="835" y="445"/>
                  <a:pt x="836" y="436"/>
                  <a:pt x="840" y="437"/>
                </a:cubicBezTo>
                <a:cubicBezTo>
                  <a:pt x="843" y="429"/>
                  <a:pt x="850" y="430"/>
                  <a:pt x="855" y="425"/>
                </a:cubicBezTo>
                <a:cubicBezTo>
                  <a:pt x="858" y="417"/>
                  <a:pt x="865" y="417"/>
                  <a:pt x="870" y="413"/>
                </a:cubicBezTo>
                <a:cubicBezTo>
                  <a:pt x="879" y="403"/>
                  <a:pt x="892" y="403"/>
                  <a:pt x="902" y="392"/>
                </a:cubicBezTo>
                <a:cubicBezTo>
                  <a:pt x="904" y="390"/>
                  <a:pt x="906" y="390"/>
                  <a:pt x="909" y="390"/>
                </a:cubicBezTo>
                <a:cubicBezTo>
                  <a:pt x="912" y="386"/>
                  <a:pt x="913" y="380"/>
                  <a:pt x="918" y="384"/>
                </a:cubicBezTo>
                <a:cubicBezTo>
                  <a:pt x="921" y="373"/>
                  <a:pt x="929" y="378"/>
                  <a:pt x="933" y="372"/>
                </a:cubicBezTo>
                <a:cubicBezTo>
                  <a:pt x="943" y="362"/>
                  <a:pt x="956" y="362"/>
                  <a:pt x="965" y="351"/>
                </a:cubicBezTo>
                <a:cubicBezTo>
                  <a:pt x="979" y="352"/>
                  <a:pt x="986" y="338"/>
                  <a:pt x="998" y="335"/>
                </a:cubicBezTo>
                <a:cubicBezTo>
                  <a:pt x="1003" y="331"/>
                  <a:pt x="1008" y="325"/>
                  <a:pt x="1015" y="326"/>
                </a:cubicBezTo>
                <a:cubicBezTo>
                  <a:pt x="1018" y="318"/>
                  <a:pt x="1026" y="320"/>
                  <a:pt x="1033" y="322"/>
                </a:cubicBezTo>
                <a:cubicBezTo>
                  <a:pt x="1035" y="318"/>
                  <a:pt x="1036" y="312"/>
                  <a:pt x="1040" y="312"/>
                </a:cubicBezTo>
                <a:cubicBezTo>
                  <a:pt x="1042" y="308"/>
                  <a:pt x="1048" y="313"/>
                  <a:pt x="1049" y="307"/>
                </a:cubicBezTo>
                <a:cubicBezTo>
                  <a:pt x="1057" y="305"/>
                  <a:pt x="1065" y="305"/>
                  <a:pt x="1070" y="297"/>
                </a:cubicBezTo>
                <a:cubicBezTo>
                  <a:pt x="1079" y="302"/>
                  <a:pt x="1082" y="292"/>
                  <a:pt x="1090" y="294"/>
                </a:cubicBezTo>
                <a:cubicBezTo>
                  <a:pt x="1094" y="283"/>
                  <a:pt x="1105" y="291"/>
                  <a:pt x="1109" y="280"/>
                </a:cubicBezTo>
                <a:cubicBezTo>
                  <a:pt x="1117" y="281"/>
                  <a:pt x="1123" y="279"/>
                  <a:pt x="1128" y="273"/>
                </a:cubicBezTo>
                <a:cubicBezTo>
                  <a:pt x="1138" y="276"/>
                  <a:pt x="1144" y="270"/>
                  <a:pt x="1150" y="267"/>
                </a:cubicBezTo>
                <a:cubicBezTo>
                  <a:pt x="1158" y="265"/>
                  <a:pt x="1166" y="267"/>
                  <a:pt x="1172" y="261"/>
                </a:cubicBezTo>
                <a:cubicBezTo>
                  <a:pt x="1176" y="261"/>
                  <a:pt x="1179" y="261"/>
                  <a:pt x="1183" y="260"/>
                </a:cubicBezTo>
                <a:cubicBezTo>
                  <a:pt x="1185" y="255"/>
                  <a:pt x="1192" y="262"/>
                  <a:pt x="1195" y="259"/>
                </a:cubicBezTo>
                <a:cubicBezTo>
                  <a:pt x="1209" y="254"/>
                  <a:pt x="1223" y="250"/>
                  <a:pt x="1237" y="246"/>
                </a:cubicBezTo>
                <a:cubicBezTo>
                  <a:pt x="1242" y="240"/>
                  <a:pt x="1251" y="242"/>
                  <a:pt x="1257" y="236"/>
                </a:cubicBezTo>
                <a:cubicBezTo>
                  <a:pt x="1263" y="232"/>
                  <a:pt x="1270" y="229"/>
                  <a:pt x="1277" y="226"/>
                </a:cubicBezTo>
                <a:cubicBezTo>
                  <a:pt x="1290" y="220"/>
                  <a:pt x="1303" y="214"/>
                  <a:pt x="1316" y="206"/>
                </a:cubicBezTo>
                <a:cubicBezTo>
                  <a:pt x="1319" y="206"/>
                  <a:pt x="1323" y="205"/>
                  <a:pt x="1324" y="200"/>
                </a:cubicBezTo>
                <a:cubicBezTo>
                  <a:pt x="1328" y="199"/>
                  <a:pt x="1332" y="197"/>
                  <a:pt x="1336" y="196"/>
                </a:cubicBezTo>
                <a:cubicBezTo>
                  <a:pt x="1340" y="198"/>
                  <a:pt x="1341" y="189"/>
                  <a:pt x="1345" y="190"/>
                </a:cubicBezTo>
                <a:cubicBezTo>
                  <a:pt x="1346" y="182"/>
                  <a:pt x="1353" y="187"/>
                  <a:pt x="1355" y="182"/>
                </a:cubicBezTo>
                <a:cubicBezTo>
                  <a:pt x="1346" y="178"/>
                  <a:pt x="1341" y="185"/>
                  <a:pt x="1337" y="193"/>
                </a:cubicBezTo>
                <a:cubicBezTo>
                  <a:pt x="1325" y="186"/>
                  <a:pt x="1322" y="202"/>
                  <a:pt x="1312" y="201"/>
                </a:cubicBezTo>
                <a:cubicBezTo>
                  <a:pt x="1303" y="204"/>
                  <a:pt x="1297" y="212"/>
                  <a:pt x="1287" y="212"/>
                </a:cubicBezTo>
                <a:cubicBezTo>
                  <a:pt x="1280" y="218"/>
                  <a:pt x="1270" y="217"/>
                  <a:pt x="1263" y="223"/>
                </a:cubicBezTo>
                <a:cubicBezTo>
                  <a:pt x="1254" y="227"/>
                  <a:pt x="1246" y="234"/>
                  <a:pt x="1236" y="233"/>
                </a:cubicBezTo>
                <a:cubicBezTo>
                  <a:pt x="1203" y="249"/>
                  <a:pt x="1164" y="250"/>
                  <a:pt x="1130" y="264"/>
                </a:cubicBezTo>
                <a:cubicBezTo>
                  <a:pt x="1127" y="269"/>
                  <a:pt x="1120" y="262"/>
                  <a:pt x="1118" y="268"/>
                </a:cubicBezTo>
                <a:cubicBezTo>
                  <a:pt x="1112" y="267"/>
                  <a:pt x="1110" y="273"/>
                  <a:pt x="1104" y="271"/>
                </a:cubicBezTo>
                <a:cubicBezTo>
                  <a:pt x="1102" y="281"/>
                  <a:pt x="1093" y="271"/>
                  <a:pt x="1091" y="278"/>
                </a:cubicBezTo>
                <a:cubicBezTo>
                  <a:pt x="1087" y="281"/>
                  <a:pt x="1082" y="280"/>
                  <a:pt x="1078" y="285"/>
                </a:cubicBezTo>
                <a:cubicBezTo>
                  <a:pt x="1070" y="288"/>
                  <a:pt x="1060" y="287"/>
                  <a:pt x="1054" y="296"/>
                </a:cubicBezTo>
                <a:cubicBezTo>
                  <a:pt x="1051" y="294"/>
                  <a:pt x="1049" y="296"/>
                  <a:pt x="1048" y="297"/>
                </a:cubicBezTo>
                <a:cubicBezTo>
                  <a:pt x="1045" y="297"/>
                  <a:pt x="1042" y="299"/>
                  <a:pt x="1040" y="299"/>
                </a:cubicBezTo>
                <a:cubicBezTo>
                  <a:pt x="1036" y="302"/>
                  <a:pt x="1032" y="305"/>
                  <a:pt x="1027" y="306"/>
                </a:cubicBezTo>
                <a:cubicBezTo>
                  <a:pt x="1019" y="310"/>
                  <a:pt x="1011" y="314"/>
                  <a:pt x="1003" y="318"/>
                </a:cubicBezTo>
                <a:cubicBezTo>
                  <a:pt x="994" y="320"/>
                  <a:pt x="987" y="330"/>
                  <a:pt x="977" y="331"/>
                </a:cubicBezTo>
                <a:cubicBezTo>
                  <a:pt x="971" y="341"/>
                  <a:pt x="962" y="341"/>
                  <a:pt x="955" y="346"/>
                </a:cubicBezTo>
                <a:cubicBezTo>
                  <a:pt x="945" y="348"/>
                  <a:pt x="939" y="360"/>
                  <a:pt x="928" y="356"/>
                </a:cubicBezTo>
                <a:cubicBezTo>
                  <a:pt x="925" y="365"/>
                  <a:pt x="919" y="365"/>
                  <a:pt x="915" y="370"/>
                </a:cubicBezTo>
                <a:cubicBezTo>
                  <a:pt x="908" y="369"/>
                  <a:pt x="906" y="381"/>
                  <a:pt x="899" y="378"/>
                </a:cubicBezTo>
                <a:cubicBezTo>
                  <a:pt x="895" y="384"/>
                  <a:pt x="891" y="388"/>
                  <a:pt x="885" y="388"/>
                </a:cubicBezTo>
                <a:cubicBezTo>
                  <a:pt x="880" y="392"/>
                  <a:pt x="876" y="399"/>
                  <a:pt x="868" y="396"/>
                </a:cubicBezTo>
                <a:cubicBezTo>
                  <a:pt x="866" y="403"/>
                  <a:pt x="863" y="406"/>
                  <a:pt x="858" y="404"/>
                </a:cubicBezTo>
                <a:cubicBezTo>
                  <a:pt x="856" y="414"/>
                  <a:pt x="850" y="411"/>
                  <a:pt x="847" y="415"/>
                </a:cubicBezTo>
                <a:cubicBezTo>
                  <a:pt x="843" y="420"/>
                  <a:pt x="838" y="419"/>
                  <a:pt x="835" y="426"/>
                </a:cubicBezTo>
                <a:cubicBezTo>
                  <a:pt x="833" y="425"/>
                  <a:pt x="831" y="427"/>
                  <a:pt x="830" y="430"/>
                </a:cubicBezTo>
                <a:cubicBezTo>
                  <a:pt x="827" y="429"/>
                  <a:pt x="824" y="428"/>
                  <a:pt x="823" y="433"/>
                </a:cubicBezTo>
                <a:cubicBezTo>
                  <a:pt x="812" y="441"/>
                  <a:pt x="803" y="452"/>
                  <a:pt x="794" y="461"/>
                </a:cubicBezTo>
                <a:cubicBezTo>
                  <a:pt x="784" y="469"/>
                  <a:pt x="775" y="480"/>
                  <a:pt x="763" y="485"/>
                </a:cubicBezTo>
                <a:cubicBezTo>
                  <a:pt x="762" y="490"/>
                  <a:pt x="759" y="493"/>
                  <a:pt x="756" y="495"/>
                </a:cubicBezTo>
                <a:cubicBezTo>
                  <a:pt x="754" y="498"/>
                  <a:pt x="752" y="505"/>
                  <a:pt x="749" y="504"/>
                </a:cubicBezTo>
                <a:cubicBezTo>
                  <a:pt x="743" y="510"/>
                  <a:pt x="739" y="518"/>
                  <a:pt x="732" y="519"/>
                </a:cubicBezTo>
                <a:cubicBezTo>
                  <a:pt x="742" y="505"/>
                  <a:pt x="732" y="499"/>
                  <a:pt x="741" y="485"/>
                </a:cubicBezTo>
                <a:cubicBezTo>
                  <a:pt x="753" y="474"/>
                  <a:pt x="764" y="463"/>
                  <a:pt x="775" y="453"/>
                </a:cubicBezTo>
                <a:cubicBezTo>
                  <a:pt x="787" y="441"/>
                  <a:pt x="800" y="433"/>
                  <a:pt x="812" y="421"/>
                </a:cubicBezTo>
                <a:cubicBezTo>
                  <a:pt x="819" y="423"/>
                  <a:pt x="811" y="416"/>
                  <a:pt x="818" y="415"/>
                </a:cubicBezTo>
                <a:cubicBezTo>
                  <a:pt x="820" y="408"/>
                  <a:pt x="826" y="411"/>
                  <a:pt x="827" y="403"/>
                </a:cubicBezTo>
                <a:cubicBezTo>
                  <a:pt x="835" y="407"/>
                  <a:pt x="835" y="391"/>
                  <a:pt x="843" y="394"/>
                </a:cubicBezTo>
                <a:cubicBezTo>
                  <a:pt x="847" y="385"/>
                  <a:pt x="856" y="388"/>
                  <a:pt x="860" y="380"/>
                </a:cubicBezTo>
                <a:cubicBezTo>
                  <a:pt x="872" y="374"/>
                  <a:pt x="881" y="362"/>
                  <a:pt x="893" y="356"/>
                </a:cubicBezTo>
                <a:cubicBezTo>
                  <a:pt x="904" y="351"/>
                  <a:pt x="914" y="340"/>
                  <a:pt x="926" y="333"/>
                </a:cubicBezTo>
                <a:cubicBezTo>
                  <a:pt x="932" y="332"/>
                  <a:pt x="935" y="323"/>
                  <a:pt x="941" y="321"/>
                </a:cubicBezTo>
                <a:cubicBezTo>
                  <a:pt x="947" y="319"/>
                  <a:pt x="952" y="312"/>
                  <a:pt x="959" y="310"/>
                </a:cubicBezTo>
                <a:cubicBezTo>
                  <a:pt x="964" y="306"/>
                  <a:pt x="968" y="301"/>
                  <a:pt x="975" y="302"/>
                </a:cubicBezTo>
                <a:cubicBezTo>
                  <a:pt x="980" y="294"/>
                  <a:pt x="986" y="291"/>
                  <a:pt x="993" y="291"/>
                </a:cubicBezTo>
                <a:cubicBezTo>
                  <a:pt x="997" y="285"/>
                  <a:pt x="1004" y="285"/>
                  <a:pt x="1009" y="282"/>
                </a:cubicBezTo>
                <a:cubicBezTo>
                  <a:pt x="1012" y="279"/>
                  <a:pt x="1016" y="280"/>
                  <a:pt x="1018" y="277"/>
                </a:cubicBezTo>
                <a:cubicBezTo>
                  <a:pt x="1020" y="273"/>
                  <a:pt x="1026" y="278"/>
                  <a:pt x="1027" y="271"/>
                </a:cubicBezTo>
                <a:cubicBezTo>
                  <a:pt x="1041" y="272"/>
                  <a:pt x="1050" y="257"/>
                  <a:pt x="1064" y="260"/>
                </a:cubicBezTo>
                <a:cubicBezTo>
                  <a:pt x="1068" y="253"/>
                  <a:pt x="1076" y="256"/>
                  <a:pt x="1081" y="251"/>
                </a:cubicBezTo>
                <a:cubicBezTo>
                  <a:pt x="1083" y="248"/>
                  <a:pt x="1088" y="251"/>
                  <a:pt x="1091" y="250"/>
                </a:cubicBezTo>
                <a:cubicBezTo>
                  <a:pt x="1094" y="247"/>
                  <a:pt x="1097" y="246"/>
                  <a:pt x="1102" y="248"/>
                </a:cubicBezTo>
                <a:cubicBezTo>
                  <a:pt x="1104" y="239"/>
                  <a:pt x="1112" y="244"/>
                  <a:pt x="1116" y="238"/>
                </a:cubicBezTo>
                <a:cubicBezTo>
                  <a:pt x="1123" y="241"/>
                  <a:pt x="1125" y="227"/>
                  <a:pt x="1134" y="234"/>
                </a:cubicBezTo>
                <a:cubicBezTo>
                  <a:pt x="1137" y="226"/>
                  <a:pt x="1144" y="231"/>
                  <a:pt x="1149" y="228"/>
                </a:cubicBezTo>
                <a:cubicBezTo>
                  <a:pt x="1153" y="221"/>
                  <a:pt x="1162" y="229"/>
                  <a:pt x="1167" y="224"/>
                </a:cubicBezTo>
                <a:cubicBezTo>
                  <a:pt x="1178" y="221"/>
                  <a:pt x="1191" y="221"/>
                  <a:pt x="1200" y="214"/>
                </a:cubicBezTo>
                <a:cubicBezTo>
                  <a:pt x="1207" y="214"/>
                  <a:pt x="1211" y="212"/>
                  <a:pt x="1217" y="212"/>
                </a:cubicBezTo>
                <a:cubicBezTo>
                  <a:pt x="1221" y="205"/>
                  <a:pt x="1230" y="212"/>
                  <a:pt x="1235" y="207"/>
                </a:cubicBezTo>
                <a:cubicBezTo>
                  <a:pt x="1238" y="198"/>
                  <a:pt x="1245" y="203"/>
                  <a:pt x="1251" y="201"/>
                </a:cubicBezTo>
                <a:cubicBezTo>
                  <a:pt x="1257" y="201"/>
                  <a:pt x="1260" y="192"/>
                  <a:pt x="1269" y="197"/>
                </a:cubicBezTo>
                <a:cubicBezTo>
                  <a:pt x="1271" y="188"/>
                  <a:pt x="1279" y="193"/>
                  <a:pt x="1283" y="187"/>
                </a:cubicBezTo>
                <a:cubicBezTo>
                  <a:pt x="1290" y="189"/>
                  <a:pt x="1295" y="185"/>
                  <a:pt x="1301" y="183"/>
                </a:cubicBezTo>
                <a:cubicBezTo>
                  <a:pt x="1304" y="177"/>
                  <a:pt x="1312" y="182"/>
                  <a:pt x="1314" y="173"/>
                </a:cubicBezTo>
                <a:cubicBezTo>
                  <a:pt x="1318" y="175"/>
                  <a:pt x="1321" y="175"/>
                  <a:pt x="1324" y="174"/>
                </a:cubicBezTo>
                <a:cubicBezTo>
                  <a:pt x="1325" y="169"/>
                  <a:pt x="1330" y="171"/>
                  <a:pt x="1332" y="169"/>
                </a:cubicBezTo>
                <a:cubicBezTo>
                  <a:pt x="1338" y="166"/>
                  <a:pt x="1344" y="164"/>
                  <a:pt x="1349" y="160"/>
                </a:cubicBezTo>
                <a:cubicBezTo>
                  <a:pt x="1354" y="164"/>
                  <a:pt x="1364" y="150"/>
                  <a:pt x="1359" y="146"/>
                </a:cubicBezTo>
                <a:cubicBezTo>
                  <a:pt x="1345" y="161"/>
                  <a:pt x="1326" y="164"/>
                  <a:pt x="1309" y="171"/>
                </a:cubicBezTo>
                <a:cubicBezTo>
                  <a:pt x="1301" y="176"/>
                  <a:pt x="1292" y="179"/>
                  <a:pt x="1282" y="181"/>
                </a:cubicBezTo>
                <a:cubicBezTo>
                  <a:pt x="1278" y="183"/>
                  <a:pt x="1273" y="183"/>
                  <a:pt x="1270" y="188"/>
                </a:cubicBezTo>
                <a:cubicBezTo>
                  <a:pt x="1267" y="187"/>
                  <a:pt x="1264" y="185"/>
                  <a:pt x="1263" y="188"/>
                </a:cubicBezTo>
                <a:cubicBezTo>
                  <a:pt x="1261" y="191"/>
                  <a:pt x="1257" y="188"/>
                  <a:pt x="1255" y="191"/>
                </a:cubicBezTo>
                <a:cubicBezTo>
                  <a:pt x="1251" y="191"/>
                  <a:pt x="1245" y="191"/>
                  <a:pt x="1243" y="198"/>
                </a:cubicBezTo>
                <a:cubicBezTo>
                  <a:pt x="1236" y="194"/>
                  <a:pt x="1233" y="198"/>
                  <a:pt x="1227" y="197"/>
                </a:cubicBezTo>
                <a:cubicBezTo>
                  <a:pt x="1223" y="199"/>
                  <a:pt x="1219" y="203"/>
                  <a:pt x="1214" y="204"/>
                </a:cubicBezTo>
                <a:cubicBezTo>
                  <a:pt x="1208" y="200"/>
                  <a:pt x="1204" y="204"/>
                  <a:pt x="1200" y="207"/>
                </a:cubicBezTo>
                <a:cubicBezTo>
                  <a:pt x="1190" y="207"/>
                  <a:pt x="1181" y="211"/>
                  <a:pt x="1172" y="213"/>
                </a:cubicBezTo>
                <a:cubicBezTo>
                  <a:pt x="1169" y="211"/>
                  <a:pt x="1167" y="213"/>
                  <a:pt x="1165" y="213"/>
                </a:cubicBezTo>
                <a:cubicBezTo>
                  <a:pt x="1163" y="214"/>
                  <a:pt x="1160" y="216"/>
                  <a:pt x="1158" y="216"/>
                </a:cubicBezTo>
                <a:cubicBezTo>
                  <a:pt x="1150" y="211"/>
                  <a:pt x="1149" y="221"/>
                  <a:pt x="1142" y="215"/>
                </a:cubicBezTo>
                <a:cubicBezTo>
                  <a:pt x="1120" y="226"/>
                  <a:pt x="1097" y="234"/>
                  <a:pt x="1073" y="241"/>
                </a:cubicBezTo>
                <a:cubicBezTo>
                  <a:pt x="1062" y="247"/>
                  <a:pt x="1050" y="251"/>
                  <a:pt x="1038" y="254"/>
                </a:cubicBezTo>
                <a:cubicBezTo>
                  <a:pt x="1028" y="261"/>
                  <a:pt x="1017" y="266"/>
                  <a:pt x="1005" y="271"/>
                </a:cubicBezTo>
                <a:cubicBezTo>
                  <a:pt x="999" y="272"/>
                  <a:pt x="995" y="278"/>
                  <a:pt x="989" y="279"/>
                </a:cubicBezTo>
                <a:cubicBezTo>
                  <a:pt x="982" y="279"/>
                  <a:pt x="980" y="290"/>
                  <a:pt x="972" y="288"/>
                </a:cubicBezTo>
                <a:cubicBezTo>
                  <a:pt x="969" y="298"/>
                  <a:pt x="960" y="290"/>
                  <a:pt x="957" y="300"/>
                </a:cubicBezTo>
                <a:cubicBezTo>
                  <a:pt x="951" y="302"/>
                  <a:pt x="945" y="303"/>
                  <a:pt x="940" y="308"/>
                </a:cubicBezTo>
                <a:cubicBezTo>
                  <a:pt x="935" y="313"/>
                  <a:pt x="929" y="312"/>
                  <a:pt x="925" y="320"/>
                </a:cubicBezTo>
                <a:cubicBezTo>
                  <a:pt x="920" y="325"/>
                  <a:pt x="914" y="324"/>
                  <a:pt x="910" y="332"/>
                </a:cubicBezTo>
                <a:cubicBezTo>
                  <a:pt x="898" y="336"/>
                  <a:pt x="890" y="350"/>
                  <a:pt x="877" y="349"/>
                </a:cubicBezTo>
                <a:cubicBezTo>
                  <a:pt x="855" y="381"/>
                  <a:pt x="820" y="380"/>
                  <a:pt x="800" y="419"/>
                </a:cubicBezTo>
                <a:cubicBezTo>
                  <a:pt x="786" y="412"/>
                  <a:pt x="795" y="431"/>
                  <a:pt x="782" y="430"/>
                </a:cubicBezTo>
                <a:cubicBezTo>
                  <a:pt x="774" y="432"/>
                  <a:pt x="769" y="446"/>
                  <a:pt x="760" y="445"/>
                </a:cubicBezTo>
                <a:cubicBezTo>
                  <a:pt x="765" y="430"/>
                  <a:pt x="767" y="425"/>
                  <a:pt x="770" y="415"/>
                </a:cubicBezTo>
                <a:cubicBezTo>
                  <a:pt x="775" y="419"/>
                  <a:pt x="772" y="425"/>
                  <a:pt x="779" y="423"/>
                </a:cubicBezTo>
                <a:cubicBezTo>
                  <a:pt x="789" y="415"/>
                  <a:pt x="778" y="410"/>
                  <a:pt x="788" y="398"/>
                </a:cubicBezTo>
                <a:cubicBezTo>
                  <a:pt x="792" y="399"/>
                  <a:pt x="793" y="393"/>
                  <a:pt x="797" y="392"/>
                </a:cubicBezTo>
                <a:cubicBezTo>
                  <a:pt x="799" y="387"/>
                  <a:pt x="805" y="392"/>
                  <a:pt x="807" y="384"/>
                </a:cubicBezTo>
                <a:cubicBezTo>
                  <a:pt x="813" y="380"/>
                  <a:pt x="820" y="377"/>
                  <a:pt x="826" y="370"/>
                </a:cubicBezTo>
                <a:cubicBezTo>
                  <a:pt x="839" y="363"/>
                  <a:pt x="849" y="346"/>
                  <a:pt x="864" y="343"/>
                </a:cubicBezTo>
                <a:cubicBezTo>
                  <a:pt x="868" y="332"/>
                  <a:pt x="879" y="340"/>
                  <a:pt x="883" y="329"/>
                </a:cubicBezTo>
                <a:cubicBezTo>
                  <a:pt x="891" y="330"/>
                  <a:pt x="895" y="321"/>
                  <a:pt x="903" y="320"/>
                </a:cubicBezTo>
                <a:cubicBezTo>
                  <a:pt x="906" y="317"/>
                  <a:pt x="909" y="316"/>
                  <a:pt x="911" y="310"/>
                </a:cubicBezTo>
                <a:cubicBezTo>
                  <a:pt x="917" y="315"/>
                  <a:pt x="918" y="307"/>
                  <a:pt x="922" y="306"/>
                </a:cubicBezTo>
                <a:cubicBezTo>
                  <a:pt x="929" y="303"/>
                  <a:pt x="934" y="296"/>
                  <a:pt x="943" y="296"/>
                </a:cubicBezTo>
                <a:cubicBezTo>
                  <a:pt x="954" y="278"/>
                  <a:pt x="972" y="277"/>
                  <a:pt x="986" y="265"/>
                </a:cubicBezTo>
                <a:cubicBezTo>
                  <a:pt x="1003" y="263"/>
                  <a:pt x="1015" y="247"/>
                  <a:pt x="1031" y="241"/>
                </a:cubicBezTo>
                <a:cubicBezTo>
                  <a:pt x="1046" y="233"/>
                  <a:pt x="1062" y="225"/>
                  <a:pt x="1079" y="222"/>
                </a:cubicBezTo>
                <a:cubicBezTo>
                  <a:pt x="1086" y="216"/>
                  <a:pt x="1093" y="214"/>
                  <a:pt x="1100" y="209"/>
                </a:cubicBezTo>
                <a:cubicBezTo>
                  <a:pt x="1104" y="208"/>
                  <a:pt x="1108" y="206"/>
                  <a:pt x="1112" y="205"/>
                </a:cubicBezTo>
                <a:cubicBezTo>
                  <a:pt x="1117" y="204"/>
                  <a:pt x="1120" y="200"/>
                  <a:pt x="1125" y="198"/>
                </a:cubicBezTo>
                <a:cubicBezTo>
                  <a:pt x="1141" y="192"/>
                  <a:pt x="1155" y="181"/>
                  <a:pt x="1172" y="178"/>
                </a:cubicBezTo>
                <a:cubicBezTo>
                  <a:pt x="1179" y="174"/>
                  <a:pt x="1187" y="171"/>
                  <a:pt x="1195" y="170"/>
                </a:cubicBezTo>
                <a:cubicBezTo>
                  <a:pt x="1197" y="163"/>
                  <a:pt x="1204" y="170"/>
                  <a:pt x="1207" y="165"/>
                </a:cubicBezTo>
                <a:cubicBezTo>
                  <a:pt x="1210" y="160"/>
                  <a:pt x="1216" y="163"/>
                  <a:pt x="1219" y="158"/>
                </a:cubicBezTo>
                <a:cubicBezTo>
                  <a:pt x="1228" y="157"/>
                  <a:pt x="1235" y="154"/>
                  <a:pt x="1242" y="150"/>
                </a:cubicBezTo>
                <a:cubicBezTo>
                  <a:pt x="1253" y="152"/>
                  <a:pt x="1258" y="141"/>
                  <a:pt x="1268" y="142"/>
                </a:cubicBezTo>
                <a:cubicBezTo>
                  <a:pt x="1274" y="148"/>
                  <a:pt x="1276" y="139"/>
                  <a:pt x="1280" y="138"/>
                </a:cubicBezTo>
                <a:cubicBezTo>
                  <a:pt x="1285" y="141"/>
                  <a:pt x="1289" y="140"/>
                  <a:pt x="1291" y="134"/>
                </a:cubicBezTo>
                <a:cubicBezTo>
                  <a:pt x="1298" y="141"/>
                  <a:pt x="1299" y="133"/>
                  <a:pt x="1304" y="133"/>
                </a:cubicBezTo>
                <a:cubicBezTo>
                  <a:pt x="1305" y="130"/>
                  <a:pt x="1317" y="128"/>
                  <a:pt x="1312" y="124"/>
                </a:cubicBezTo>
                <a:cubicBezTo>
                  <a:pt x="1298" y="127"/>
                  <a:pt x="1286" y="134"/>
                  <a:pt x="1272" y="135"/>
                </a:cubicBezTo>
                <a:cubicBezTo>
                  <a:pt x="1268" y="144"/>
                  <a:pt x="1256" y="132"/>
                  <a:pt x="1252" y="142"/>
                </a:cubicBezTo>
                <a:cubicBezTo>
                  <a:pt x="1248" y="141"/>
                  <a:pt x="1246" y="144"/>
                  <a:pt x="1242" y="143"/>
                </a:cubicBezTo>
                <a:cubicBezTo>
                  <a:pt x="1237" y="141"/>
                  <a:pt x="1236" y="151"/>
                  <a:pt x="1231" y="148"/>
                </a:cubicBezTo>
                <a:cubicBezTo>
                  <a:pt x="1223" y="146"/>
                  <a:pt x="1219" y="156"/>
                  <a:pt x="1210" y="151"/>
                </a:cubicBezTo>
                <a:cubicBezTo>
                  <a:pt x="1205" y="159"/>
                  <a:pt x="1197" y="159"/>
                  <a:pt x="1190" y="161"/>
                </a:cubicBezTo>
                <a:cubicBezTo>
                  <a:pt x="1177" y="168"/>
                  <a:pt x="1162" y="169"/>
                  <a:pt x="1148" y="174"/>
                </a:cubicBezTo>
                <a:cubicBezTo>
                  <a:pt x="1141" y="181"/>
                  <a:pt x="1132" y="180"/>
                  <a:pt x="1126" y="189"/>
                </a:cubicBezTo>
                <a:cubicBezTo>
                  <a:pt x="1114" y="186"/>
                  <a:pt x="1108" y="197"/>
                  <a:pt x="1099" y="199"/>
                </a:cubicBezTo>
                <a:cubicBezTo>
                  <a:pt x="1094" y="199"/>
                  <a:pt x="1090" y="200"/>
                  <a:pt x="1087" y="203"/>
                </a:cubicBezTo>
                <a:cubicBezTo>
                  <a:pt x="1086" y="205"/>
                  <a:pt x="1084" y="205"/>
                  <a:pt x="1081" y="203"/>
                </a:cubicBezTo>
                <a:cubicBezTo>
                  <a:pt x="1079" y="206"/>
                  <a:pt x="1077" y="209"/>
                  <a:pt x="1073" y="206"/>
                </a:cubicBezTo>
                <a:cubicBezTo>
                  <a:pt x="1071" y="208"/>
                  <a:pt x="1071" y="211"/>
                  <a:pt x="1068" y="210"/>
                </a:cubicBezTo>
                <a:cubicBezTo>
                  <a:pt x="1064" y="209"/>
                  <a:pt x="1063" y="214"/>
                  <a:pt x="1060" y="213"/>
                </a:cubicBezTo>
                <a:cubicBezTo>
                  <a:pt x="1056" y="215"/>
                  <a:pt x="1052" y="219"/>
                  <a:pt x="1048" y="220"/>
                </a:cubicBezTo>
                <a:cubicBezTo>
                  <a:pt x="1042" y="216"/>
                  <a:pt x="1041" y="226"/>
                  <a:pt x="1036" y="224"/>
                </a:cubicBezTo>
                <a:cubicBezTo>
                  <a:pt x="1033" y="229"/>
                  <a:pt x="1028" y="229"/>
                  <a:pt x="1023" y="231"/>
                </a:cubicBezTo>
                <a:cubicBezTo>
                  <a:pt x="1015" y="235"/>
                  <a:pt x="1008" y="244"/>
                  <a:pt x="998" y="245"/>
                </a:cubicBezTo>
                <a:cubicBezTo>
                  <a:pt x="992" y="255"/>
                  <a:pt x="981" y="251"/>
                  <a:pt x="975" y="260"/>
                </a:cubicBezTo>
                <a:cubicBezTo>
                  <a:pt x="964" y="259"/>
                  <a:pt x="958" y="271"/>
                  <a:pt x="948" y="270"/>
                </a:cubicBezTo>
                <a:cubicBezTo>
                  <a:pt x="944" y="280"/>
                  <a:pt x="936" y="280"/>
                  <a:pt x="931" y="288"/>
                </a:cubicBezTo>
                <a:cubicBezTo>
                  <a:pt x="921" y="286"/>
                  <a:pt x="917" y="299"/>
                  <a:pt x="909" y="300"/>
                </a:cubicBezTo>
                <a:cubicBezTo>
                  <a:pt x="894" y="307"/>
                  <a:pt x="881" y="320"/>
                  <a:pt x="866" y="325"/>
                </a:cubicBezTo>
                <a:cubicBezTo>
                  <a:pt x="861" y="336"/>
                  <a:pt x="851" y="331"/>
                  <a:pt x="845" y="341"/>
                </a:cubicBezTo>
                <a:cubicBezTo>
                  <a:pt x="841" y="341"/>
                  <a:pt x="838" y="345"/>
                  <a:pt x="835" y="349"/>
                </a:cubicBezTo>
                <a:cubicBezTo>
                  <a:pt x="830" y="348"/>
                  <a:pt x="827" y="351"/>
                  <a:pt x="825" y="357"/>
                </a:cubicBezTo>
                <a:cubicBezTo>
                  <a:pt x="818" y="361"/>
                  <a:pt x="811" y="366"/>
                  <a:pt x="805" y="374"/>
                </a:cubicBezTo>
                <a:cubicBezTo>
                  <a:pt x="800" y="372"/>
                  <a:pt x="799" y="382"/>
                  <a:pt x="794" y="378"/>
                </a:cubicBezTo>
                <a:cubicBezTo>
                  <a:pt x="792" y="381"/>
                  <a:pt x="790" y="380"/>
                  <a:pt x="788" y="382"/>
                </a:cubicBezTo>
                <a:cubicBezTo>
                  <a:pt x="788" y="384"/>
                  <a:pt x="785" y="384"/>
                  <a:pt x="786" y="381"/>
                </a:cubicBezTo>
                <a:cubicBezTo>
                  <a:pt x="790" y="372"/>
                  <a:pt x="794" y="363"/>
                  <a:pt x="798" y="354"/>
                </a:cubicBezTo>
                <a:cubicBezTo>
                  <a:pt x="808" y="350"/>
                  <a:pt x="814" y="336"/>
                  <a:pt x="826" y="335"/>
                </a:cubicBezTo>
                <a:cubicBezTo>
                  <a:pt x="833" y="325"/>
                  <a:pt x="840" y="315"/>
                  <a:pt x="850" y="311"/>
                </a:cubicBezTo>
                <a:cubicBezTo>
                  <a:pt x="853" y="307"/>
                  <a:pt x="856" y="301"/>
                  <a:pt x="861" y="300"/>
                </a:cubicBezTo>
                <a:cubicBezTo>
                  <a:pt x="866" y="299"/>
                  <a:pt x="868" y="288"/>
                  <a:pt x="875" y="291"/>
                </a:cubicBezTo>
                <a:cubicBezTo>
                  <a:pt x="877" y="284"/>
                  <a:pt x="883" y="285"/>
                  <a:pt x="886" y="280"/>
                </a:cubicBezTo>
                <a:cubicBezTo>
                  <a:pt x="891" y="279"/>
                  <a:pt x="895" y="272"/>
                  <a:pt x="900" y="271"/>
                </a:cubicBezTo>
                <a:cubicBezTo>
                  <a:pt x="905" y="268"/>
                  <a:pt x="908" y="261"/>
                  <a:pt x="914" y="261"/>
                </a:cubicBezTo>
                <a:cubicBezTo>
                  <a:pt x="916" y="258"/>
                  <a:pt x="918" y="255"/>
                  <a:pt x="922" y="258"/>
                </a:cubicBezTo>
                <a:cubicBezTo>
                  <a:pt x="923" y="255"/>
                  <a:pt x="925" y="251"/>
                  <a:pt x="927" y="248"/>
                </a:cubicBezTo>
                <a:cubicBezTo>
                  <a:pt x="931" y="249"/>
                  <a:pt x="933" y="245"/>
                  <a:pt x="937" y="246"/>
                </a:cubicBezTo>
                <a:cubicBezTo>
                  <a:pt x="943" y="250"/>
                  <a:pt x="941" y="233"/>
                  <a:pt x="948" y="242"/>
                </a:cubicBezTo>
                <a:cubicBezTo>
                  <a:pt x="954" y="234"/>
                  <a:pt x="962" y="232"/>
                  <a:pt x="970" y="229"/>
                </a:cubicBezTo>
                <a:cubicBezTo>
                  <a:pt x="983" y="218"/>
                  <a:pt x="999" y="213"/>
                  <a:pt x="1013" y="204"/>
                </a:cubicBezTo>
                <a:cubicBezTo>
                  <a:pt x="1021" y="204"/>
                  <a:pt x="1025" y="194"/>
                  <a:pt x="1034" y="195"/>
                </a:cubicBezTo>
                <a:cubicBezTo>
                  <a:pt x="1035" y="187"/>
                  <a:pt x="1041" y="192"/>
                  <a:pt x="1045" y="190"/>
                </a:cubicBezTo>
                <a:cubicBezTo>
                  <a:pt x="1048" y="186"/>
                  <a:pt x="1051" y="182"/>
                  <a:pt x="1055" y="182"/>
                </a:cubicBezTo>
                <a:cubicBezTo>
                  <a:pt x="1060" y="184"/>
                  <a:pt x="1061" y="174"/>
                  <a:pt x="1067" y="178"/>
                </a:cubicBezTo>
                <a:cubicBezTo>
                  <a:pt x="1071" y="178"/>
                  <a:pt x="1075" y="177"/>
                  <a:pt x="1078" y="174"/>
                </a:cubicBezTo>
                <a:cubicBezTo>
                  <a:pt x="1086" y="170"/>
                  <a:pt x="1094" y="167"/>
                  <a:pt x="1103" y="169"/>
                </a:cubicBezTo>
                <a:cubicBezTo>
                  <a:pt x="1104" y="160"/>
                  <a:pt x="1109" y="162"/>
                  <a:pt x="1113" y="161"/>
                </a:cubicBezTo>
                <a:cubicBezTo>
                  <a:pt x="1118" y="159"/>
                  <a:pt x="1120" y="159"/>
                  <a:pt x="1124" y="156"/>
                </a:cubicBezTo>
                <a:cubicBezTo>
                  <a:pt x="1128" y="155"/>
                  <a:pt x="1132" y="153"/>
                  <a:pt x="1136" y="152"/>
                </a:cubicBezTo>
                <a:cubicBezTo>
                  <a:pt x="1139" y="147"/>
                  <a:pt x="1146" y="154"/>
                  <a:pt x="1148" y="148"/>
                </a:cubicBezTo>
                <a:cubicBezTo>
                  <a:pt x="1153" y="150"/>
                  <a:pt x="1153" y="140"/>
                  <a:pt x="1159" y="144"/>
                </a:cubicBezTo>
                <a:cubicBezTo>
                  <a:pt x="1163" y="142"/>
                  <a:pt x="1167" y="141"/>
                  <a:pt x="1171" y="139"/>
                </a:cubicBezTo>
                <a:cubicBezTo>
                  <a:pt x="1179" y="136"/>
                  <a:pt x="1186" y="128"/>
                  <a:pt x="1195" y="128"/>
                </a:cubicBezTo>
                <a:cubicBezTo>
                  <a:pt x="1198" y="125"/>
                  <a:pt x="1202" y="124"/>
                  <a:pt x="1206" y="124"/>
                </a:cubicBezTo>
                <a:cubicBezTo>
                  <a:pt x="1212" y="126"/>
                  <a:pt x="1212" y="116"/>
                  <a:pt x="1218" y="119"/>
                </a:cubicBezTo>
                <a:cubicBezTo>
                  <a:pt x="1222" y="118"/>
                  <a:pt x="1226" y="117"/>
                  <a:pt x="1229" y="115"/>
                </a:cubicBezTo>
                <a:cubicBezTo>
                  <a:pt x="1233" y="111"/>
                  <a:pt x="1241" y="118"/>
                  <a:pt x="1242" y="108"/>
                </a:cubicBezTo>
                <a:cubicBezTo>
                  <a:pt x="1247" y="111"/>
                  <a:pt x="1249" y="103"/>
                  <a:pt x="1255" y="108"/>
                </a:cubicBezTo>
                <a:cubicBezTo>
                  <a:pt x="1259" y="107"/>
                  <a:pt x="1260" y="98"/>
                  <a:pt x="1267" y="104"/>
                </a:cubicBezTo>
                <a:cubicBezTo>
                  <a:pt x="1272" y="92"/>
                  <a:pt x="1284" y="100"/>
                  <a:pt x="1290" y="89"/>
                </a:cubicBezTo>
                <a:cubicBezTo>
                  <a:pt x="1298" y="88"/>
                  <a:pt x="1306" y="85"/>
                  <a:pt x="1311" y="76"/>
                </a:cubicBezTo>
                <a:cubicBezTo>
                  <a:pt x="1321" y="80"/>
                  <a:pt x="1325" y="66"/>
                  <a:pt x="1334" y="68"/>
                </a:cubicBezTo>
                <a:cubicBezTo>
                  <a:pt x="1339" y="58"/>
                  <a:pt x="1349" y="61"/>
                  <a:pt x="1354" y="51"/>
                </a:cubicBezTo>
                <a:cubicBezTo>
                  <a:pt x="1362" y="60"/>
                  <a:pt x="1360" y="43"/>
                  <a:pt x="1366" y="47"/>
                </a:cubicBezTo>
                <a:cubicBezTo>
                  <a:pt x="1369" y="42"/>
                  <a:pt x="1376" y="46"/>
                  <a:pt x="1377" y="36"/>
                </a:cubicBezTo>
                <a:cubicBezTo>
                  <a:pt x="1387" y="39"/>
                  <a:pt x="1392" y="29"/>
                  <a:pt x="1400" y="28"/>
                </a:cubicBezTo>
                <a:cubicBezTo>
                  <a:pt x="1407" y="20"/>
                  <a:pt x="1416" y="20"/>
                  <a:pt x="1423" y="13"/>
                </a:cubicBezTo>
                <a:cubicBezTo>
                  <a:pt x="1424" y="3"/>
                  <a:pt x="1433" y="14"/>
                  <a:pt x="1433" y="4"/>
                </a:cubicBezTo>
                <a:cubicBezTo>
                  <a:pt x="1437" y="7"/>
                  <a:pt x="1439" y="2"/>
                  <a:pt x="1442" y="1"/>
                </a:cubicBezTo>
                <a:cubicBezTo>
                  <a:pt x="1432" y="1"/>
                  <a:pt x="1432" y="1"/>
                  <a:pt x="1432" y="1"/>
                </a:cubicBezTo>
                <a:cubicBezTo>
                  <a:pt x="1432" y="1"/>
                  <a:pt x="1432" y="1"/>
                  <a:pt x="1432" y="1"/>
                </a:cubicBezTo>
                <a:cubicBezTo>
                  <a:pt x="1420" y="3"/>
                  <a:pt x="1411" y="16"/>
                  <a:pt x="1399" y="17"/>
                </a:cubicBezTo>
                <a:cubicBezTo>
                  <a:pt x="1390" y="29"/>
                  <a:pt x="1376" y="28"/>
                  <a:pt x="1367" y="38"/>
                </a:cubicBezTo>
                <a:cubicBezTo>
                  <a:pt x="1362" y="42"/>
                  <a:pt x="1356" y="44"/>
                  <a:pt x="1350" y="46"/>
                </a:cubicBezTo>
                <a:cubicBezTo>
                  <a:pt x="1345" y="50"/>
                  <a:pt x="1341" y="55"/>
                  <a:pt x="1334" y="55"/>
                </a:cubicBezTo>
                <a:cubicBezTo>
                  <a:pt x="1329" y="58"/>
                  <a:pt x="1324" y="59"/>
                  <a:pt x="1320" y="64"/>
                </a:cubicBezTo>
                <a:cubicBezTo>
                  <a:pt x="1314" y="66"/>
                  <a:pt x="1308" y="68"/>
                  <a:pt x="1303" y="72"/>
                </a:cubicBezTo>
                <a:cubicBezTo>
                  <a:pt x="1290" y="71"/>
                  <a:pt x="1283" y="89"/>
                  <a:pt x="1269" y="85"/>
                </a:cubicBezTo>
                <a:cubicBezTo>
                  <a:pt x="1260" y="97"/>
                  <a:pt x="1245" y="94"/>
                  <a:pt x="1235" y="102"/>
                </a:cubicBezTo>
                <a:cubicBezTo>
                  <a:pt x="1229" y="101"/>
                  <a:pt x="1224" y="108"/>
                  <a:pt x="1217" y="107"/>
                </a:cubicBezTo>
                <a:cubicBezTo>
                  <a:pt x="1214" y="115"/>
                  <a:pt x="1205" y="109"/>
                  <a:pt x="1199" y="111"/>
                </a:cubicBezTo>
                <a:cubicBezTo>
                  <a:pt x="1184" y="123"/>
                  <a:pt x="1166" y="126"/>
                  <a:pt x="1150" y="136"/>
                </a:cubicBezTo>
                <a:cubicBezTo>
                  <a:pt x="1140" y="138"/>
                  <a:pt x="1131" y="141"/>
                  <a:pt x="1121" y="142"/>
                </a:cubicBezTo>
                <a:cubicBezTo>
                  <a:pt x="1118" y="147"/>
                  <a:pt x="1113" y="147"/>
                  <a:pt x="1109" y="149"/>
                </a:cubicBezTo>
                <a:cubicBezTo>
                  <a:pt x="1105" y="154"/>
                  <a:pt x="1099" y="151"/>
                  <a:pt x="1095" y="152"/>
                </a:cubicBezTo>
                <a:cubicBezTo>
                  <a:pt x="1088" y="159"/>
                  <a:pt x="1078" y="160"/>
                  <a:pt x="1070" y="163"/>
                </a:cubicBezTo>
                <a:cubicBezTo>
                  <a:pt x="1060" y="162"/>
                  <a:pt x="1054" y="174"/>
                  <a:pt x="1043" y="173"/>
                </a:cubicBezTo>
                <a:cubicBezTo>
                  <a:pt x="1040" y="179"/>
                  <a:pt x="1034" y="175"/>
                  <a:pt x="1031" y="180"/>
                </a:cubicBezTo>
                <a:cubicBezTo>
                  <a:pt x="1026" y="183"/>
                  <a:pt x="1021" y="182"/>
                  <a:pt x="1018" y="187"/>
                </a:cubicBezTo>
                <a:cubicBezTo>
                  <a:pt x="1009" y="191"/>
                  <a:pt x="1002" y="200"/>
                  <a:pt x="992" y="201"/>
                </a:cubicBezTo>
                <a:cubicBezTo>
                  <a:pt x="985" y="206"/>
                  <a:pt x="978" y="212"/>
                  <a:pt x="968" y="212"/>
                </a:cubicBezTo>
                <a:cubicBezTo>
                  <a:pt x="960" y="218"/>
                  <a:pt x="953" y="226"/>
                  <a:pt x="943" y="226"/>
                </a:cubicBezTo>
                <a:cubicBezTo>
                  <a:pt x="936" y="235"/>
                  <a:pt x="926" y="235"/>
                  <a:pt x="919" y="244"/>
                </a:cubicBezTo>
                <a:cubicBezTo>
                  <a:pt x="910" y="249"/>
                  <a:pt x="901" y="251"/>
                  <a:pt x="895" y="262"/>
                </a:cubicBezTo>
                <a:cubicBezTo>
                  <a:pt x="886" y="265"/>
                  <a:pt x="877" y="270"/>
                  <a:pt x="871" y="279"/>
                </a:cubicBezTo>
                <a:cubicBezTo>
                  <a:pt x="861" y="281"/>
                  <a:pt x="854" y="289"/>
                  <a:pt x="847" y="297"/>
                </a:cubicBezTo>
                <a:cubicBezTo>
                  <a:pt x="842" y="297"/>
                  <a:pt x="839" y="304"/>
                  <a:pt x="835" y="308"/>
                </a:cubicBezTo>
                <a:cubicBezTo>
                  <a:pt x="830" y="308"/>
                  <a:pt x="827" y="312"/>
                  <a:pt x="824" y="319"/>
                </a:cubicBezTo>
                <a:cubicBezTo>
                  <a:pt x="814" y="320"/>
                  <a:pt x="809" y="334"/>
                  <a:pt x="800" y="336"/>
                </a:cubicBezTo>
                <a:cubicBezTo>
                  <a:pt x="810" y="328"/>
                  <a:pt x="809" y="316"/>
                  <a:pt x="811" y="306"/>
                </a:cubicBezTo>
                <a:cubicBezTo>
                  <a:pt x="819" y="303"/>
                  <a:pt x="825" y="293"/>
                  <a:pt x="832" y="287"/>
                </a:cubicBezTo>
                <a:cubicBezTo>
                  <a:pt x="838" y="289"/>
                  <a:pt x="838" y="276"/>
                  <a:pt x="845" y="280"/>
                </a:cubicBezTo>
                <a:cubicBezTo>
                  <a:pt x="849" y="278"/>
                  <a:pt x="852" y="272"/>
                  <a:pt x="856" y="269"/>
                </a:cubicBezTo>
                <a:cubicBezTo>
                  <a:pt x="864" y="265"/>
                  <a:pt x="873" y="260"/>
                  <a:pt x="880" y="252"/>
                </a:cubicBezTo>
                <a:cubicBezTo>
                  <a:pt x="889" y="247"/>
                  <a:pt x="896" y="240"/>
                  <a:pt x="904" y="234"/>
                </a:cubicBezTo>
                <a:cubicBezTo>
                  <a:pt x="913" y="232"/>
                  <a:pt x="919" y="223"/>
                  <a:pt x="927" y="219"/>
                </a:cubicBezTo>
                <a:cubicBezTo>
                  <a:pt x="936" y="215"/>
                  <a:pt x="943" y="209"/>
                  <a:pt x="951" y="201"/>
                </a:cubicBezTo>
                <a:cubicBezTo>
                  <a:pt x="969" y="195"/>
                  <a:pt x="985" y="184"/>
                  <a:pt x="1000" y="170"/>
                </a:cubicBezTo>
                <a:cubicBezTo>
                  <a:pt x="1009" y="172"/>
                  <a:pt x="1013" y="165"/>
                  <a:pt x="1020" y="163"/>
                </a:cubicBezTo>
                <a:cubicBezTo>
                  <a:pt x="1022" y="159"/>
                  <a:pt x="1026" y="160"/>
                  <a:pt x="1029" y="157"/>
                </a:cubicBezTo>
                <a:cubicBezTo>
                  <a:pt x="1034" y="161"/>
                  <a:pt x="1035" y="151"/>
                  <a:pt x="1040" y="153"/>
                </a:cubicBezTo>
                <a:cubicBezTo>
                  <a:pt x="1053" y="144"/>
                  <a:pt x="1067" y="140"/>
                  <a:pt x="1079" y="129"/>
                </a:cubicBezTo>
                <a:cubicBezTo>
                  <a:pt x="1089" y="134"/>
                  <a:pt x="1092" y="124"/>
                  <a:pt x="1100" y="126"/>
                </a:cubicBezTo>
                <a:cubicBezTo>
                  <a:pt x="1107" y="124"/>
                  <a:pt x="1113" y="118"/>
                  <a:pt x="1122" y="120"/>
                </a:cubicBezTo>
                <a:cubicBezTo>
                  <a:pt x="1124" y="116"/>
                  <a:pt x="1127" y="114"/>
                  <a:pt x="1131" y="115"/>
                </a:cubicBezTo>
                <a:cubicBezTo>
                  <a:pt x="1135" y="116"/>
                  <a:pt x="1136" y="109"/>
                  <a:pt x="1141" y="113"/>
                </a:cubicBezTo>
                <a:cubicBezTo>
                  <a:pt x="1144" y="110"/>
                  <a:pt x="1148" y="111"/>
                  <a:pt x="1150" y="108"/>
                </a:cubicBezTo>
                <a:cubicBezTo>
                  <a:pt x="1153" y="103"/>
                  <a:pt x="1160" y="110"/>
                  <a:pt x="1162" y="103"/>
                </a:cubicBezTo>
                <a:cubicBezTo>
                  <a:pt x="1189" y="94"/>
                  <a:pt x="1215" y="82"/>
                  <a:pt x="1242" y="73"/>
                </a:cubicBezTo>
                <a:cubicBezTo>
                  <a:pt x="1248" y="69"/>
                  <a:pt x="1255" y="67"/>
                  <a:pt x="1261" y="66"/>
                </a:cubicBezTo>
                <a:cubicBezTo>
                  <a:pt x="1267" y="60"/>
                  <a:pt x="1275" y="60"/>
                  <a:pt x="1282" y="56"/>
                </a:cubicBezTo>
                <a:cubicBezTo>
                  <a:pt x="1288" y="53"/>
                  <a:pt x="1296" y="55"/>
                  <a:pt x="1301" y="49"/>
                </a:cubicBezTo>
                <a:cubicBezTo>
                  <a:pt x="1307" y="43"/>
                  <a:pt x="1316" y="45"/>
                  <a:pt x="1322" y="39"/>
                </a:cubicBezTo>
                <a:cubicBezTo>
                  <a:pt x="1334" y="32"/>
                  <a:pt x="1347" y="26"/>
                  <a:pt x="1358" y="15"/>
                </a:cubicBezTo>
                <a:cubicBezTo>
                  <a:pt x="1366" y="14"/>
                  <a:pt x="1371" y="6"/>
                  <a:pt x="1377" y="1"/>
                </a:cubicBezTo>
                <a:cubicBezTo>
                  <a:pt x="1379" y="2"/>
                  <a:pt x="1380" y="1"/>
                  <a:pt x="1380" y="1"/>
                </a:cubicBezTo>
                <a:cubicBezTo>
                  <a:pt x="1366" y="1"/>
                  <a:pt x="1366" y="1"/>
                  <a:pt x="1366" y="1"/>
                </a:cubicBezTo>
                <a:cubicBezTo>
                  <a:pt x="1363" y="3"/>
                  <a:pt x="1361" y="5"/>
                  <a:pt x="1357" y="4"/>
                </a:cubicBezTo>
                <a:cubicBezTo>
                  <a:pt x="1346" y="18"/>
                  <a:pt x="1330" y="19"/>
                  <a:pt x="1319" y="32"/>
                </a:cubicBezTo>
                <a:cubicBezTo>
                  <a:pt x="1304" y="34"/>
                  <a:pt x="1292" y="43"/>
                  <a:pt x="1278" y="45"/>
                </a:cubicBezTo>
                <a:cubicBezTo>
                  <a:pt x="1273" y="51"/>
                  <a:pt x="1265" y="51"/>
                  <a:pt x="1258" y="52"/>
                </a:cubicBezTo>
                <a:cubicBezTo>
                  <a:pt x="1254" y="60"/>
                  <a:pt x="1243" y="54"/>
                  <a:pt x="1238" y="62"/>
                </a:cubicBezTo>
                <a:cubicBezTo>
                  <a:pt x="1231" y="62"/>
                  <a:pt x="1225" y="65"/>
                  <a:pt x="1219" y="69"/>
                </a:cubicBezTo>
                <a:cubicBezTo>
                  <a:pt x="1216" y="72"/>
                  <a:pt x="1212" y="69"/>
                  <a:pt x="1208" y="71"/>
                </a:cubicBezTo>
                <a:cubicBezTo>
                  <a:pt x="1208" y="81"/>
                  <a:pt x="1199" y="69"/>
                  <a:pt x="1198" y="79"/>
                </a:cubicBezTo>
                <a:cubicBezTo>
                  <a:pt x="1191" y="77"/>
                  <a:pt x="1185" y="82"/>
                  <a:pt x="1178" y="82"/>
                </a:cubicBezTo>
                <a:cubicBezTo>
                  <a:pt x="1174" y="93"/>
                  <a:pt x="1163" y="85"/>
                  <a:pt x="1157" y="92"/>
                </a:cubicBezTo>
                <a:cubicBezTo>
                  <a:pt x="1132" y="106"/>
                  <a:pt x="1102" y="108"/>
                  <a:pt x="1077" y="122"/>
                </a:cubicBezTo>
                <a:cubicBezTo>
                  <a:pt x="1068" y="119"/>
                  <a:pt x="1064" y="127"/>
                  <a:pt x="1057" y="129"/>
                </a:cubicBezTo>
                <a:cubicBezTo>
                  <a:pt x="1050" y="130"/>
                  <a:pt x="1044" y="136"/>
                  <a:pt x="1037" y="139"/>
                </a:cubicBezTo>
                <a:cubicBezTo>
                  <a:pt x="1034" y="141"/>
                  <a:pt x="1031" y="143"/>
                  <a:pt x="1028" y="144"/>
                </a:cubicBezTo>
                <a:cubicBezTo>
                  <a:pt x="1023" y="142"/>
                  <a:pt x="1022" y="152"/>
                  <a:pt x="1017" y="148"/>
                </a:cubicBezTo>
                <a:cubicBezTo>
                  <a:pt x="1010" y="152"/>
                  <a:pt x="1004" y="159"/>
                  <a:pt x="996" y="158"/>
                </a:cubicBezTo>
                <a:cubicBezTo>
                  <a:pt x="994" y="163"/>
                  <a:pt x="991" y="164"/>
                  <a:pt x="987" y="164"/>
                </a:cubicBezTo>
                <a:cubicBezTo>
                  <a:pt x="985" y="170"/>
                  <a:pt x="982" y="173"/>
                  <a:pt x="977" y="172"/>
                </a:cubicBezTo>
                <a:cubicBezTo>
                  <a:pt x="976" y="180"/>
                  <a:pt x="969" y="175"/>
                  <a:pt x="967" y="180"/>
                </a:cubicBezTo>
                <a:cubicBezTo>
                  <a:pt x="964" y="184"/>
                  <a:pt x="958" y="178"/>
                  <a:pt x="957" y="188"/>
                </a:cubicBezTo>
                <a:cubicBezTo>
                  <a:pt x="949" y="188"/>
                  <a:pt x="943" y="192"/>
                  <a:pt x="937" y="198"/>
                </a:cubicBezTo>
                <a:cubicBezTo>
                  <a:pt x="930" y="205"/>
                  <a:pt x="921" y="204"/>
                  <a:pt x="916" y="214"/>
                </a:cubicBezTo>
                <a:cubicBezTo>
                  <a:pt x="901" y="218"/>
                  <a:pt x="889" y="232"/>
                  <a:pt x="876" y="240"/>
                </a:cubicBezTo>
                <a:cubicBezTo>
                  <a:pt x="869" y="245"/>
                  <a:pt x="862" y="249"/>
                  <a:pt x="856" y="256"/>
                </a:cubicBezTo>
                <a:cubicBezTo>
                  <a:pt x="847" y="257"/>
                  <a:pt x="843" y="270"/>
                  <a:pt x="834" y="269"/>
                </a:cubicBezTo>
                <a:cubicBezTo>
                  <a:pt x="842" y="264"/>
                  <a:pt x="845" y="249"/>
                  <a:pt x="854" y="246"/>
                </a:cubicBezTo>
                <a:cubicBezTo>
                  <a:pt x="859" y="234"/>
                  <a:pt x="868" y="234"/>
                  <a:pt x="872" y="220"/>
                </a:cubicBezTo>
                <a:cubicBezTo>
                  <a:pt x="885" y="219"/>
                  <a:pt x="891" y="199"/>
                  <a:pt x="904" y="199"/>
                </a:cubicBezTo>
                <a:cubicBezTo>
                  <a:pt x="906" y="196"/>
                  <a:pt x="907" y="191"/>
                  <a:pt x="910" y="192"/>
                </a:cubicBezTo>
                <a:cubicBezTo>
                  <a:pt x="915" y="194"/>
                  <a:pt x="915" y="186"/>
                  <a:pt x="919" y="187"/>
                </a:cubicBezTo>
                <a:cubicBezTo>
                  <a:pt x="921" y="184"/>
                  <a:pt x="923" y="181"/>
                  <a:pt x="927" y="184"/>
                </a:cubicBezTo>
                <a:cubicBezTo>
                  <a:pt x="929" y="179"/>
                  <a:pt x="931" y="176"/>
                  <a:pt x="934" y="175"/>
                </a:cubicBezTo>
                <a:cubicBezTo>
                  <a:pt x="945" y="169"/>
                  <a:pt x="956" y="163"/>
                  <a:pt x="966" y="154"/>
                </a:cubicBezTo>
                <a:cubicBezTo>
                  <a:pt x="974" y="157"/>
                  <a:pt x="976" y="145"/>
                  <a:pt x="983" y="146"/>
                </a:cubicBezTo>
                <a:cubicBezTo>
                  <a:pt x="987" y="140"/>
                  <a:pt x="994" y="140"/>
                  <a:pt x="999" y="137"/>
                </a:cubicBezTo>
                <a:cubicBezTo>
                  <a:pt x="1010" y="130"/>
                  <a:pt x="1020" y="122"/>
                  <a:pt x="1032" y="121"/>
                </a:cubicBezTo>
                <a:cubicBezTo>
                  <a:pt x="1036" y="112"/>
                  <a:pt x="1045" y="120"/>
                  <a:pt x="1049" y="112"/>
                </a:cubicBezTo>
                <a:cubicBezTo>
                  <a:pt x="1056" y="113"/>
                  <a:pt x="1060" y="106"/>
                  <a:pt x="1066" y="104"/>
                </a:cubicBezTo>
                <a:cubicBezTo>
                  <a:pt x="1073" y="107"/>
                  <a:pt x="1077" y="99"/>
                  <a:pt x="1084" y="99"/>
                </a:cubicBezTo>
                <a:cubicBezTo>
                  <a:pt x="1088" y="94"/>
                  <a:pt x="1096" y="96"/>
                  <a:pt x="1100" y="91"/>
                </a:cubicBezTo>
                <a:cubicBezTo>
                  <a:pt x="1114" y="91"/>
                  <a:pt x="1124" y="80"/>
                  <a:pt x="1137" y="79"/>
                </a:cubicBezTo>
                <a:cubicBezTo>
                  <a:pt x="1142" y="74"/>
                  <a:pt x="1149" y="76"/>
                  <a:pt x="1154" y="71"/>
                </a:cubicBezTo>
                <a:cubicBezTo>
                  <a:pt x="1163" y="78"/>
                  <a:pt x="1164" y="64"/>
                  <a:pt x="1172" y="67"/>
                </a:cubicBezTo>
                <a:cubicBezTo>
                  <a:pt x="1174" y="63"/>
                  <a:pt x="1178" y="66"/>
                  <a:pt x="1180" y="64"/>
                </a:cubicBezTo>
                <a:cubicBezTo>
                  <a:pt x="1182" y="60"/>
                  <a:pt x="1187" y="65"/>
                  <a:pt x="1189" y="58"/>
                </a:cubicBezTo>
                <a:cubicBezTo>
                  <a:pt x="1195" y="58"/>
                  <a:pt x="1202" y="59"/>
                  <a:pt x="1207" y="54"/>
                </a:cubicBezTo>
                <a:cubicBezTo>
                  <a:pt x="1210" y="56"/>
                  <a:pt x="1213" y="55"/>
                  <a:pt x="1216" y="55"/>
                </a:cubicBezTo>
                <a:cubicBezTo>
                  <a:pt x="1217" y="49"/>
                  <a:pt x="1222" y="51"/>
                  <a:pt x="1225" y="49"/>
                </a:cubicBezTo>
                <a:cubicBezTo>
                  <a:pt x="1227" y="47"/>
                  <a:pt x="1229" y="46"/>
                  <a:pt x="1232" y="46"/>
                </a:cubicBezTo>
                <a:cubicBezTo>
                  <a:pt x="1237" y="48"/>
                  <a:pt x="1237" y="41"/>
                  <a:pt x="1243" y="45"/>
                </a:cubicBezTo>
                <a:cubicBezTo>
                  <a:pt x="1252" y="33"/>
                  <a:pt x="1266" y="34"/>
                  <a:pt x="1278" y="29"/>
                </a:cubicBezTo>
                <a:cubicBezTo>
                  <a:pt x="1283" y="24"/>
                  <a:pt x="1290" y="26"/>
                  <a:pt x="1295" y="21"/>
                </a:cubicBezTo>
                <a:cubicBezTo>
                  <a:pt x="1298" y="22"/>
                  <a:pt x="1300" y="20"/>
                  <a:pt x="1303" y="18"/>
                </a:cubicBezTo>
                <a:cubicBezTo>
                  <a:pt x="1305" y="14"/>
                  <a:pt x="1310" y="19"/>
                  <a:pt x="1312" y="12"/>
                </a:cubicBezTo>
                <a:cubicBezTo>
                  <a:pt x="1318" y="11"/>
                  <a:pt x="1324" y="12"/>
                  <a:pt x="1328" y="4"/>
                </a:cubicBezTo>
                <a:cubicBezTo>
                  <a:pt x="1332" y="3"/>
                  <a:pt x="1337" y="3"/>
                  <a:pt x="1341" y="1"/>
                </a:cubicBezTo>
                <a:cubicBezTo>
                  <a:pt x="1317" y="1"/>
                  <a:pt x="1317" y="1"/>
                  <a:pt x="1317" y="1"/>
                </a:cubicBezTo>
                <a:cubicBezTo>
                  <a:pt x="1314" y="2"/>
                  <a:pt x="1311" y="4"/>
                  <a:pt x="1309" y="5"/>
                </a:cubicBezTo>
                <a:cubicBezTo>
                  <a:pt x="1302" y="0"/>
                  <a:pt x="1301" y="8"/>
                  <a:pt x="1297" y="9"/>
                </a:cubicBezTo>
                <a:cubicBezTo>
                  <a:pt x="1293" y="11"/>
                  <a:pt x="1290" y="12"/>
                  <a:pt x="1286" y="13"/>
                </a:cubicBezTo>
                <a:cubicBezTo>
                  <a:pt x="1270" y="16"/>
                  <a:pt x="1257" y="26"/>
                  <a:pt x="1242" y="32"/>
                </a:cubicBezTo>
                <a:cubicBezTo>
                  <a:pt x="1233" y="34"/>
                  <a:pt x="1224" y="33"/>
                  <a:pt x="1216" y="39"/>
                </a:cubicBezTo>
                <a:cubicBezTo>
                  <a:pt x="1206" y="39"/>
                  <a:pt x="1198" y="45"/>
                  <a:pt x="1190" y="49"/>
                </a:cubicBezTo>
                <a:cubicBezTo>
                  <a:pt x="1182" y="43"/>
                  <a:pt x="1182" y="56"/>
                  <a:pt x="1175" y="52"/>
                </a:cubicBezTo>
                <a:cubicBezTo>
                  <a:pt x="1170" y="51"/>
                  <a:pt x="1167" y="57"/>
                  <a:pt x="1161" y="55"/>
                </a:cubicBezTo>
                <a:cubicBezTo>
                  <a:pt x="1160" y="65"/>
                  <a:pt x="1151" y="55"/>
                  <a:pt x="1149" y="62"/>
                </a:cubicBezTo>
                <a:cubicBezTo>
                  <a:pt x="1144" y="65"/>
                  <a:pt x="1139" y="64"/>
                  <a:pt x="1134" y="65"/>
                </a:cubicBezTo>
                <a:cubicBezTo>
                  <a:pt x="1126" y="70"/>
                  <a:pt x="1117" y="74"/>
                  <a:pt x="1107" y="75"/>
                </a:cubicBezTo>
                <a:cubicBezTo>
                  <a:pt x="1105" y="83"/>
                  <a:pt x="1096" y="73"/>
                  <a:pt x="1095" y="82"/>
                </a:cubicBezTo>
                <a:cubicBezTo>
                  <a:pt x="1089" y="81"/>
                  <a:pt x="1086" y="87"/>
                  <a:pt x="1081" y="85"/>
                </a:cubicBezTo>
                <a:cubicBezTo>
                  <a:pt x="1077" y="90"/>
                  <a:pt x="1072" y="90"/>
                  <a:pt x="1068" y="92"/>
                </a:cubicBezTo>
                <a:cubicBezTo>
                  <a:pt x="1061" y="88"/>
                  <a:pt x="1061" y="102"/>
                  <a:pt x="1054" y="95"/>
                </a:cubicBezTo>
                <a:cubicBezTo>
                  <a:pt x="1045" y="100"/>
                  <a:pt x="1036" y="104"/>
                  <a:pt x="1027" y="105"/>
                </a:cubicBezTo>
                <a:cubicBezTo>
                  <a:pt x="1018" y="113"/>
                  <a:pt x="1008" y="117"/>
                  <a:pt x="997" y="121"/>
                </a:cubicBezTo>
                <a:cubicBezTo>
                  <a:pt x="993" y="124"/>
                  <a:pt x="988" y="125"/>
                  <a:pt x="983" y="130"/>
                </a:cubicBezTo>
                <a:cubicBezTo>
                  <a:pt x="982" y="133"/>
                  <a:pt x="979" y="133"/>
                  <a:pt x="976" y="133"/>
                </a:cubicBezTo>
                <a:cubicBezTo>
                  <a:pt x="974" y="136"/>
                  <a:pt x="969" y="137"/>
                  <a:pt x="969" y="133"/>
                </a:cubicBezTo>
                <a:cubicBezTo>
                  <a:pt x="974" y="133"/>
                  <a:pt x="977" y="126"/>
                  <a:pt x="981" y="122"/>
                </a:cubicBezTo>
                <a:cubicBezTo>
                  <a:pt x="986" y="122"/>
                  <a:pt x="990" y="115"/>
                  <a:pt x="995" y="113"/>
                </a:cubicBezTo>
                <a:cubicBezTo>
                  <a:pt x="1005" y="109"/>
                  <a:pt x="1012" y="98"/>
                  <a:pt x="1024" y="98"/>
                </a:cubicBezTo>
                <a:cubicBezTo>
                  <a:pt x="1026" y="89"/>
                  <a:pt x="1033" y="96"/>
                  <a:pt x="1035" y="87"/>
                </a:cubicBezTo>
                <a:cubicBezTo>
                  <a:pt x="1042" y="90"/>
                  <a:pt x="1045" y="83"/>
                  <a:pt x="1051" y="81"/>
                </a:cubicBezTo>
                <a:cubicBezTo>
                  <a:pt x="1056" y="81"/>
                  <a:pt x="1060" y="74"/>
                  <a:pt x="1065" y="72"/>
                </a:cubicBezTo>
                <a:cubicBezTo>
                  <a:pt x="1070" y="71"/>
                  <a:pt x="1075" y="69"/>
                  <a:pt x="1080" y="66"/>
                </a:cubicBezTo>
                <a:cubicBezTo>
                  <a:pt x="1117" y="43"/>
                  <a:pt x="1158" y="28"/>
                  <a:pt x="1199" y="15"/>
                </a:cubicBezTo>
                <a:cubicBezTo>
                  <a:pt x="1204" y="5"/>
                  <a:pt x="1215" y="8"/>
                  <a:pt x="1221" y="1"/>
                </a:cubicBezTo>
                <a:cubicBezTo>
                  <a:pt x="1198" y="1"/>
                  <a:pt x="1198" y="1"/>
                  <a:pt x="1198" y="1"/>
                </a:cubicBezTo>
                <a:cubicBezTo>
                  <a:pt x="1197" y="2"/>
                  <a:pt x="1194" y="2"/>
                  <a:pt x="1192" y="2"/>
                </a:cubicBezTo>
                <a:cubicBezTo>
                  <a:pt x="1188" y="1"/>
                  <a:pt x="1187" y="8"/>
                  <a:pt x="1182" y="4"/>
                </a:cubicBezTo>
                <a:cubicBezTo>
                  <a:pt x="1178" y="13"/>
                  <a:pt x="1169" y="9"/>
                  <a:pt x="1164" y="15"/>
                </a:cubicBezTo>
                <a:cubicBezTo>
                  <a:pt x="1151" y="21"/>
                  <a:pt x="1138" y="24"/>
                  <a:pt x="1125" y="29"/>
                </a:cubicBezTo>
                <a:cubicBezTo>
                  <a:pt x="1121" y="28"/>
                  <a:pt x="1120" y="34"/>
                  <a:pt x="1116" y="35"/>
                </a:cubicBezTo>
                <a:cubicBezTo>
                  <a:pt x="1113" y="34"/>
                  <a:pt x="1109" y="36"/>
                  <a:pt x="1108" y="40"/>
                </a:cubicBezTo>
                <a:cubicBezTo>
                  <a:pt x="1098" y="34"/>
                  <a:pt x="1096" y="48"/>
                  <a:pt x="1088" y="47"/>
                </a:cubicBezTo>
                <a:cubicBezTo>
                  <a:pt x="1078" y="59"/>
                  <a:pt x="1062" y="56"/>
                  <a:pt x="1053" y="69"/>
                </a:cubicBezTo>
                <a:cubicBezTo>
                  <a:pt x="1046" y="64"/>
                  <a:pt x="1045" y="72"/>
                  <a:pt x="1040" y="70"/>
                </a:cubicBezTo>
                <a:cubicBezTo>
                  <a:pt x="1038" y="79"/>
                  <a:pt x="1032" y="72"/>
                  <a:pt x="1031" y="69"/>
                </a:cubicBezTo>
                <a:cubicBezTo>
                  <a:pt x="1030" y="77"/>
                  <a:pt x="1027" y="82"/>
                  <a:pt x="1018" y="82"/>
                </a:cubicBezTo>
                <a:cubicBezTo>
                  <a:pt x="1013" y="90"/>
                  <a:pt x="1006" y="93"/>
                  <a:pt x="999" y="96"/>
                </a:cubicBezTo>
                <a:cubicBezTo>
                  <a:pt x="988" y="106"/>
                  <a:pt x="976" y="115"/>
                  <a:pt x="962" y="120"/>
                </a:cubicBezTo>
                <a:cubicBezTo>
                  <a:pt x="959" y="125"/>
                  <a:pt x="956" y="131"/>
                  <a:pt x="951" y="131"/>
                </a:cubicBezTo>
                <a:cubicBezTo>
                  <a:pt x="947" y="135"/>
                  <a:pt x="945" y="142"/>
                  <a:pt x="940" y="142"/>
                </a:cubicBezTo>
                <a:cubicBezTo>
                  <a:pt x="931" y="144"/>
                  <a:pt x="925" y="157"/>
                  <a:pt x="916" y="160"/>
                </a:cubicBezTo>
                <a:cubicBezTo>
                  <a:pt x="909" y="170"/>
                  <a:pt x="900" y="173"/>
                  <a:pt x="893" y="181"/>
                </a:cubicBezTo>
                <a:cubicBezTo>
                  <a:pt x="882" y="182"/>
                  <a:pt x="877" y="198"/>
                  <a:pt x="866" y="198"/>
                </a:cubicBezTo>
                <a:cubicBezTo>
                  <a:pt x="872" y="194"/>
                  <a:pt x="876" y="184"/>
                  <a:pt x="881" y="179"/>
                </a:cubicBezTo>
                <a:cubicBezTo>
                  <a:pt x="888" y="178"/>
                  <a:pt x="890" y="164"/>
                  <a:pt x="898" y="164"/>
                </a:cubicBezTo>
                <a:cubicBezTo>
                  <a:pt x="904" y="147"/>
                  <a:pt x="914" y="141"/>
                  <a:pt x="923" y="131"/>
                </a:cubicBezTo>
                <a:cubicBezTo>
                  <a:pt x="930" y="118"/>
                  <a:pt x="941" y="114"/>
                  <a:pt x="949" y="101"/>
                </a:cubicBezTo>
                <a:cubicBezTo>
                  <a:pt x="955" y="104"/>
                  <a:pt x="956" y="90"/>
                  <a:pt x="964" y="96"/>
                </a:cubicBezTo>
                <a:cubicBezTo>
                  <a:pt x="968" y="87"/>
                  <a:pt x="973" y="85"/>
                  <a:pt x="978" y="80"/>
                </a:cubicBezTo>
                <a:cubicBezTo>
                  <a:pt x="983" y="77"/>
                  <a:pt x="990" y="77"/>
                  <a:pt x="993" y="68"/>
                </a:cubicBezTo>
                <a:cubicBezTo>
                  <a:pt x="1000" y="69"/>
                  <a:pt x="1003" y="60"/>
                  <a:pt x="1008" y="55"/>
                </a:cubicBezTo>
                <a:cubicBezTo>
                  <a:pt x="1014" y="54"/>
                  <a:pt x="1021" y="55"/>
                  <a:pt x="1025" y="47"/>
                </a:cubicBezTo>
                <a:cubicBezTo>
                  <a:pt x="1029" y="49"/>
                  <a:pt x="1030" y="41"/>
                  <a:pt x="1035" y="45"/>
                </a:cubicBezTo>
                <a:cubicBezTo>
                  <a:pt x="1037" y="41"/>
                  <a:pt x="1039" y="37"/>
                  <a:pt x="1043" y="36"/>
                </a:cubicBezTo>
                <a:cubicBezTo>
                  <a:pt x="1055" y="32"/>
                  <a:pt x="1065" y="21"/>
                  <a:pt x="1077" y="17"/>
                </a:cubicBezTo>
                <a:cubicBezTo>
                  <a:pt x="1080" y="18"/>
                  <a:pt x="1082" y="14"/>
                  <a:pt x="1083" y="10"/>
                </a:cubicBezTo>
                <a:cubicBezTo>
                  <a:pt x="1087" y="10"/>
                  <a:pt x="1090" y="9"/>
                  <a:pt x="1092" y="4"/>
                </a:cubicBezTo>
                <a:cubicBezTo>
                  <a:pt x="1097" y="5"/>
                  <a:pt x="1101" y="3"/>
                  <a:pt x="1104" y="1"/>
                </a:cubicBezTo>
                <a:cubicBezTo>
                  <a:pt x="1079" y="1"/>
                  <a:pt x="1079" y="1"/>
                  <a:pt x="1079" y="1"/>
                </a:cubicBezTo>
                <a:cubicBezTo>
                  <a:pt x="1077" y="7"/>
                  <a:pt x="1072" y="3"/>
                  <a:pt x="1069" y="7"/>
                </a:cubicBezTo>
                <a:cubicBezTo>
                  <a:pt x="1064" y="5"/>
                  <a:pt x="1063" y="15"/>
                  <a:pt x="1059" y="15"/>
                </a:cubicBezTo>
                <a:cubicBezTo>
                  <a:pt x="1054" y="15"/>
                  <a:pt x="1051" y="18"/>
                  <a:pt x="1049" y="23"/>
                </a:cubicBezTo>
                <a:cubicBezTo>
                  <a:pt x="1041" y="14"/>
                  <a:pt x="1043" y="31"/>
                  <a:pt x="1037" y="27"/>
                </a:cubicBezTo>
                <a:cubicBezTo>
                  <a:pt x="1024" y="37"/>
                  <a:pt x="1009" y="41"/>
                  <a:pt x="996" y="53"/>
                </a:cubicBezTo>
                <a:cubicBezTo>
                  <a:pt x="988" y="54"/>
                  <a:pt x="984" y="67"/>
                  <a:pt x="975" y="66"/>
                </a:cubicBezTo>
                <a:cubicBezTo>
                  <a:pt x="973" y="72"/>
                  <a:pt x="970" y="75"/>
                  <a:pt x="965" y="74"/>
                </a:cubicBezTo>
                <a:cubicBezTo>
                  <a:pt x="965" y="79"/>
                  <a:pt x="954" y="83"/>
                  <a:pt x="957" y="77"/>
                </a:cubicBezTo>
                <a:cubicBezTo>
                  <a:pt x="961" y="68"/>
                  <a:pt x="967" y="69"/>
                  <a:pt x="972" y="64"/>
                </a:cubicBezTo>
                <a:cubicBezTo>
                  <a:pt x="976" y="56"/>
                  <a:pt x="982" y="57"/>
                  <a:pt x="987" y="52"/>
                </a:cubicBezTo>
                <a:cubicBezTo>
                  <a:pt x="991" y="44"/>
                  <a:pt x="998" y="46"/>
                  <a:pt x="1002" y="40"/>
                </a:cubicBezTo>
                <a:cubicBezTo>
                  <a:pt x="1010" y="42"/>
                  <a:pt x="1013" y="30"/>
                  <a:pt x="1019" y="25"/>
                </a:cubicBezTo>
                <a:cubicBezTo>
                  <a:pt x="1031" y="22"/>
                  <a:pt x="1040" y="11"/>
                  <a:pt x="1052" y="8"/>
                </a:cubicBezTo>
                <a:cubicBezTo>
                  <a:pt x="1054" y="5"/>
                  <a:pt x="1055" y="3"/>
                  <a:pt x="1057" y="1"/>
                </a:cubicBezTo>
                <a:cubicBezTo>
                  <a:pt x="1037" y="1"/>
                  <a:pt x="1037" y="1"/>
                  <a:pt x="1037" y="1"/>
                </a:cubicBezTo>
                <a:cubicBezTo>
                  <a:pt x="1037" y="1"/>
                  <a:pt x="1036" y="1"/>
                  <a:pt x="1036" y="1"/>
                </a:cubicBezTo>
                <a:cubicBezTo>
                  <a:pt x="1032" y="7"/>
                  <a:pt x="1025" y="7"/>
                  <a:pt x="1020" y="10"/>
                </a:cubicBezTo>
                <a:cubicBezTo>
                  <a:pt x="1017" y="14"/>
                  <a:pt x="1016" y="19"/>
                  <a:pt x="1011" y="15"/>
                </a:cubicBezTo>
                <a:cubicBezTo>
                  <a:pt x="1009" y="20"/>
                  <a:pt x="1006" y="23"/>
                  <a:pt x="1003" y="24"/>
                </a:cubicBezTo>
                <a:cubicBezTo>
                  <a:pt x="999" y="30"/>
                  <a:pt x="990" y="25"/>
                  <a:pt x="988" y="37"/>
                </a:cubicBezTo>
                <a:cubicBezTo>
                  <a:pt x="981" y="37"/>
                  <a:pt x="977" y="45"/>
                  <a:pt x="970" y="48"/>
                </a:cubicBezTo>
                <a:cubicBezTo>
                  <a:pt x="966" y="56"/>
                  <a:pt x="958" y="53"/>
                  <a:pt x="954" y="62"/>
                </a:cubicBezTo>
                <a:cubicBezTo>
                  <a:pt x="947" y="65"/>
                  <a:pt x="945" y="78"/>
                  <a:pt x="936" y="73"/>
                </a:cubicBezTo>
                <a:cubicBezTo>
                  <a:pt x="947" y="68"/>
                  <a:pt x="944" y="53"/>
                  <a:pt x="947" y="43"/>
                </a:cubicBezTo>
                <a:cubicBezTo>
                  <a:pt x="959" y="43"/>
                  <a:pt x="964" y="23"/>
                  <a:pt x="976" y="21"/>
                </a:cubicBezTo>
                <a:cubicBezTo>
                  <a:pt x="969" y="15"/>
                  <a:pt x="983" y="14"/>
                  <a:pt x="983" y="6"/>
                </a:cubicBezTo>
                <a:cubicBezTo>
                  <a:pt x="987" y="5"/>
                  <a:pt x="990" y="2"/>
                  <a:pt x="993" y="1"/>
                </a:cubicBezTo>
                <a:cubicBezTo>
                  <a:pt x="949" y="1"/>
                  <a:pt x="949" y="1"/>
                  <a:pt x="949" y="1"/>
                </a:cubicBezTo>
                <a:cubicBezTo>
                  <a:pt x="949" y="6"/>
                  <a:pt x="947" y="11"/>
                  <a:pt x="942" y="12"/>
                </a:cubicBezTo>
                <a:cubicBezTo>
                  <a:pt x="943" y="8"/>
                  <a:pt x="944" y="4"/>
                  <a:pt x="945" y="1"/>
                </a:cubicBezTo>
                <a:cubicBezTo>
                  <a:pt x="932" y="1"/>
                  <a:pt x="932" y="1"/>
                  <a:pt x="932" y="1"/>
                </a:cubicBezTo>
                <a:cubicBezTo>
                  <a:pt x="931" y="6"/>
                  <a:pt x="932" y="11"/>
                  <a:pt x="930" y="17"/>
                </a:cubicBezTo>
                <a:cubicBezTo>
                  <a:pt x="924" y="35"/>
                  <a:pt x="926" y="49"/>
                  <a:pt x="920" y="66"/>
                </a:cubicBezTo>
                <a:cubicBezTo>
                  <a:pt x="913" y="70"/>
                  <a:pt x="911" y="89"/>
                  <a:pt x="902" y="86"/>
                </a:cubicBezTo>
                <a:cubicBezTo>
                  <a:pt x="908" y="69"/>
                  <a:pt x="903" y="56"/>
                  <a:pt x="914" y="38"/>
                </a:cubicBezTo>
                <a:cubicBezTo>
                  <a:pt x="911" y="32"/>
                  <a:pt x="916" y="22"/>
                  <a:pt x="915" y="16"/>
                </a:cubicBezTo>
                <a:cubicBezTo>
                  <a:pt x="917" y="10"/>
                  <a:pt x="916" y="6"/>
                  <a:pt x="917" y="1"/>
                </a:cubicBezTo>
                <a:cubicBezTo>
                  <a:pt x="905" y="1"/>
                  <a:pt x="905" y="1"/>
                  <a:pt x="905" y="1"/>
                </a:cubicBezTo>
                <a:cubicBezTo>
                  <a:pt x="905" y="3"/>
                  <a:pt x="905" y="6"/>
                  <a:pt x="905" y="8"/>
                </a:cubicBezTo>
                <a:cubicBezTo>
                  <a:pt x="898" y="22"/>
                  <a:pt x="900" y="32"/>
                  <a:pt x="899" y="44"/>
                </a:cubicBezTo>
                <a:cubicBezTo>
                  <a:pt x="891" y="57"/>
                  <a:pt x="894" y="67"/>
                  <a:pt x="892" y="79"/>
                </a:cubicBezTo>
                <a:cubicBezTo>
                  <a:pt x="886" y="104"/>
                  <a:pt x="877" y="130"/>
                  <a:pt x="870" y="155"/>
                </a:cubicBezTo>
                <a:cubicBezTo>
                  <a:pt x="868" y="161"/>
                  <a:pt x="865" y="168"/>
                  <a:pt x="860" y="169"/>
                </a:cubicBezTo>
                <a:cubicBezTo>
                  <a:pt x="854" y="175"/>
                  <a:pt x="863" y="186"/>
                  <a:pt x="853" y="185"/>
                </a:cubicBezTo>
                <a:cubicBezTo>
                  <a:pt x="861" y="148"/>
                  <a:pt x="869" y="111"/>
                  <a:pt x="875" y="74"/>
                </a:cubicBezTo>
                <a:cubicBezTo>
                  <a:pt x="877" y="70"/>
                  <a:pt x="876" y="67"/>
                  <a:pt x="874" y="64"/>
                </a:cubicBezTo>
                <a:cubicBezTo>
                  <a:pt x="874" y="59"/>
                  <a:pt x="883" y="52"/>
                  <a:pt x="877" y="49"/>
                </a:cubicBezTo>
                <a:cubicBezTo>
                  <a:pt x="883" y="39"/>
                  <a:pt x="877" y="32"/>
                  <a:pt x="884" y="21"/>
                </a:cubicBezTo>
                <a:cubicBezTo>
                  <a:pt x="881" y="15"/>
                  <a:pt x="884" y="8"/>
                  <a:pt x="885" y="1"/>
                </a:cubicBezTo>
                <a:cubicBezTo>
                  <a:pt x="873" y="1"/>
                  <a:pt x="873" y="1"/>
                  <a:pt x="873" y="1"/>
                </a:cubicBezTo>
                <a:cubicBezTo>
                  <a:pt x="871" y="12"/>
                  <a:pt x="872" y="23"/>
                  <a:pt x="867" y="36"/>
                </a:cubicBezTo>
                <a:cubicBezTo>
                  <a:pt x="867" y="50"/>
                  <a:pt x="862" y="65"/>
                  <a:pt x="860" y="80"/>
                </a:cubicBezTo>
                <a:cubicBezTo>
                  <a:pt x="863" y="82"/>
                  <a:pt x="861" y="85"/>
                  <a:pt x="859" y="89"/>
                </a:cubicBezTo>
                <a:cubicBezTo>
                  <a:pt x="858" y="93"/>
                  <a:pt x="860" y="96"/>
                  <a:pt x="857" y="101"/>
                </a:cubicBezTo>
                <a:cubicBezTo>
                  <a:pt x="856" y="106"/>
                  <a:pt x="860" y="120"/>
                  <a:pt x="851" y="120"/>
                </a:cubicBezTo>
                <a:cubicBezTo>
                  <a:pt x="857" y="99"/>
                  <a:pt x="851" y="82"/>
                  <a:pt x="855" y="62"/>
                </a:cubicBezTo>
                <a:cubicBezTo>
                  <a:pt x="851" y="59"/>
                  <a:pt x="858" y="52"/>
                  <a:pt x="855" y="49"/>
                </a:cubicBezTo>
                <a:cubicBezTo>
                  <a:pt x="850" y="46"/>
                  <a:pt x="857" y="38"/>
                  <a:pt x="852" y="35"/>
                </a:cubicBezTo>
                <a:cubicBezTo>
                  <a:pt x="855" y="24"/>
                  <a:pt x="854" y="15"/>
                  <a:pt x="852" y="6"/>
                </a:cubicBezTo>
                <a:cubicBezTo>
                  <a:pt x="853" y="4"/>
                  <a:pt x="854" y="2"/>
                  <a:pt x="855" y="1"/>
                </a:cubicBezTo>
                <a:cubicBezTo>
                  <a:pt x="843" y="1"/>
                  <a:pt x="843" y="1"/>
                  <a:pt x="843" y="1"/>
                </a:cubicBezTo>
                <a:cubicBezTo>
                  <a:pt x="839" y="17"/>
                  <a:pt x="843" y="30"/>
                  <a:pt x="840" y="46"/>
                </a:cubicBezTo>
                <a:cubicBezTo>
                  <a:pt x="845" y="60"/>
                  <a:pt x="841" y="79"/>
                  <a:pt x="843" y="95"/>
                </a:cubicBezTo>
                <a:cubicBezTo>
                  <a:pt x="840" y="104"/>
                  <a:pt x="846" y="110"/>
                  <a:pt x="842" y="119"/>
                </a:cubicBezTo>
                <a:cubicBezTo>
                  <a:pt x="844" y="127"/>
                  <a:pt x="837" y="139"/>
                  <a:pt x="843" y="145"/>
                </a:cubicBezTo>
                <a:cubicBezTo>
                  <a:pt x="834" y="149"/>
                  <a:pt x="842" y="159"/>
                  <a:pt x="836" y="168"/>
                </a:cubicBezTo>
                <a:cubicBezTo>
                  <a:pt x="840" y="170"/>
                  <a:pt x="833" y="177"/>
                  <a:pt x="836" y="181"/>
                </a:cubicBezTo>
                <a:cubicBezTo>
                  <a:pt x="836" y="185"/>
                  <a:pt x="837" y="189"/>
                  <a:pt x="836" y="194"/>
                </a:cubicBezTo>
                <a:cubicBezTo>
                  <a:pt x="834" y="198"/>
                  <a:pt x="833" y="202"/>
                  <a:pt x="834" y="205"/>
                </a:cubicBezTo>
                <a:cubicBezTo>
                  <a:pt x="834" y="210"/>
                  <a:pt x="825" y="218"/>
                  <a:pt x="831" y="220"/>
                </a:cubicBezTo>
                <a:cubicBezTo>
                  <a:pt x="829" y="224"/>
                  <a:pt x="827" y="228"/>
                  <a:pt x="825" y="233"/>
                </a:cubicBezTo>
                <a:cubicBezTo>
                  <a:pt x="820" y="237"/>
                  <a:pt x="829" y="245"/>
                  <a:pt x="820" y="243"/>
                </a:cubicBezTo>
                <a:cubicBezTo>
                  <a:pt x="822" y="224"/>
                  <a:pt x="824" y="206"/>
                  <a:pt x="823" y="188"/>
                </a:cubicBezTo>
                <a:cubicBezTo>
                  <a:pt x="823" y="169"/>
                  <a:pt x="825" y="149"/>
                  <a:pt x="820" y="132"/>
                </a:cubicBezTo>
                <a:cubicBezTo>
                  <a:pt x="822" y="112"/>
                  <a:pt x="818" y="95"/>
                  <a:pt x="817" y="76"/>
                </a:cubicBezTo>
                <a:cubicBezTo>
                  <a:pt x="817" y="57"/>
                  <a:pt x="812" y="40"/>
                  <a:pt x="810" y="22"/>
                </a:cubicBezTo>
                <a:cubicBezTo>
                  <a:pt x="811" y="14"/>
                  <a:pt x="811" y="7"/>
                  <a:pt x="810" y="1"/>
                </a:cubicBezTo>
                <a:cubicBezTo>
                  <a:pt x="798" y="1"/>
                  <a:pt x="798" y="1"/>
                  <a:pt x="798" y="1"/>
                </a:cubicBezTo>
                <a:cubicBezTo>
                  <a:pt x="798" y="3"/>
                  <a:pt x="798" y="6"/>
                  <a:pt x="800" y="8"/>
                </a:cubicBezTo>
                <a:cubicBezTo>
                  <a:pt x="796" y="18"/>
                  <a:pt x="803" y="25"/>
                  <a:pt x="801" y="34"/>
                </a:cubicBezTo>
                <a:cubicBezTo>
                  <a:pt x="803" y="41"/>
                  <a:pt x="801" y="50"/>
                  <a:pt x="803" y="57"/>
                </a:cubicBezTo>
                <a:cubicBezTo>
                  <a:pt x="808" y="73"/>
                  <a:pt x="808" y="90"/>
                  <a:pt x="809" y="108"/>
                </a:cubicBezTo>
                <a:cubicBezTo>
                  <a:pt x="817" y="109"/>
                  <a:pt x="801" y="119"/>
                  <a:pt x="809" y="121"/>
                </a:cubicBezTo>
                <a:cubicBezTo>
                  <a:pt x="809" y="125"/>
                  <a:pt x="810" y="129"/>
                  <a:pt x="810" y="134"/>
                </a:cubicBezTo>
                <a:cubicBezTo>
                  <a:pt x="813" y="140"/>
                  <a:pt x="811" y="149"/>
                  <a:pt x="812" y="157"/>
                </a:cubicBezTo>
                <a:cubicBezTo>
                  <a:pt x="815" y="164"/>
                  <a:pt x="810" y="175"/>
                  <a:pt x="813" y="183"/>
                </a:cubicBezTo>
                <a:cubicBezTo>
                  <a:pt x="817" y="193"/>
                  <a:pt x="807" y="195"/>
                  <a:pt x="813" y="202"/>
                </a:cubicBezTo>
                <a:cubicBezTo>
                  <a:pt x="810" y="212"/>
                  <a:pt x="812" y="220"/>
                  <a:pt x="810" y="229"/>
                </a:cubicBezTo>
                <a:cubicBezTo>
                  <a:pt x="805" y="236"/>
                  <a:pt x="811" y="238"/>
                  <a:pt x="807" y="244"/>
                </a:cubicBezTo>
                <a:cubicBezTo>
                  <a:pt x="811" y="246"/>
                  <a:pt x="804" y="252"/>
                  <a:pt x="809" y="254"/>
                </a:cubicBezTo>
                <a:cubicBezTo>
                  <a:pt x="802" y="263"/>
                  <a:pt x="807" y="270"/>
                  <a:pt x="800" y="273"/>
                </a:cubicBezTo>
                <a:cubicBezTo>
                  <a:pt x="800" y="283"/>
                  <a:pt x="802" y="292"/>
                  <a:pt x="799" y="304"/>
                </a:cubicBezTo>
                <a:cubicBezTo>
                  <a:pt x="792" y="298"/>
                  <a:pt x="795" y="289"/>
                  <a:pt x="797" y="281"/>
                </a:cubicBezTo>
                <a:cubicBezTo>
                  <a:pt x="796" y="277"/>
                  <a:pt x="792" y="275"/>
                  <a:pt x="795" y="270"/>
                </a:cubicBezTo>
                <a:cubicBezTo>
                  <a:pt x="791" y="268"/>
                  <a:pt x="798" y="262"/>
                  <a:pt x="793" y="260"/>
                </a:cubicBezTo>
                <a:cubicBezTo>
                  <a:pt x="796" y="244"/>
                  <a:pt x="792" y="231"/>
                  <a:pt x="794" y="216"/>
                </a:cubicBezTo>
                <a:cubicBezTo>
                  <a:pt x="791" y="209"/>
                  <a:pt x="791" y="201"/>
                  <a:pt x="788" y="194"/>
                </a:cubicBezTo>
                <a:cubicBezTo>
                  <a:pt x="793" y="185"/>
                  <a:pt x="785" y="181"/>
                  <a:pt x="789" y="172"/>
                </a:cubicBezTo>
                <a:cubicBezTo>
                  <a:pt x="783" y="159"/>
                  <a:pt x="786" y="142"/>
                  <a:pt x="780" y="129"/>
                </a:cubicBezTo>
                <a:cubicBezTo>
                  <a:pt x="781" y="121"/>
                  <a:pt x="778" y="114"/>
                  <a:pt x="778" y="106"/>
                </a:cubicBezTo>
                <a:cubicBezTo>
                  <a:pt x="778" y="105"/>
                  <a:pt x="781" y="102"/>
                  <a:pt x="780" y="101"/>
                </a:cubicBezTo>
                <a:cubicBezTo>
                  <a:pt x="778" y="97"/>
                  <a:pt x="775" y="93"/>
                  <a:pt x="778" y="84"/>
                </a:cubicBezTo>
                <a:cubicBezTo>
                  <a:pt x="772" y="79"/>
                  <a:pt x="783" y="68"/>
                  <a:pt x="775" y="63"/>
                </a:cubicBezTo>
                <a:cubicBezTo>
                  <a:pt x="778" y="55"/>
                  <a:pt x="775" y="49"/>
                  <a:pt x="775" y="41"/>
                </a:cubicBezTo>
                <a:cubicBezTo>
                  <a:pt x="776" y="27"/>
                  <a:pt x="776" y="14"/>
                  <a:pt x="776" y="1"/>
                </a:cubicBezTo>
                <a:cubicBezTo>
                  <a:pt x="768" y="1"/>
                  <a:pt x="768" y="1"/>
                  <a:pt x="768" y="1"/>
                </a:cubicBezTo>
                <a:cubicBezTo>
                  <a:pt x="766" y="36"/>
                  <a:pt x="768" y="70"/>
                  <a:pt x="769" y="105"/>
                </a:cubicBezTo>
                <a:cubicBezTo>
                  <a:pt x="772" y="113"/>
                  <a:pt x="769" y="124"/>
                  <a:pt x="772" y="132"/>
                </a:cubicBezTo>
                <a:cubicBezTo>
                  <a:pt x="770" y="143"/>
                  <a:pt x="776" y="151"/>
                  <a:pt x="774" y="162"/>
                </a:cubicBezTo>
                <a:cubicBezTo>
                  <a:pt x="780" y="165"/>
                  <a:pt x="770" y="174"/>
                  <a:pt x="777" y="176"/>
                </a:cubicBezTo>
                <a:cubicBezTo>
                  <a:pt x="776" y="182"/>
                  <a:pt x="780" y="185"/>
                  <a:pt x="777" y="192"/>
                </a:cubicBezTo>
                <a:cubicBezTo>
                  <a:pt x="779" y="201"/>
                  <a:pt x="779" y="211"/>
                  <a:pt x="783" y="220"/>
                </a:cubicBezTo>
                <a:cubicBezTo>
                  <a:pt x="784" y="230"/>
                  <a:pt x="782" y="241"/>
                  <a:pt x="785" y="250"/>
                </a:cubicBezTo>
                <a:cubicBezTo>
                  <a:pt x="779" y="257"/>
                  <a:pt x="786" y="260"/>
                  <a:pt x="784" y="265"/>
                </a:cubicBezTo>
                <a:cubicBezTo>
                  <a:pt x="781" y="272"/>
                  <a:pt x="781" y="277"/>
                  <a:pt x="784" y="281"/>
                </a:cubicBezTo>
                <a:cubicBezTo>
                  <a:pt x="783" y="302"/>
                  <a:pt x="782" y="323"/>
                  <a:pt x="781" y="343"/>
                </a:cubicBezTo>
                <a:cubicBezTo>
                  <a:pt x="775" y="350"/>
                  <a:pt x="781" y="352"/>
                  <a:pt x="777" y="358"/>
                </a:cubicBezTo>
                <a:cubicBezTo>
                  <a:pt x="774" y="362"/>
                  <a:pt x="773" y="375"/>
                  <a:pt x="767" y="372"/>
                </a:cubicBezTo>
                <a:cubicBezTo>
                  <a:pt x="771" y="354"/>
                  <a:pt x="767" y="339"/>
                  <a:pt x="768" y="322"/>
                </a:cubicBezTo>
                <a:cubicBezTo>
                  <a:pt x="767" y="305"/>
                  <a:pt x="768" y="288"/>
                  <a:pt x="765" y="273"/>
                </a:cubicBezTo>
                <a:cubicBezTo>
                  <a:pt x="763" y="256"/>
                  <a:pt x="762" y="240"/>
                  <a:pt x="758" y="225"/>
                </a:cubicBezTo>
                <a:cubicBezTo>
                  <a:pt x="761" y="220"/>
                  <a:pt x="759" y="217"/>
                  <a:pt x="757" y="214"/>
                </a:cubicBezTo>
                <a:cubicBezTo>
                  <a:pt x="754" y="211"/>
                  <a:pt x="761" y="204"/>
                  <a:pt x="756" y="202"/>
                </a:cubicBezTo>
                <a:cubicBezTo>
                  <a:pt x="755" y="193"/>
                  <a:pt x="756" y="184"/>
                  <a:pt x="752" y="177"/>
                </a:cubicBezTo>
                <a:cubicBezTo>
                  <a:pt x="755" y="168"/>
                  <a:pt x="751" y="161"/>
                  <a:pt x="749" y="154"/>
                </a:cubicBezTo>
                <a:cubicBezTo>
                  <a:pt x="746" y="146"/>
                  <a:pt x="749" y="136"/>
                  <a:pt x="745" y="129"/>
                </a:cubicBezTo>
                <a:cubicBezTo>
                  <a:pt x="745" y="121"/>
                  <a:pt x="740" y="115"/>
                  <a:pt x="743" y="106"/>
                </a:cubicBezTo>
                <a:cubicBezTo>
                  <a:pt x="736" y="104"/>
                  <a:pt x="743" y="97"/>
                  <a:pt x="738" y="94"/>
                </a:cubicBezTo>
                <a:cubicBezTo>
                  <a:pt x="734" y="92"/>
                  <a:pt x="741" y="85"/>
                  <a:pt x="734" y="83"/>
                </a:cubicBezTo>
                <a:cubicBezTo>
                  <a:pt x="736" y="78"/>
                  <a:pt x="735" y="75"/>
                  <a:pt x="732" y="73"/>
                </a:cubicBezTo>
                <a:cubicBezTo>
                  <a:pt x="740" y="66"/>
                  <a:pt x="725" y="67"/>
                  <a:pt x="732" y="60"/>
                </a:cubicBezTo>
                <a:cubicBezTo>
                  <a:pt x="726" y="53"/>
                  <a:pt x="731" y="43"/>
                  <a:pt x="723" y="37"/>
                </a:cubicBezTo>
                <a:cubicBezTo>
                  <a:pt x="726" y="23"/>
                  <a:pt x="723" y="12"/>
                  <a:pt x="719" y="1"/>
                </a:cubicBezTo>
                <a:cubicBezTo>
                  <a:pt x="713" y="1"/>
                  <a:pt x="713" y="1"/>
                  <a:pt x="713" y="1"/>
                </a:cubicBezTo>
                <a:cubicBezTo>
                  <a:pt x="715" y="4"/>
                  <a:pt x="717" y="7"/>
                  <a:pt x="716" y="11"/>
                </a:cubicBezTo>
                <a:cubicBezTo>
                  <a:pt x="713" y="20"/>
                  <a:pt x="722" y="25"/>
                  <a:pt x="718" y="34"/>
                </a:cubicBezTo>
                <a:cubicBezTo>
                  <a:pt x="724" y="49"/>
                  <a:pt x="724" y="65"/>
                  <a:pt x="729" y="81"/>
                </a:cubicBezTo>
                <a:cubicBezTo>
                  <a:pt x="731" y="88"/>
                  <a:pt x="729" y="97"/>
                  <a:pt x="735" y="102"/>
                </a:cubicBezTo>
                <a:cubicBezTo>
                  <a:pt x="728" y="114"/>
                  <a:pt x="739" y="118"/>
                  <a:pt x="736" y="128"/>
                </a:cubicBezTo>
                <a:cubicBezTo>
                  <a:pt x="736" y="145"/>
                  <a:pt x="741" y="160"/>
                  <a:pt x="742" y="176"/>
                </a:cubicBezTo>
                <a:cubicBezTo>
                  <a:pt x="747" y="191"/>
                  <a:pt x="744" y="209"/>
                  <a:pt x="749" y="224"/>
                </a:cubicBezTo>
                <a:cubicBezTo>
                  <a:pt x="751" y="231"/>
                  <a:pt x="752" y="239"/>
                  <a:pt x="751" y="247"/>
                </a:cubicBezTo>
                <a:cubicBezTo>
                  <a:pt x="748" y="257"/>
                  <a:pt x="759" y="262"/>
                  <a:pt x="752" y="273"/>
                </a:cubicBezTo>
                <a:cubicBezTo>
                  <a:pt x="756" y="280"/>
                  <a:pt x="759" y="287"/>
                  <a:pt x="754" y="296"/>
                </a:cubicBezTo>
                <a:cubicBezTo>
                  <a:pt x="760" y="303"/>
                  <a:pt x="753" y="314"/>
                  <a:pt x="759" y="321"/>
                </a:cubicBezTo>
                <a:cubicBezTo>
                  <a:pt x="755" y="339"/>
                  <a:pt x="759" y="355"/>
                  <a:pt x="758" y="371"/>
                </a:cubicBezTo>
                <a:cubicBezTo>
                  <a:pt x="754" y="383"/>
                  <a:pt x="754" y="393"/>
                  <a:pt x="753" y="404"/>
                </a:cubicBezTo>
                <a:cubicBezTo>
                  <a:pt x="754" y="409"/>
                  <a:pt x="751" y="415"/>
                  <a:pt x="752" y="420"/>
                </a:cubicBezTo>
                <a:cubicBezTo>
                  <a:pt x="753" y="422"/>
                  <a:pt x="753" y="435"/>
                  <a:pt x="746" y="433"/>
                </a:cubicBezTo>
                <a:cubicBezTo>
                  <a:pt x="747" y="424"/>
                  <a:pt x="746" y="415"/>
                  <a:pt x="749" y="405"/>
                </a:cubicBezTo>
                <a:cubicBezTo>
                  <a:pt x="743" y="399"/>
                  <a:pt x="747" y="389"/>
                  <a:pt x="748" y="380"/>
                </a:cubicBezTo>
                <a:cubicBezTo>
                  <a:pt x="743" y="377"/>
                  <a:pt x="751" y="370"/>
                  <a:pt x="748" y="367"/>
                </a:cubicBezTo>
                <a:cubicBezTo>
                  <a:pt x="743" y="364"/>
                  <a:pt x="750" y="357"/>
                  <a:pt x="747" y="354"/>
                </a:cubicBezTo>
                <a:cubicBezTo>
                  <a:pt x="749" y="344"/>
                  <a:pt x="746" y="337"/>
                  <a:pt x="750" y="326"/>
                </a:cubicBezTo>
                <a:cubicBezTo>
                  <a:pt x="741" y="311"/>
                  <a:pt x="744" y="292"/>
                  <a:pt x="742" y="275"/>
                </a:cubicBezTo>
                <a:cubicBezTo>
                  <a:pt x="740" y="266"/>
                  <a:pt x="739" y="257"/>
                  <a:pt x="738" y="248"/>
                </a:cubicBezTo>
                <a:cubicBezTo>
                  <a:pt x="734" y="245"/>
                  <a:pt x="741" y="238"/>
                  <a:pt x="738" y="235"/>
                </a:cubicBezTo>
                <a:cubicBezTo>
                  <a:pt x="737" y="230"/>
                  <a:pt x="737" y="225"/>
                  <a:pt x="735" y="220"/>
                </a:cubicBezTo>
                <a:cubicBezTo>
                  <a:pt x="738" y="215"/>
                  <a:pt x="737" y="211"/>
                  <a:pt x="731" y="209"/>
                </a:cubicBezTo>
                <a:cubicBezTo>
                  <a:pt x="734" y="203"/>
                  <a:pt x="737" y="196"/>
                  <a:pt x="731" y="193"/>
                </a:cubicBezTo>
                <a:cubicBezTo>
                  <a:pt x="728" y="185"/>
                  <a:pt x="732" y="174"/>
                  <a:pt x="728" y="166"/>
                </a:cubicBezTo>
                <a:cubicBezTo>
                  <a:pt x="724" y="148"/>
                  <a:pt x="719" y="132"/>
                  <a:pt x="717" y="113"/>
                </a:cubicBezTo>
                <a:cubicBezTo>
                  <a:pt x="712" y="96"/>
                  <a:pt x="712" y="77"/>
                  <a:pt x="706" y="61"/>
                </a:cubicBezTo>
                <a:cubicBezTo>
                  <a:pt x="713" y="48"/>
                  <a:pt x="700" y="44"/>
                  <a:pt x="706" y="32"/>
                </a:cubicBezTo>
                <a:cubicBezTo>
                  <a:pt x="702" y="24"/>
                  <a:pt x="707" y="13"/>
                  <a:pt x="703" y="5"/>
                </a:cubicBezTo>
                <a:cubicBezTo>
                  <a:pt x="703" y="4"/>
                  <a:pt x="704" y="2"/>
                  <a:pt x="705" y="1"/>
                </a:cubicBezTo>
                <a:cubicBezTo>
                  <a:pt x="697" y="1"/>
                  <a:pt x="697" y="1"/>
                  <a:pt x="697" y="1"/>
                </a:cubicBezTo>
                <a:cubicBezTo>
                  <a:pt x="697" y="1"/>
                  <a:pt x="697" y="2"/>
                  <a:pt x="698" y="2"/>
                </a:cubicBezTo>
                <a:cubicBezTo>
                  <a:pt x="695" y="7"/>
                  <a:pt x="698" y="10"/>
                  <a:pt x="695" y="14"/>
                </a:cubicBezTo>
                <a:cubicBezTo>
                  <a:pt x="695" y="21"/>
                  <a:pt x="695" y="32"/>
                  <a:pt x="690" y="34"/>
                </a:cubicBezTo>
                <a:cubicBezTo>
                  <a:pt x="694" y="36"/>
                  <a:pt x="688" y="42"/>
                  <a:pt x="691" y="44"/>
                </a:cubicBezTo>
                <a:cubicBezTo>
                  <a:pt x="688" y="49"/>
                  <a:pt x="692" y="51"/>
                  <a:pt x="689" y="56"/>
                </a:cubicBezTo>
                <a:cubicBezTo>
                  <a:pt x="684" y="65"/>
                  <a:pt x="688" y="71"/>
                  <a:pt x="685" y="79"/>
                </a:cubicBezTo>
                <a:cubicBezTo>
                  <a:pt x="688" y="82"/>
                  <a:pt x="684" y="87"/>
                  <a:pt x="682" y="91"/>
                </a:cubicBezTo>
                <a:cubicBezTo>
                  <a:pt x="686" y="93"/>
                  <a:pt x="682" y="99"/>
                  <a:pt x="680" y="103"/>
                </a:cubicBezTo>
                <a:cubicBezTo>
                  <a:pt x="684" y="109"/>
                  <a:pt x="678" y="118"/>
                  <a:pt x="680" y="125"/>
                </a:cubicBezTo>
                <a:cubicBezTo>
                  <a:pt x="678" y="138"/>
                  <a:pt x="677" y="149"/>
                  <a:pt x="677" y="159"/>
                </a:cubicBezTo>
                <a:cubicBezTo>
                  <a:pt x="677" y="161"/>
                  <a:pt x="678" y="164"/>
                  <a:pt x="677" y="165"/>
                </a:cubicBezTo>
                <a:cubicBezTo>
                  <a:pt x="676" y="169"/>
                  <a:pt x="678" y="184"/>
                  <a:pt x="678" y="185"/>
                </a:cubicBezTo>
                <a:cubicBezTo>
                  <a:pt x="679" y="188"/>
                  <a:pt x="679" y="191"/>
                  <a:pt x="680" y="195"/>
                </a:cubicBezTo>
                <a:cubicBezTo>
                  <a:pt x="681" y="202"/>
                  <a:pt x="683" y="208"/>
                  <a:pt x="680" y="215"/>
                </a:cubicBezTo>
                <a:cubicBezTo>
                  <a:pt x="685" y="220"/>
                  <a:pt x="679" y="230"/>
                  <a:pt x="684" y="235"/>
                </a:cubicBezTo>
                <a:cubicBezTo>
                  <a:pt x="682" y="243"/>
                  <a:pt x="685" y="249"/>
                  <a:pt x="683" y="257"/>
                </a:cubicBezTo>
                <a:cubicBezTo>
                  <a:pt x="684" y="271"/>
                  <a:pt x="683" y="286"/>
                  <a:pt x="686" y="300"/>
                </a:cubicBezTo>
                <a:cubicBezTo>
                  <a:pt x="686" y="307"/>
                  <a:pt x="686" y="314"/>
                  <a:pt x="689" y="321"/>
                </a:cubicBezTo>
                <a:cubicBezTo>
                  <a:pt x="686" y="325"/>
                  <a:pt x="689" y="328"/>
                  <a:pt x="687" y="332"/>
                </a:cubicBezTo>
                <a:cubicBezTo>
                  <a:pt x="691" y="334"/>
                  <a:pt x="685" y="340"/>
                  <a:pt x="689" y="343"/>
                </a:cubicBezTo>
                <a:cubicBezTo>
                  <a:pt x="690" y="358"/>
                  <a:pt x="692" y="372"/>
                  <a:pt x="694" y="387"/>
                </a:cubicBezTo>
                <a:cubicBezTo>
                  <a:pt x="701" y="398"/>
                  <a:pt x="695" y="415"/>
                  <a:pt x="701" y="428"/>
                </a:cubicBezTo>
                <a:cubicBezTo>
                  <a:pt x="697" y="437"/>
                  <a:pt x="705" y="441"/>
                  <a:pt x="700" y="450"/>
                </a:cubicBezTo>
                <a:cubicBezTo>
                  <a:pt x="704" y="456"/>
                  <a:pt x="701" y="464"/>
                  <a:pt x="703" y="471"/>
                </a:cubicBezTo>
                <a:cubicBezTo>
                  <a:pt x="700" y="475"/>
                  <a:pt x="704" y="477"/>
                  <a:pt x="705" y="481"/>
                </a:cubicBezTo>
                <a:cubicBezTo>
                  <a:pt x="703" y="485"/>
                  <a:pt x="702" y="489"/>
                  <a:pt x="703" y="493"/>
                </a:cubicBezTo>
                <a:cubicBezTo>
                  <a:pt x="706" y="499"/>
                  <a:pt x="703" y="507"/>
                  <a:pt x="702" y="515"/>
                </a:cubicBezTo>
                <a:cubicBezTo>
                  <a:pt x="704" y="521"/>
                  <a:pt x="706" y="528"/>
                  <a:pt x="702" y="537"/>
                </a:cubicBezTo>
                <a:cubicBezTo>
                  <a:pt x="705" y="539"/>
                  <a:pt x="702" y="544"/>
                  <a:pt x="703" y="547"/>
                </a:cubicBezTo>
                <a:cubicBezTo>
                  <a:pt x="701" y="552"/>
                  <a:pt x="709" y="554"/>
                  <a:pt x="704" y="560"/>
                </a:cubicBezTo>
                <a:cubicBezTo>
                  <a:pt x="705" y="567"/>
                  <a:pt x="696" y="578"/>
                  <a:pt x="699" y="584"/>
                </a:cubicBezTo>
                <a:cubicBezTo>
                  <a:pt x="697" y="588"/>
                  <a:pt x="695" y="592"/>
                  <a:pt x="693" y="597"/>
                </a:cubicBezTo>
                <a:cubicBezTo>
                  <a:pt x="693" y="599"/>
                  <a:pt x="695" y="610"/>
                  <a:pt x="689" y="607"/>
                </a:cubicBezTo>
                <a:cubicBezTo>
                  <a:pt x="690" y="591"/>
                  <a:pt x="686" y="578"/>
                  <a:pt x="691" y="561"/>
                </a:cubicBezTo>
                <a:cubicBezTo>
                  <a:pt x="686" y="546"/>
                  <a:pt x="690" y="529"/>
                  <a:pt x="687" y="514"/>
                </a:cubicBezTo>
                <a:cubicBezTo>
                  <a:pt x="681" y="509"/>
                  <a:pt x="691" y="498"/>
                  <a:pt x="683" y="493"/>
                </a:cubicBezTo>
                <a:cubicBezTo>
                  <a:pt x="685" y="485"/>
                  <a:pt x="686" y="476"/>
                  <a:pt x="681" y="470"/>
                </a:cubicBezTo>
                <a:cubicBezTo>
                  <a:pt x="682" y="454"/>
                  <a:pt x="677" y="440"/>
                  <a:pt x="673" y="425"/>
                </a:cubicBezTo>
                <a:cubicBezTo>
                  <a:pt x="676" y="417"/>
                  <a:pt x="673" y="412"/>
                  <a:pt x="676" y="404"/>
                </a:cubicBezTo>
                <a:cubicBezTo>
                  <a:pt x="669" y="402"/>
                  <a:pt x="672" y="395"/>
                  <a:pt x="673" y="390"/>
                </a:cubicBezTo>
                <a:cubicBezTo>
                  <a:pt x="668" y="387"/>
                  <a:pt x="671" y="380"/>
                  <a:pt x="670" y="376"/>
                </a:cubicBezTo>
                <a:cubicBezTo>
                  <a:pt x="667" y="372"/>
                  <a:pt x="664" y="368"/>
                  <a:pt x="667" y="362"/>
                </a:cubicBezTo>
                <a:cubicBezTo>
                  <a:pt x="664" y="357"/>
                  <a:pt x="664" y="351"/>
                  <a:pt x="661" y="346"/>
                </a:cubicBezTo>
                <a:cubicBezTo>
                  <a:pt x="665" y="334"/>
                  <a:pt x="656" y="326"/>
                  <a:pt x="660" y="314"/>
                </a:cubicBezTo>
                <a:cubicBezTo>
                  <a:pt x="655" y="305"/>
                  <a:pt x="656" y="293"/>
                  <a:pt x="655" y="283"/>
                </a:cubicBezTo>
                <a:cubicBezTo>
                  <a:pt x="656" y="261"/>
                  <a:pt x="647" y="244"/>
                  <a:pt x="656" y="219"/>
                </a:cubicBezTo>
                <a:cubicBezTo>
                  <a:pt x="648" y="217"/>
                  <a:pt x="658" y="208"/>
                  <a:pt x="653" y="205"/>
                </a:cubicBezTo>
                <a:cubicBezTo>
                  <a:pt x="660" y="197"/>
                  <a:pt x="650" y="195"/>
                  <a:pt x="655" y="187"/>
                </a:cubicBezTo>
                <a:cubicBezTo>
                  <a:pt x="652" y="177"/>
                  <a:pt x="659" y="163"/>
                  <a:pt x="654" y="154"/>
                </a:cubicBezTo>
                <a:cubicBezTo>
                  <a:pt x="657" y="149"/>
                  <a:pt x="658" y="144"/>
                  <a:pt x="657" y="140"/>
                </a:cubicBezTo>
                <a:cubicBezTo>
                  <a:pt x="654" y="137"/>
                  <a:pt x="661" y="130"/>
                  <a:pt x="656" y="127"/>
                </a:cubicBezTo>
                <a:cubicBezTo>
                  <a:pt x="660" y="117"/>
                  <a:pt x="660" y="108"/>
                  <a:pt x="656" y="101"/>
                </a:cubicBezTo>
                <a:cubicBezTo>
                  <a:pt x="655" y="104"/>
                  <a:pt x="653" y="106"/>
                  <a:pt x="656" y="108"/>
                </a:cubicBezTo>
                <a:cubicBezTo>
                  <a:pt x="654" y="111"/>
                  <a:pt x="658" y="113"/>
                  <a:pt x="655" y="117"/>
                </a:cubicBezTo>
                <a:cubicBezTo>
                  <a:pt x="650" y="125"/>
                  <a:pt x="654" y="129"/>
                  <a:pt x="653" y="135"/>
                </a:cubicBezTo>
                <a:cubicBezTo>
                  <a:pt x="645" y="134"/>
                  <a:pt x="651" y="145"/>
                  <a:pt x="649" y="149"/>
                </a:cubicBezTo>
                <a:cubicBezTo>
                  <a:pt x="650" y="157"/>
                  <a:pt x="647" y="154"/>
                  <a:pt x="646" y="164"/>
                </a:cubicBezTo>
                <a:cubicBezTo>
                  <a:pt x="650" y="168"/>
                  <a:pt x="648" y="175"/>
                  <a:pt x="644" y="182"/>
                </a:cubicBezTo>
                <a:cubicBezTo>
                  <a:pt x="649" y="192"/>
                  <a:pt x="643" y="206"/>
                  <a:pt x="644" y="217"/>
                </a:cubicBezTo>
                <a:cubicBezTo>
                  <a:pt x="643" y="230"/>
                  <a:pt x="644" y="242"/>
                  <a:pt x="639" y="256"/>
                </a:cubicBezTo>
                <a:cubicBezTo>
                  <a:pt x="643" y="266"/>
                  <a:pt x="636" y="281"/>
                  <a:pt x="635" y="293"/>
                </a:cubicBezTo>
                <a:cubicBezTo>
                  <a:pt x="639" y="297"/>
                  <a:pt x="631" y="306"/>
                  <a:pt x="637" y="309"/>
                </a:cubicBezTo>
                <a:cubicBezTo>
                  <a:pt x="631" y="318"/>
                  <a:pt x="638" y="322"/>
                  <a:pt x="634" y="330"/>
                </a:cubicBezTo>
                <a:cubicBezTo>
                  <a:pt x="637" y="335"/>
                  <a:pt x="636" y="341"/>
                  <a:pt x="632" y="348"/>
                </a:cubicBezTo>
                <a:cubicBezTo>
                  <a:pt x="636" y="353"/>
                  <a:pt x="635" y="359"/>
                  <a:pt x="634" y="365"/>
                </a:cubicBezTo>
                <a:cubicBezTo>
                  <a:pt x="632" y="378"/>
                  <a:pt x="639" y="388"/>
                  <a:pt x="632" y="403"/>
                </a:cubicBezTo>
                <a:cubicBezTo>
                  <a:pt x="637" y="413"/>
                  <a:pt x="635" y="425"/>
                  <a:pt x="640" y="435"/>
                </a:cubicBezTo>
                <a:cubicBezTo>
                  <a:pt x="634" y="442"/>
                  <a:pt x="638" y="446"/>
                  <a:pt x="635" y="452"/>
                </a:cubicBezTo>
                <a:cubicBezTo>
                  <a:pt x="639" y="453"/>
                  <a:pt x="635" y="456"/>
                  <a:pt x="635" y="459"/>
                </a:cubicBezTo>
                <a:cubicBezTo>
                  <a:pt x="636" y="461"/>
                  <a:pt x="643" y="462"/>
                  <a:pt x="638" y="466"/>
                </a:cubicBezTo>
                <a:cubicBezTo>
                  <a:pt x="637" y="472"/>
                  <a:pt x="640" y="476"/>
                  <a:pt x="641" y="480"/>
                </a:cubicBezTo>
                <a:cubicBezTo>
                  <a:pt x="642" y="491"/>
                  <a:pt x="647" y="499"/>
                  <a:pt x="644" y="510"/>
                </a:cubicBezTo>
                <a:cubicBezTo>
                  <a:pt x="646" y="514"/>
                  <a:pt x="646" y="520"/>
                  <a:pt x="647" y="524"/>
                </a:cubicBezTo>
                <a:cubicBezTo>
                  <a:pt x="646" y="530"/>
                  <a:pt x="652" y="533"/>
                  <a:pt x="646" y="540"/>
                </a:cubicBezTo>
                <a:cubicBezTo>
                  <a:pt x="653" y="548"/>
                  <a:pt x="652" y="560"/>
                  <a:pt x="655" y="570"/>
                </a:cubicBezTo>
                <a:cubicBezTo>
                  <a:pt x="652" y="580"/>
                  <a:pt x="659" y="587"/>
                  <a:pt x="654" y="598"/>
                </a:cubicBezTo>
                <a:cubicBezTo>
                  <a:pt x="657" y="602"/>
                  <a:pt x="661" y="606"/>
                  <a:pt x="658" y="612"/>
                </a:cubicBezTo>
                <a:cubicBezTo>
                  <a:pt x="660" y="617"/>
                  <a:pt x="664" y="620"/>
                  <a:pt x="664" y="625"/>
                </a:cubicBezTo>
                <a:cubicBezTo>
                  <a:pt x="665" y="631"/>
                  <a:pt x="664" y="638"/>
                  <a:pt x="669" y="643"/>
                </a:cubicBezTo>
                <a:cubicBezTo>
                  <a:pt x="663" y="652"/>
                  <a:pt x="665" y="658"/>
                  <a:pt x="670" y="662"/>
                </a:cubicBezTo>
                <a:cubicBezTo>
                  <a:pt x="668" y="670"/>
                  <a:pt x="668" y="676"/>
                  <a:pt x="670" y="682"/>
                </a:cubicBezTo>
                <a:cubicBezTo>
                  <a:pt x="670" y="686"/>
                  <a:pt x="671" y="688"/>
                  <a:pt x="667" y="690"/>
                </a:cubicBezTo>
                <a:cubicBezTo>
                  <a:pt x="669" y="692"/>
                  <a:pt x="671" y="695"/>
                  <a:pt x="672" y="699"/>
                </a:cubicBezTo>
                <a:cubicBezTo>
                  <a:pt x="662" y="719"/>
                  <a:pt x="668" y="724"/>
                  <a:pt x="659" y="741"/>
                </a:cubicBezTo>
                <a:cubicBezTo>
                  <a:pt x="652" y="723"/>
                  <a:pt x="654" y="702"/>
                  <a:pt x="643" y="685"/>
                </a:cubicBezTo>
                <a:cubicBezTo>
                  <a:pt x="647" y="679"/>
                  <a:pt x="643" y="675"/>
                  <a:pt x="640" y="671"/>
                </a:cubicBezTo>
                <a:cubicBezTo>
                  <a:pt x="638" y="667"/>
                  <a:pt x="638" y="662"/>
                  <a:pt x="637" y="657"/>
                </a:cubicBezTo>
                <a:cubicBezTo>
                  <a:pt x="631" y="649"/>
                  <a:pt x="637" y="635"/>
                  <a:pt x="628" y="628"/>
                </a:cubicBezTo>
                <a:cubicBezTo>
                  <a:pt x="634" y="620"/>
                  <a:pt x="621" y="620"/>
                  <a:pt x="625" y="613"/>
                </a:cubicBezTo>
                <a:cubicBezTo>
                  <a:pt x="627" y="608"/>
                  <a:pt x="620" y="605"/>
                  <a:pt x="622" y="599"/>
                </a:cubicBezTo>
                <a:cubicBezTo>
                  <a:pt x="613" y="591"/>
                  <a:pt x="622" y="577"/>
                  <a:pt x="613" y="570"/>
                </a:cubicBezTo>
                <a:cubicBezTo>
                  <a:pt x="608" y="566"/>
                  <a:pt x="615" y="559"/>
                  <a:pt x="610" y="556"/>
                </a:cubicBezTo>
                <a:cubicBezTo>
                  <a:pt x="612" y="550"/>
                  <a:pt x="605" y="547"/>
                  <a:pt x="607" y="541"/>
                </a:cubicBezTo>
                <a:cubicBezTo>
                  <a:pt x="603" y="532"/>
                  <a:pt x="607" y="519"/>
                  <a:pt x="602" y="510"/>
                </a:cubicBezTo>
                <a:cubicBezTo>
                  <a:pt x="603" y="508"/>
                  <a:pt x="604" y="505"/>
                  <a:pt x="602" y="504"/>
                </a:cubicBezTo>
                <a:cubicBezTo>
                  <a:pt x="598" y="502"/>
                  <a:pt x="602" y="498"/>
                  <a:pt x="599" y="496"/>
                </a:cubicBezTo>
                <a:cubicBezTo>
                  <a:pt x="603" y="490"/>
                  <a:pt x="599" y="486"/>
                  <a:pt x="600" y="481"/>
                </a:cubicBezTo>
                <a:cubicBezTo>
                  <a:pt x="596" y="471"/>
                  <a:pt x="600" y="459"/>
                  <a:pt x="595" y="450"/>
                </a:cubicBezTo>
                <a:cubicBezTo>
                  <a:pt x="596" y="439"/>
                  <a:pt x="596" y="429"/>
                  <a:pt x="593" y="420"/>
                </a:cubicBezTo>
                <a:cubicBezTo>
                  <a:pt x="598" y="413"/>
                  <a:pt x="592" y="410"/>
                  <a:pt x="597" y="403"/>
                </a:cubicBezTo>
                <a:cubicBezTo>
                  <a:pt x="589" y="400"/>
                  <a:pt x="596" y="392"/>
                  <a:pt x="595" y="386"/>
                </a:cubicBezTo>
                <a:cubicBezTo>
                  <a:pt x="589" y="378"/>
                  <a:pt x="601" y="364"/>
                  <a:pt x="593" y="356"/>
                </a:cubicBezTo>
                <a:cubicBezTo>
                  <a:pt x="599" y="349"/>
                  <a:pt x="592" y="346"/>
                  <a:pt x="598" y="339"/>
                </a:cubicBezTo>
                <a:cubicBezTo>
                  <a:pt x="592" y="336"/>
                  <a:pt x="600" y="327"/>
                  <a:pt x="596" y="322"/>
                </a:cubicBezTo>
                <a:cubicBezTo>
                  <a:pt x="602" y="310"/>
                  <a:pt x="595" y="302"/>
                  <a:pt x="601" y="290"/>
                </a:cubicBezTo>
                <a:cubicBezTo>
                  <a:pt x="602" y="285"/>
                  <a:pt x="605" y="278"/>
                  <a:pt x="602" y="274"/>
                </a:cubicBezTo>
                <a:cubicBezTo>
                  <a:pt x="605" y="267"/>
                  <a:pt x="606" y="261"/>
                  <a:pt x="604" y="256"/>
                </a:cubicBezTo>
                <a:cubicBezTo>
                  <a:pt x="589" y="293"/>
                  <a:pt x="588" y="325"/>
                  <a:pt x="587" y="357"/>
                </a:cubicBezTo>
                <a:cubicBezTo>
                  <a:pt x="585" y="373"/>
                  <a:pt x="586" y="389"/>
                  <a:pt x="583" y="406"/>
                </a:cubicBezTo>
                <a:cubicBezTo>
                  <a:pt x="586" y="413"/>
                  <a:pt x="584" y="422"/>
                  <a:pt x="585" y="429"/>
                </a:cubicBezTo>
                <a:cubicBezTo>
                  <a:pt x="591" y="435"/>
                  <a:pt x="582" y="447"/>
                  <a:pt x="587" y="453"/>
                </a:cubicBezTo>
                <a:cubicBezTo>
                  <a:pt x="584" y="462"/>
                  <a:pt x="590" y="468"/>
                  <a:pt x="589" y="476"/>
                </a:cubicBezTo>
                <a:cubicBezTo>
                  <a:pt x="594" y="478"/>
                  <a:pt x="587" y="484"/>
                  <a:pt x="591" y="486"/>
                </a:cubicBezTo>
                <a:cubicBezTo>
                  <a:pt x="586" y="492"/>
                  <a:pt x="594" y="494"/>
                  <a:pt x="591" y="499"/>
                </a:cubicBezTo>
                <a:cubicBezTo>
                  <a:pt x="593" y="507"/>
                  <a:pt x="594" y="514"/>
                  <a:pt x="594" y="522"/>
                </a:cubicBezTo>
                <a:cubicBezTo>
                  <a:pt x="592" y="525"/>
                  <a:pt x="594" y="525"/>
                  <a:pt x="595" y="526"/>
                </a:cubicBezTo>
                <a:cubicBezTo>
                  <a:pt x="598" y="533"/>
                  <a:pt x="593" y="540"/>
                  <a:pt x="596" y="546"/>
                </a:cubicBezTo>
                <a:cubicBezTo>
                  <a:pt x="600" y="552"/>
                  <a:pt x="599" y="560"/>
                  <a:pt x="602" y="567"/>
                </a:cubicBezTo>
                <a:cubicBezTo>
                  <a:pt x="598" y="572"/>
                  <a:pt x="603" y="574"/>
                  <a:pt x="603" y="578"/>
                </a:cubicBezTo>
                <a:cubicBezTo>
                  <a:pt x="606" y="581"/>
                  <a:pt x="606" y="586"/>
                  <a:pt x="604" y="591"/>
                </a:cubicBezTo>
                <a:cubicBezTo>
                  <a:pt x="612" y="596"/>
                  <a:pt x="605" y="606"/>
                  <a:pt x="613" y="611"/>
                </a:cubicBezTo>
                <a:cubicBezTo>
                  <a:pt x="613" y="619"/>
                  <a:pt x="620" y="625"/>
                  <a:pt x="619" y="633"/>
                </a:cubicBezTo>
                <a:cubicBezTo>
                  <a:pt x="624" y="658"/>
                  <a:pt x="628" y="684"/>
                  <a:pt x="640" y="706"/>
                </a:cubicBezTo>
                <a:cubicBezTo>
                  <a:pt x="637" y="714"/>
                  <a:pt x="642" y="719"/>
                  <a:pt x="645" y="724"/>
                </a:cubicBezTo>
                <a:cubicBezTo>
                  <a:pt x="638" y="733"/>
                  <a:pt x="647" y="737"/>
                  <a:pt x="645" y="744"/>
                </a:cubicBezTo>
                <a:cubicBezTo>
                  <a:pt x="648" y="749"/>
                  <a:pt x="644" y="757"/>
                  <a:pt x="646" y="763"/>
                </a:cubicBezTo>
                <a:cubicBezTo>
                  <a:pt x="648" y="770"/>
                  <a:pt x="649" y="776"/>
                  <a:pt x="645" y="785"/>
                </a:cubicBezTo>
                <a:cubicBezTo>
                  <a:pt x="643" y="781"/>
                  <a:pt x="639" y="777"/>
                  <a:pt x="642" y="771"/>
                </a:cubicBezTo>
                <a:cubicBezTo>
                  <a:pt x="633" y="769"/>
                  <a:pt x="643" y="761"/>
                  <a:pt x="635" y="758"/>
                </a:cubicBezTo>
                <a:cubicBezTo>
                  <a:pt x="633" y="749"/>
                  <a:pt x="632" y="739"/>
                  <a:pt x="629" y="730"/>
                </a:cubicBezTo>
                <a:cubicBezTo>
                  <a:pt x="627" y="728"/>
                  <a:pt x="627" y="726"/>
                  <a:pt x="629" y="724"/>
                </a:cubicBezTo>
                <a:cubicBezTo>
                  <a:pt x="626" y="722"/>
                  <a:pt x="623" y="720"/>
                  <a:pt x="626" y="716"/>
                </a:cubicBezTo>
                <a:cubicBezTo>
                  <a:pt x="621" y="713"/>
                  <a:pt x="624" y="706"/>
                  <a:pt x="619" y="703"/>
                </a:cubicBezTo>
                <a:cubicBezTo>
                  <a:pt x="613" y="695"/>
                  <a:pt x="613" y="683"/>
                  <a:pt x="607" y="675"/>
                </a:cubicBezTo>
                <a:cubicBezTo>
                  <a:pt x="604" y="672"/>
                  <a:pt x="611" y="665"/>
                  <a:pt x="606" y="662"/>
                </a:cubicBezTo>
                <a:cubicBezTo>
                  <a:pt x="601" y="659"/>
                  <a:pt x="604" y="653"/>
                  <a:pt x="599" y="649"/>
                </a:cubicBezTo>
                <a:cubicBezTo>
                  <a:pt x="599" y="640"/>
                  <a:pt x="592" y="633"/>
                  <a:pt x="592" y="624"/>
                </a:cubicBezTo>
                <a:cubicBezTo>
                  <a:pt x="585" y="607"/>
                  <a:pt x="585" y="588"/>
                  <a:pt x="577" y="572"/>
                </a:cubicBezTo>
                <a:cubicBezTo>
                  <a:pt x="580" y="567"/>
                  <a:pt x="577" y="563"/>
                  <a:pt x="577" y="559"/>
                </a:cubicBezTo>
                <a:cubicBezTo>
                  <a:pt x="576" y="554"/>
                  <a:pt x="576" y="550"/>
                  <a:pt x="574" y="545"/>
                </a:cubicBezTo>
                <a:cubicBezTo>
                  <a:pt x="574" y="535"/>
                  <a:pt x="575" y="526"/>
                  <a:pt x="570" y="518"/>
                </a:cubicBezTo>
                <a:cubicBezTo>
                  <a:pt x="572" y="508"/>
                  <a:pt x="571" y="499"/>
                  <a:pt x="566" y="491"/>
                </a:cubicBezTo>
                <a:cubicBezTo>
                  <a:pt x="573" y="483"/>
                  <a:pt x="566" y="481"/>
                  <a:pt x="567" y="475"/>
                </a:cubicBezTo>
                <a:cubicBezTo>
                  <a:pt x="568" y="473"/>
                  <a:pt x="566" y="471"/>
                  <a:pt x="563" y="470"/>
                </a:cubicBezTo>
                <a:cubicBezTo>
                  <a:pt x="564" y="467"/>
                  <a:pt x="567" y="463"/>
                  <a:pt x="564" y="461"/>
                </a:cubicBezTo>
                <a:cubicBezTo>
                  <a:pt x="555" y="475"/>
                  <a:pt x="564" y="483"/>
                  <a:pt x="561" y="495"/>
                </a:cubicBezTo>
                <a:cubicBezTo>
                  <a:pt x="559" y="501"/>
                  <a:pt x="559" y="508"/>
                  <a:pt x="563" y="512"/>
                </a:cubicBezTo>
                <a:cubicBezTo>
                  <a:pt x="559" y="519"/>
                  <a:pt x="558" y="525"/>
                  <a:pt x="561" y="530"/>
                </a:cubicBezTo>
                <a:cubicBezTo>
                  <a:pt x="556" y="543"/>
                  <a:pt x="565" y="550"/>
                  <a:pt x="559" y="564"/>
                </a:cubicBezTo>
                <a:cubicBezTo>
                  <a:pt x="562" y="568"/>
                  <a:pt x="559" y="575"/>
                  <a:pt x="560" y="581"/>
                </a:cubicBezTo>
                <a:cubicBezTo>
                  <a:pt x="567" y="584"/>
                  <a:pt x="562" y="592"/>
                  <a:pt x="559" y="599"/>
                </a:cubicBezTo>
                <a:cubicBezTo>
                  <a:pt x="564" y="603"/>
                  <a:pt x="563" y="610"/>
                  <a:pt x="563" y="617"/>
                </a:cubicBezTo>
                <a:cubicBezTo>
                  <a:pt x="561" y="625"/>
                  <a:pt x="571" y="628"/>
                  <a:pt x="566" y="637"/>
                </a:cubicBezTo>
                <a:cubicBezTo>
                  <a:pt x="568" y="643"/>
                  <a:pt x="564" y="650"/>
                  <a:pt x="561" y="657"/>
                </a:cubicBezTo>
                <a:cubicBezTo>
                  <a:pt x="563" y="664"/>
                  <a:pt x="566" y="671"/>
                  <a:pt x="559" y="682"/>
                </a:cubicBezTo>
                <a:cubicBezTo>
                  <a:pt x="565" y="688"/>
                  <a:pt x="559" y="698"/>
                  <a:pt x="557" y="707"/>
                </a:cubicBezTo>
                <a:cubicBezTo>
                  <a:pt x="565" y="717"/>
                  <a:pt x="557" y="734"/>
                  <a:pt x="561" y="747"/>
                </a:cubicBezTo>
                <a:cubicBezTo>
                  <a:pt x="557" y="763"/>
                  <a:pt x="564" y="775"/>
                  <a:pt x="564" y="789"/>
                </a:cubicBezTo>
                <a:cubicBezTo>
                  <a:pt x="563" y="796"/>
                  <a:pt x="566" y="801"/>
                  <a:pt x="568" y="807"/>
                </a:cubicBezTo>
                <a:cubicBezTo>
                  <a:pt x="568" y="815"/>
                  <a:pt x="569" y="822"/>
                  <a:pt x="572" y="828"/>
                </a:cubicBezTo>
                <a:cubicBezTo>
                  <a:pt x="575" y="841"/>
                  <a:pt x="579" y="854"/>
                  <a:pt x="578" y="869"/>
                </a:cubicBezTo>
                <a:cubicBezTo>
                  <a:pt x="587" y="880"/>
                  <a:pt x="580" y="896"/>
                  <a:pt x="590" y="906"/>
                </a:cubicBezTo>
                <a:cubicBezTo>
                  <a:pt x="588" y="914"/>
                  <a:pt x="593" y="920"/>
                  <a:pt x="593" y="927"/>
                </a:cubicBezTo>
                <a:cubicBezTo>
                  <a:pt x="588" y="936"/>
                  <a:pt x="598" y="940"/>
                  <a:pt x="596" y="948"/>
                </a:cubicBezTo>
                <a:cubicBezTo>
                  <a:pt x="597" y="955"/>
                  <a:pt x="600" y="961"/>
                  <a:pt x="604" y="967"/>
                </a:cubicBezTo>
                <a:cubicBezTo>
                  <a:pt x="606" y="973"/>
                  <a:pt x="604" y="981"/>
                  <a:pt x="607" y="988"/>
                </a:cubicBezTo>
                <a:cubicBezTo>
                  <a:pt x="608" y="995"/>
                  <a:pt x="609" y="1001"/>
                  <a:pt x="610" y="1008"/>
                </a:cubicBezTo>
                <a:cubicBezTo>
                  <a:pt x="614" y="1011"/>
                  <a:pt x="613" y="1015"/>
                  <a:pt x="616" y="1017"/>
                </a:cubicBezTo>
                <a:cubicBezTo>
                  <a:pt x="613" y="1021"/>
                  <a:pt x="617" y="1026"/>
                  <a:pt x="612" y="1025"/>
                </a:cubicBezTo>
                <a:cubicBezTo>
                  <a:pt x="598" y="1004"/>
                  <a:pt x="578" y="985"/>
                  <a:pt x="548" y="970"/>
                </a:cubicBezTo>
                <a:cubicBezTo>
                  <a:pt x="549" y="966"/>
                  <a:pt x="543" y="965"/>
                  <a:pt x="539" y="963"/>
                </a:cubicBezTo>
                <a:cubicBezTo>
                  <a:pt x="538" y="958"/>
                  <a:pt x="535" y="955"/>
                  <a:pt x="530" y="953"/>
                </a:cubicBezTo>
                <a:cubicBezTo>
                  <a:pt x="527" y="944"/>
                  <a:pt x="514" y="943"/>
                  <a:pt x="510" y="949"/>
                </a:cubicBezTo>
                <a:cubicBezTo>
                  <a:pt x="513" y="956"/>
                  <a:pt x="526" y="959"/>
                  <a:pt x="531" y="966"/>
                </a:cubicBezTo>
                <a:close/>
                <a:moveTo>
                  <a:pt x="951" y="83"/>
                </a:moveTo>
                <a:cubicBezTo>
                  <a:pt x="955" y="79"/>
                  <a:pt x="954" y="88"/>
                  <a:pt x="950" y="86"/>
                </a:cubicBezTo>
                <a:cubicBezTo>
                  <a:pt x="948" y="91"/>
                  <a:pt x="944" y="90"/>
                  <a:pt x="942" y="95"/>
                </a:cubicBezTo>
                <a:cubicBezTo>
                  <a:pt x="933" y="99"/>
                  <a:pt x="947" y="84"/>
                  <a:pt x="951" y="83"/>
                </a:cubicBezTo>
                <a:close/>
                <a:moveTo>
                  <a:pt x="922" y="89"/>
                </a:moveTo>
                <a:cubicBezTo>
                  <a:pt x="928" y="97"/>
                  <a:pt x="912" y="96"/>
                  <a:pt x="911" y="107"/>
                </a:cubicBezTo>
                <a:cubicBezTo>
                  <a:pt x="906" y="99"/>
                  <a:pt x="918" y="91"/>
                  <a:pt x="922" y="89"/>
                </a:cubicBezTo>
                <a:close/>
                <a:moveTo>
                  <a:pt x="697" y="53"/>
                </a:moveTo>
                <a:cubicBezTo>
                  <a:pt x="698" y="56"/>
                  <a:pt x="699" y="60"/>
                  <a:pt x="698" y="63"/>
                </a:cubicBezTo>
                <a:cubicBezTo>
                  <a:pt x="694" y="69"/>
                  <a:pt x="695" y="56"/>
                  <a:pt x="697" y="53"/>
                </a:cubicBezTo>
                <a:close/>
                <a:moveTo>
                  <a:pt x="704" y="365"/>
                </a:moveTo>
                <a:cubicBezTo>
                  <a:pt x="699" y="363"/>
                  <a:pt x="700" y="358"/>
                  <a:pt x="703" y="353"/>
                </a:cubicBezTo>
                <a:cubicBezTo>
                  <a:pt x="697" y="345"/>
                  <a:pt x="701" y="334"/>
                  <a:pt x="700" y="325"/>
                </a:cubicBezTo>
                <a:cubicBezTo>
                  <a:pt x="701" y="315"/>
                  <a:pt x="695" y="308"/>
                  <a:pt x="696" y="298"/>
                </a:cubicBezTo>
                <a:cubicBezTo>
                  <a:pt x="693" y="294"/>
                  <a:pt x="703" y="286"/>
                  <a:pt x="693" y="284"/>
                </a:cubicBezTo>
                <a:cubicBezTo>
                  <a:pt x="696" y="278"/>
                  <a:pt x="692" y="274"/>
                  <a:pt x="698" y="267"/>
                </a:cubicBezTo>
                <a:cubicBezTo>
                  <a:pt x="690" y="265"/>
                  <a:pt x="700" y="256"/>
                  <a:pt x="695" y="253"/>
                </a:cubicBezTo>
                <a:cubicBezTo>
                  <a:pt x="695" y="248"/>
                  <a:pt x="694" y="245"/>
                  <a:pt x="694" y="240"/>
                </a:cubicBezTo>
                <a:cubicBezTo>
                  <a:pt x="693" y="222"/>
                  <a:pt x="693" y="203"/>
                  <a:pt x="687" y="186"/>
                </a:cubicBezTo>
                <a:cubicBezTo>
                  <a:pt x="689" y="175"/>
                  <a:pt x="685" y="168"/>
                  <a:pt x="687" y="157"/>
                </a:cubicBezTo>
                <a:cubicBezTo>
                  <a:pt x="686" y="148"/>
                  <a:pt x="689" y="138"/>
                  <a:pt x="688" y="129"/>
                </a:cubicBezTo>
                <a:cubicBezTo>
                  <a:pt x="691" y="108"/>
                  <a:pt x="691" y="89"/>
                  <a:pt x="696" y="69"/>
                </a:cubicBezTo>
                <a:cubicBezTo>
                  <a:pt x="699" y="73"/>
                  <a:pt x="703" y="76"/>
                  <a:pt x="699" y="83"/>
                </a:cubicBezTo>
                <a:cubicBezTo>
                  <a:pt x="702" y="85"/>
                  <a:pt x="698" y="89"/>
                  <a:pt x="702" y="91"/>
                </a:cubicBezTo>
                <a:cubicBezTo>
                  <a:pt x="704" y="92"/>
                  <a:pt x="702" y="95"/>
                  <a:pt x="702" y="97"/>
                </a:cubicBezTo>
                <a:cubicBezTo>
                  <a:pt x="703" y="102"/>
                  <a:pt x="707" y="105"/>
                  <a:pt x="705" y="111"/>
                </a:cubicBezTo>
                <a:cubicBezTo>
                  <a:pt x="705" y="116"/>
                  <a:pt x="706" y="119"/>
                  <a:pt x="710" y="123"/>
                </a:cubicBezTo>
                <a:cubicBezTo>
                  <a:pt x="712" y="130"/>
                  <a:pt x="705" y="127"/>
                  <a:pt x="707" y="134"/>
                </a:cubicBezTo>
                <a:cubicBezTo>
                  <a:pt x="712" y="138"/>
                  <a:pt x="709" y="144"/>
                  <a:pt x="714" y="147"/>
                </a:cubicBezTo>
                <a:cubicBezTo>
                  <a:pt x="712" y="157"/>
                  <a:pt x="716" y="166"/>
                  <a:pt x="718" y="174"/>
                </a:cubicBezTo>
                <a:cubicBezTo>
                  <a:pt x="717" y="185"/>
                  <a:pt x="720" y="194"/>
                  <a:pt x="720" y="204"/>
                </a:cubicBezTo>
                <a:cubicBezTo>
                  <a:pt x="721" y="213"/>
                  <a:pt x="727" y="221"/>
                  <a:pt x="724" y="231"/>
                </a:cubicBezTo>
                <a:cubicBezTo>
                  <a:pt x="731" y="233"/>
                  <a:pt x="722" y="242"/>
                  <a:pt x="727" y="245"/>
                </a:cubicBezTo>
                <a:cubicBezTo>
                  <a:pt x="726" y="250"/>
                  <a:pt x="728" y="254"/>
                  <a:pt x="727" y="258"/>
                </a:cubicBezTo>
                <a:cubicBezTo>
                  <a:pt x="729" y="267"/>
                  <a:pt x="725" y="278"/>
                  <a:pt x="731" y="285"/>
                </a:cubicBezTo>
                <a:cubicBezTo>
                  <a:pt x="725" y="298"/>
                  <a:pt x="737" y="303"/>
                  <a:pt x="733" y="315"/>
                </a:cubicBezTo>
                <a:cubicBezTo>
                  <a:pt x="735" y="324"/>
                  <a:pt x="736" y="333"/>
                  <a:pt x="737" y="342"/>
                </a:cubicBezTo>
                <a:cubicBezTo>
                  <a:pt x="733" y="349"/>
                  <a:pt x="737" y="352"/>
                  <a:pt x="736" y="358"/>
                </a:cubicBezTo>
                <a:cubicBezTo>
                  <a:pt x="739" y="361"/>
                  <a:pt x="732" y="368"/>
                  <a:pt x="736" y="371"/>
                </a:cubicBezTo>
                <a:cubicBezTo>
                  <a:pt x="736" y="376"/>
                  <a:pt x="733" y="382"/>
                  <a:pt x="735" y="386"/>
                </a:cubicBezTo>
                <a:cubicBezTo>
                  <a:pt x="738" y="390"/>
                  <a:pt x="731" y="397"/>
                  <a:pt x="736" y="399"/>
                </a:cubicBezTo>
                <a:cubicBezTo>
                  <a:pt x="731" y="412"/>
                  <a:pt x="734" y="421"/>
                  <a:pt x="731" y="432"/>
                </a:cubicBezTo>
                <a:cubicBezTo>
                  <a:pt x="737" y="439"/>
                  <a:pt x="725" y="453"/>
                  <a:pt x="730" y="461"/>
                </a:cubicBezTo>
                <a:cubicBezTo>
                  <a:pt x="726" y="471"/>
                  <a:pt x="725" y="481"/>
                  <a:pt x="726" y="491"/>
                </a:cubicBezTo>
                <a:cubicBezTo>
                  <a:pt x="723" y="501"/>
                  <a:pt x="718" y="512"/>
                  <a:pt x="718" y="522"/>
                </a:cubicBezTo>
                <a:cubicBezTo>
                  <a:pt x="716" y="525"/>
                  <a:pt x="715" y="522"/>
                  <a:pt x="715" y="521"/>
                </a:cubicBezTo>
                <a:cubicBezTo>
                  <a:pt x="714" y="511"/>
                  <a:pt x="718" y="499"/>
                  <a:pt x="713" y="491"/>
                </a:cubicBezTo>
                <a:cubicBezTo>
                  <a:pt x="722" y="478"/>
                  <a:pt x="711" y="473"/>
                  <a:pt x="713" y="462"/>
                </a:cubicBezTo>
                <a:cubicBezTo>
                  <a:pt x="717" y="456"/>
                  <a:pt x="713" y="452"/>
                  <a:pt x="710" y="448"/>
                </a:cubicBezTo>
                <a:cubicBezTo>
                  <a:pt x="714" y="443"/>
                  <a:pt x="714" y="438"/>
                  <a:pt x="710" y="435"/>
                </a:cubicBezTo>
                <a:cubicBezTo>
                  <a:pt x="712" y="425"/>
                  <a:pt x="708" y="417"/>
                  <a:pt x="710" y="407"/>
                </a:cubicBezTo>
                <a:cubicBezTo>
                  <a:pt x="707" y="399"/>
                  <a:pt x="710" y="388"/>
                  <a:pt x="707" y="380"/>
                </a:cubicBezTo>
                <a:cubicBezTo>
                  <a:pt x="702" y="376"/>
                  <a:pt x="709" y="369"/>
                  <a:pt x="704" y="365"/>
                </a:cubicBezTo>
                <a:close/>
                <a:moveTo>
                  <a:pt x="779" y="744"/>
                </a:moveTo>
                <a:cubicBezTo>
                  <a:pt x="776" y="750"/>
                  <a:pt x="774" y="755"/>
                  <a:pt x="772" y="760"/>
                </a:cubicBezTo>
                <a:cubicBezTo>
                  <a:pt x="764" y="759"/>
                  <a:pt x="762" y="772"/>
                  <a:pt x="755" y="775"/>
                </a:cubicBezTo>
                <a:cubicBezTo>
                  <a:pt x="748" y="776"/>
                  <a:pt x="744" y="784"/>
                  <a:pt x="739" y="790"/>
                </a:cubicBezTo>
                <a:cubicBezTo>
                  <a:pt x="733" y="795"/>
                  <a:pt x="730" y="805"/>
                  <a:pt x="724" y="808"/>
                </a:cubicBezTo>
                <a:cubicBezTo>
                  <a:pt x="723" y="814"/>
                  <a:pt x="719" y="815"/>
                  <a:pt x="717" y="818"/>
                </a:cubicBezTo>
                <a:cubicBezTo>
                  <a:pt x="715" y="822"/>
                  <a:pt x="714" y="825"/>
                  <a:pt x="710" y="825"/>
                </a:cubicBezTo>
                <a:cubicBezTo>
                  <a:pt x="704" y="838"/>
                  <a:pt x="687" y="849"/>
                  <a:pt x="687" y="862"/>
                </a:cubicBezTo>
                <a:cubicBezTo>
                  <a:pt x="683" y="861"/>
                  <a:pt x="682" y="867"/>
                  <a:pt x="679" y="871"/>
                </a:cubicBezTo>
                <a:cubicBezTo>
                  <a:pt x="678" y="876"/>
                  <a:pt x="674" y="875"/>
                  <a:pt x="672" y="880"/>
                </a:cubicBezTo>
                <a:cubicBezTo>
                  <a:pt x="666" y="883"/>
                  <a:pt x="665" y="898"/>
                  <a:pt x="657" y="892"/>
                </a:cubicBezTo>
                <a:cubicBezTo>
                  <a:pt x="673" y="850"/>
                  <a:pt x="699" y="834"/>
                  <a:pt x="718" y="800"/>
                </a:cubicBezTo>
                <a:cubicBezTo>
                  <a:pt x="725" y="797"/>
                  <a:pt x="731" y="794"/>
                  <a:pt x="735" y="785"/>
                </a:cubicBezTo>
                <a:cubicBezTo>
                  <a:pt x="741" y="784"/>
                  <a:pt x="744" y="774"/>
                  <a:pt x="750" y="773"/>
                </a:cubicBezTo>
                <a:cubicBezTo>
                  <a:pt x="755" y="769"/>
                  <a:pt x="759" y="762"/>
                  <a:pt x="764" y="757"/>
                </a:cubicBezTo>
                <a:cubicBezTo>
                  <a:pt x="770" y="756"/>
                  <a:pt x="773" y="746"/>
                  <a:pt x="779" y="744"/>
                </a:cubicBezTo>
                <a:cubicBezTo>
                  <a:pt x="781" y="732"/>
                  <a:pt x="787" y="747"/>
                  <a:pt x="779" y="744"/>
                </a:cubicBezTo>
                <a:close/>
                <a:moveTo>
                  <a:pt x="861" y="670"/>
                </a:moveTo>
                <a:cubicBezTo>
                  <a:pt x="860" y="673"/>
                  <a:pt x="858" y="675"/>
                  <a:pt x="856" y="674"/>
                </a:cubicBezTo>
                <a:cubicBezTo>
                  <a:pt x="854" y="681"/>
                  <a:pt x="848" y="678"/>
                  <a:pt x="847" y="686"/>
                </a:cubicBezTo>
                <a:cubicBezTo>
                  <a:pt x="839" y="684"/>
                  <a:pt x="837" y="695"/>
                  <a:pt x="830" y="695"/>
                </a:cubicBezTo>
                <a:cubicBezTo>
                  <a:pt x="834" y="689"/>
                  <a:pt x="838" y="684"/>
                  <a:pt x="844" y="685"/>
                </a:cubicBezTo>
                <a:cubicBezTo>
                  <a:pt x="849" y="675"/>
                  <a:pt x="856" y="671"/>
                  <a:pt x="863" y="665"/>
                </a:cubicBezTo>
                <a:cubicBezTo>
                  <a:pt x="866" y="668"/>
                  <a:pt x="862" y="667"/>
                  <a:pt x="861" y="670"/>
                </a:cubicBezTo>
                <a:close/>
                <a:moveTo>
                  <a:pt x="873" y="657"/>
                </a:moveTo>
                <a:cubicBezTo>
                  <a:pt x="874" y="652"/>
                  <a:pt x="877" y="654"/>
                  <a:pt x="878" y="653"/>
                </a:cubicBezTo>
                <a:cubicBezTo>
                  <a:pt x="887" y="645"/>
                  <a:pt x="871" y="668"/>
                  <a:pt x="873" y="657"/>
                </a:cubicBezTo>
                <a:close/>
                <a:moveTo>
                  <a:pt x="947" y="537"/>
                </a:moveTo>
                <a:cubicBezTo>
                  <a:pt x="952" y="543"/>
                  <a:pt x="943" y="540"/>
                  <a:pt x="941" y="544"/>
                </a:cubicBezTo>
                <a:cubicBezTo>
                  <a:pt x="937" y="552"/>
                  <a:pt x="936" y="540"/>
                  <a:pt x="947" y="537"/>
                </a:cubicBezTo>
                <a:close/>
                <a:moveTo>
                  <a:pt x="694" y="741"/>
                </a:moveTo>
                <a:cubicBezTo>
                  <a:pt x="700" y="737"/>
                  <a:pt x="704" y="727"/>
                  <a:pt x="709" y="722"/>
                </a:cubicBezTo>
                <a:cubicBezTo>
                  <a:pt x="716" y="720"/>
                  <a:pt x="719" y="710"/>
                  <a:pt x="726" y="707"/>
                </a:cubicBezTo>
                <a:cubicBezTo>
                  <a:pt x="728" y="703"/>
                  <a:pt x="731" y="701"/>
                  <a:pt x="735" y="702"/>
                </a:cubicBezTo>
                <a:cubicBezTo>
                  <a:pt x="733" y="697"/>
                  <a:pt x="735" y="697"/>
                  <a:pt x="738" y="694"/>
                </a:cubicBezTo>
                <a:cubicBezTo>
                  <a:pt x="749" y="680"/>
                  <a:pt x="761" y="674"/>
                  <a:pt x="772" y="662"/>
                </a:cubicBezTo>
                <a:cubicBezTo>
                  <a:pt x="779" y="659"/>
                  <a:pt x="783" y="652"/>
                  <a:pt x="790" y="651"/>
                </a:cubicBezTo>
                <a:cubicBezTo>
                  <a:pt x="794" y="642"/>
                  <a:pt x="802" y="643"/>
                  <a:pt x="808" y="640"/>
                </a:cubicBezTo>
                <a:cubicBezTo>
                  <a:pt x="825" y="620"/>
                  <a:pt x="845" y="606"/>
                  <a:pt x="864" y="592"/>
                </a:cubicBezTo>
                <a:cubicBezTo>
                  <a:pt x="875" y="589"/>
                  <a:pt x="883" y="576"/>
                  <a:pt x="895" y="574"/>
                </a:cubicBezTo>
                <a:cubicBezTo>
                  <a:pt x="902" y="561"/>
                  <a:pt x="916" y="563"/>
                  <a:pt x="924" y="553"/>
                </a:cubicBezTo>
                <a:cubicBezTo>
                  <a:pt x="930" y="556"/>
                  <a:pt x="918" y="558"/>
                  <a:pt x="917" y="562"/>
                </a:cubicBezTo>
                <a:cubicBezTo>
                  <a:pt x="912" y="564"/>
                  <a:pt x="909" y="568"/>
                  <a:pt x="904" y="569"/>
                </a:cubicBezTo>
                <a:cubicBezTo>
                  <a:pt x="897" y="575"/>
                  <a:pt x="890" y="582"/>
                  <a:pt x="881" y="584"/>
                </a:cubicBezTo>
                <a:cubicBezTo>
                  <a:pt x="874" y="592"/>
                  <a:pt x="866" y="599"/>
                  <a:pt x="858" y="605"/>
                </a:cubicBezTo>
                <a:cubicBezTo>
                  <a:pt x="853" y="606"/>
                  <a:pt x="851" y="612"/>
                  <a:pt x="847" y="616"/>
                </a:cubicBezTo>
                <a:cubicBezTo>
                  <a:pt x="841" y="613"/>
                  <a:pt x="841" y="622"/>
                  <a:pt x="836" y="620"/>
                </a:cubicBezTo>
                <a:cubicBezTo>
                  <a:pt x="830" y="630"/>
                  <a:pt x="824" y="637"/>
                  <a:pt x="817" y="641"/>
                </a:cubicBezTo>
                <a:cubicBezTo>
                  <a:pt x="814" y="644"/>
                  <a:pt x="810" y="645"/>
                  <a:pt x="807" y="649"/>
                </a:cubicBezTo>
                <a:cubicBezTo>
                  <a:pt x="802" y="649"/>
                  <a:pt x="802" y="659"/>
                  <a:pt x="797" y="657"/>
                </a:cubicBezTo>
                <a:cubicBezTo>
                  <a:pt x="784" y="668"/>
                  <a:pt x="770" y="677"/>
                  <a:pt x="759" y="691"/>
                </a:cubicBezTo>
                <a:cubicBezTo>
                  <a:pt x="731" y="708"/>
                  <a:pt x="711" y="747"/>
                  <a:pt x="684" y="764"/>
                </a:cubicBezTo>
                <a:cubicBezTo>
                  <a:pt x="679" y="757"/>
                  <a:pt x="691" y="746"/>
                  <a:pt x="694" y="741"/>
                </a:cubicBezTo>
                <a:close/>
                <a:moveTo>
                  <a:pt x="671" y="603"/>
                </a:moveTo>
                <a:cubicBezTo>
                  <a:pt x="670" y="597"/>
                  <a:pt x="668" y="591"/>
                  <a:pt x="667" y="585"/>
                </a:cubicBezTo>
                <a:cubicBezTo>
                  <a:pt x="668" y="572"/>
                  <a:pt x="662" y="562"/>
                  <a:pt x="664" y="548"/>
                </a:cubicBezTo>
                <a:cubicBezTo>
                  <a:pt x="662" y="543"/>
                  <a:pt x="661" y="537"/>
                  <a:pt x="660" y="530"/>
                </a:cubicBezTo>
                <a:cubicBezTo>
                  <a:pt x="659" y="525"/>
                  <a:pt x="661" y="518"/>
                  <a:pt x="658" y="514"/>
                </a:cubicBezTo>
                <a:cubicBezTo>
                  <a:pt x="654" y="503"/>
                  <a:pt x="654" y="490"/>
                  <a:pt x="652" y="479"/>
                </a:cubicBezTo>
                <a:cubicBezTo>
                  <a:pt x="651" y="454"/>
                  <a:pt x="643" y="433"/>
                  <a:pt x="647" y="406"/>
                </a:cubicBezTo>
                <a:cubicBezTo>
                  <a:pt x="645" y="400"/>
                  <a:pt x="641" y="395"/>
                  <a:pt x="646" y="387"/>
                </a:cubicBezTo>
                <a:cubicBezTo>
                  <a:pt x="637" y="384"/>
                  <a:pt x="650" y="374"/>
                  <a:pt x="644" y="370"/>
                </a:cubicBezTo>
                <a:cubicBezTo>
                  <a:pt x="644" y="358"/>
                  <a:pt x="645" y="345"/>
                  <a:pt x="642" y="334"/>
                </a:cubicBezTo>
                <a:cubicBezTo>
                  <a:pt x="644" y="327"/>
                  <a:pt x="646" y="321"/>
                  <a:pt x="643" y="316"/>
                </a:cubicBezTo>
                <a:cubicBezTo>
                  <a:pt x="646" y="312"/>
                  <a:pt x="646" y="317"/>
                  <a:pt x="649" y="318"/>
                </a:cubicBezTo>
                <a:cubicBezTo>
                  <a:pt x="649" y="321"/>
                  <a:pt x="650" y="324"/>
                  <a:pt x="648" y="327"/>
                </a:cubicBezTo>
                <a:cubicBezTo>
                  <a:pt x="657" y="330"/>
                  <a:pt x="643" y="341"/>
                  <a:pt x="654" y="343"/>
                </a:cubicBezTo>
                <a:cubicBezTo>
                  <a:pt x="649" y="355"/>
                  <a:pt x="658" y="363"/>
                  <a:pt x="655" y="375"/>
                </a:cubicBezTo>
                <a:cubicBezTo>
                  <a:pt x="654" y="378"/>
                  <a:pt x="659" y="379"/>
                  <a:pt x="657" y="383"/>
                </a:cubicBezTo>
                <a:cubicBezTo>
                  <a:pt x="654" y="387"/>
                  <a:pt x="657" y="389"/>
                  <a:pt x="660" y="390"/>
                </a:cubicBezTo>
                <a:cubicBezTo>
                  <a:pt x="655" y="398"/>
                  <a:pt x="665" y="399"/>
                  <a:pt x="660" y="406"/>
                </a:cubicBezTo>
                <a:cubicBezTo>
                  <a:pt x="665" y="415"/>
                  <a:pt x="664" y="426"/>
                  <a:pt x="665" y="437"/>
                </a:cubicBezTo>
                <a:cubicBezTo>
                  <a:pt x="670" y="446"/>
                  <a:pt x="669" y="459"/>
                  <a:pt x="668" y="470"/>
                </a:cubicBezTo>
                <a:cubicBezTo>
                  <a:pt x="674" y="479"/>
                  <a:pt x="673" y="490"/>
                  <a:pt x="673" y="501"/>
                </a:cubicBezTo>
                <a:cubicBezTo>
                  <a:pt x="676" y="506"/>
                  <a:pt x="673" y="513"/>
                  <a:pt x="675" y="518"/>
                </a:cubicBezTo>
                <a:cubicBezTo>
                  <a:pt x="674" y="524"/>
                  <a:pt x="680" y="526"/>
                  <a:pt x="674" y="534"/>
                </a:cubicBezTo>
                <a:cubicBezTo>
                  <a:pt x="678" y="543"/>
                  <a:pt x="674" y="556"/>
                  <a:pt x="679" y="565"/>
                </a:cubicBezTo>
                <a:cubicBezTo>
                  <a:pt x="678" y="567"/>
                  <a:pt x="677" y="570"/>
                  <a:pt x="676" y="573"/>
                </a:cubicBezTo>
                <a:cubicBezTo>
                  <a:pt x="676" y="580"/>
                  <a:pt x="676" y="587"/>
                  <a:pt x="679" y="593"/>
                </a:cubicBezTo>
                <a:cubicBezTo>
                  <a:pt x="678" y="601"/>
                  <a:pt x="675" y="610"/>
                  <a:pt x="678" y="615"/>
                </a:cubicBezTo>
                <a:cubicBezTo>
                  <a:pt x="669" y="622"/>
                  <a:pt x="676" y="605"/>
                  <a:pt x="671" y="603"/>
                </a:cubicBezTo>
                <a:close/>
                <a:moveTo>
                  <a:pt x="675" y="770"/>
                </a:moveTo>
                <a:cubicBezTo>
                  <a:pt x="680" y="776"/>
                  <a:pt x="668" y="784"/>
                  <a:pt x="666" y="788"/>
                </a:cubicBezTo>
                <a:cubicBezTo>
                  <a:pt x="661" y="782"/>
                  <a:pt x="673" y="775"/>
                  <a:pt x="675" y="770"/>
                </a:cubicBezTo>
                <a:close/>
                <a:moveTo>
                  <a:pt x="656" y="838"/>
                </a:moveTo>
                <a:cubicBezTo>
                  <a:pt x="661" y="827"/>
                  <a:pt x="666" y="817"/>
                  <a:pt x="671" y="806"/>
                </a:cubicBezTo>
                <a:cubicBezTo>
                  <a:pt x="675" y="798"/>
                  <a:pt x="681" y="795"/>
                  <a:pt x="684" y="784"/>
                </a:cubicBezTo>
                <a:cubicBezTo>
                  <a:pt x="689" y="782"/>
                  <a:pt x="693" y="777"/>
                  <a:pt x="697" y="770"/>
                </a:cubicBezTo>
                <a:cubicBezTo>
                  <a:pt x="701" y="766"/>
                  <a:pt x="707" y="766"/>
                  <a:pt x="709" y="757"/>
                </a:cubicBezTo>
                <a:cubicBezTo>
                  <a:pt x="718" y="748"/>
                  <a:pt x="728" y="744"/>
                  <a:pt x="733" y="726"/>
                </a:cubicBezTo>
                <a:cubicBezTo>
                  <a:pt x="744" y="724"/>
                  <a:pt x="751" y="712"/>
                  <a:pt x="759" y="703"/>
                </a:cubicBezTo>
                <a:cubicBezTo>
                  <a:pt x="766" y="705"/>
                  <a:pt x="767" y="693"/>
                  <a:pt x="773" y="694"/>
                </a:cubicBezTo>
                <a:cubicBezTo>
                  <a:pt x="777" y="689"/>
                  <a:pt x="782" y="690"/>
                  <a:pt x="785" y="683"/>
                </a:cubicBezTo>
                <a:cubicBezTo>
                  <a:pt x="794" y="680"/>
                  <a:pt x="800" y="666"/>
                  <a:pt x="810" y="663"/>
                </a:cubicBezTo>
                <a:cubicBezTo>
                  <a:pt x="812" y="655"/>
                  <a:pt x="816" y="660"/>
                  <a:pt x="820" y="655"/>
                </a:cubicBezTo>
                <a:cubicBezTo>
                  <a:pt x="821" y="653"/>
                  <a:pt x="821" y="650"/>
                  <a:pt x="822" y="649"/>
                </a:cubicBezTo>
                <a:cubicBezTo>
                  <a:pt x="824" y="648"/>
                  <a:pt x="828" y="648"/>
                  <a:pt x="830" y="647"/>
                </a:cubicBezTo>
                <a:cubicBezTo>
                  <a:pt x="832" y="645"/>
                  <a:pt x="832" y="641"/>
                  <a:pt x="835" y="642"/>
                </a:cubicBezTo>
                <a:cubicBezTo>
                  <a:pt x="843" y="632"/>
                  <a:pt x="851" y="624"/>
                  <a:pt x="862" y="620"/>
                </a:cubicBezTo>
                <a:cubicBezTo>
                  <a:pt x="869" y="611"/>
                  <a:pt x="878" y="604"/>
                  <a:pt x="887" y="599"/>
                </a:cubicBezTo>
                <a:cubicBezTo>
                  <a:pt x="894" y="589"/>
                  <a:pt x="903" y="585"/>
                  <a:pt x="912" y="579"/>
                </a:cubicBezTo>
                <a:cubicBezTo>
                  <a:pt x="920" y="572"/>
                  <a:pt x="929" y="567"/>
                  <a:pt x="939" y="562"/>
                </a:cubicBezTo>
                <a:cubicBezTo>
                  <a:pt x="955" y="547"/>
                  <a:pt x="974" y="536"/>
                  <a:pt x="992" y="523"/>
                </a:cubicBezTo>
                <a:cubicBezTo>
                  <a:pt x="1009" y="510"/>
                  <a:pt x="1028" y="502"/>
                  <a:pt x="1047" y="494"/>
                </a:cubicBezTo>
                <a:cubicBezTo>
                  <a:pt x="1056" y="487"/>
                  <a:pt x="1068" y="488"/>
                  <a:pt x="1076" y="479"/>
                </a:cubicBezTo>
                <a:cubicBezTo>
                  <a:pt x="1082" y="478"/>
                  <a:pt x="1085" y="471"/>
                  <a:pt x="1091" y="473"/>
                </a:cubicBezTo>
                <a:cubicBezTo>
                  <a:pt x="1093" y="464"/>
                  <a:pt x="1101" y="471"/>
                  <a:pt x="1103" y="462"/>
                </a:cubicBezTo>
                <a:cubicBezTo>
                  <a:pt x="1106" y="464"/>
                  <a:pt x="1103" y="469"/>
                  <a:pt x="1100" y="467"/>
                </a:cubicBezTo>
                <a:cubicBezTo>
                  <a:pt x="1099" y="472"/>
                  <a:pt x="1096" y="471"/>
                  <a:pt x="1094" y="474"/>
                </a:cubicBezTo>
                <a:cubicBezTo>
                  <a:pt x="1091" y="473"/>
                  <a:pt x="1090" y="478"/>
                  <a:pt x="1086" y="477"/>
                </a:cubicBezTo>
                <a:cubicBezTo>
                  <a:pt x="1085" y="479"/>
                  <a:pt x="1082" y="478"/>
                  <a:pt x="1081" y="481"/>
                </a:cubicBezTo>
                <a:cubicBezTo>
                  <a:pt x="1078" y="480"/>
                  <a:pt x="1077" y="485"/>
                  <a:pt x="1075" y="488"/>
                </a:cubicBezTo>
                <a:cubicBezTo>
                  <a:pt x="1072" y="488"/>
                  <a:pt x="1069" y="488"/>
                  <a:pt x="1067" y="491"/>
                </a:cubicBezTo>
                <a:cubicBezTo>
                  <a:pt x="1063" y="493"/>
                  <a:pt x="1059" y="496"/>
                  <a:pt x="1054" y="497"/>
                </a:cubicBezTo>
                <a:cubicBezTo>
                  <a:pt x="1051" y="504"/>
                  <a:pt x="1045" y="504"/>
                  <a:pt x="1041" y="507"/>
                </a:cubicBezTo>
                <a:cubicBezTo>
                  <a:pt x="1036" y="510"/>
                  <a:pt x="1032" y="516"/>
                  <a:pt x="1027" y="517"/>
                </a:cubicBezTo>
                <a:cubicBezTo>
                  <a:pt x="1019" y="526"/>
                  <a:pt x="1009" y="527"/>
                  <a:pt x="1001" y="537"/>
                </a:cubicBezTo>
                <a:cubicBezTo>
                  <a:pt x="992" y="541"/>
                  <a:pt x="984" y="549"/>
                  <a:pt x="975" y="553"/>
                </a:cubicBezTo>
                <a:cubicBezTo>
                  <a:pt x="967" y="561"/>
                  <a:pt x="959" y="569"/>
                  <a:pt x="949" y="574"/>
                </a:cubicBezTo>
                <a:cubicBezTo>
                  <a:pt x="942" y="584"/>
                  <a:pt x="931" y="586"/>
                  <a:pt x="923" y="597"/>
                </a:cubicBezTo>
                <a:cubicBezTo>
                  <a:pt x="917" y="597"/>
                  <a:pt x="914" y="604"/>
                  <a:pt x="909" y="606"/>
                </a:cubicBezTo>
                <a:cubicBezTo>
                  <a:pt x="906" y="611"/>
                  <a:pt x="899" y="608"/>
                  <a:pt x="898" y="617"/>
                </a:cubicBezTo>
                <a:cubicBezTo>
                  <a:pt x="889" y="622"/>
                  <a:pt x="882" y="634"/>
                  <a:pt x="872" y="637"/>
                </a:cubicBezTo>
                <a:cubicBezTo>
                  <a:pt x="870" y="646"/>
                  <a:pt x="864" y="646"/>
                  <a:pt x="860" y="651"/>
                </a:cubicBezTo>
                <a:cubicBezTo>
                  <a:pt x="856" y="655"/>
                  <a:pt x="854" y="661"/>
                  <a:pt x="849" y="661"/>
                </a:cubicBezTo>
                <a:cubicBezTo>
                  <a:pt x="832" y="677"/>
                  <a:pt x="815" y="692"/>
                  <a:pt x="798" y="709"/>
                </a:cubicBezTo>
                <a:cubicBezTo>
                  <a:pt x="791" y="717"/>
                  <a:pt x="782" y="722"/>
                  <a:pt x="775" y="733"/>
                </a:cubicBezTo>
                <a:cubicBezTo>
                  <a:pt x="764" y="733"/>
                  <a:pt x="760" y="751"/>
                  <a:pt x="749" y="753"/>
                </a:cubicBezTo>
                <a:cubicBezTo>
                  <a:pt x="742" y="764"/>
                  <a:pt x="731" y="767"/>
                  <a:pt x="724" y="780"/>
                </a:cubicBezTo>
                <a:cubicBezTo>
                  <a:pt x="720" y="785"/>
                  <a:pt x="714" y="784"/>
                  <a:pt x="712" y="793"/>
                </a:cubicBezTo>
                <a:cubicBezTo>
                  <a:pt x="705" y="789"/>
                  <a:pt x="707" y="809"/>
                  <a:pt x="700" y="804"/>
                </a:cubicBezTo>
                <a:cubicBezTo>
                  <a:pt x="684" y="820"/>
                  <a:pt x="671" y="843"/>
                  <a:pt x="657" y="864"/>
                </a:cubicBezTo>
                <a:cubicBezTo>
                  <a:pt x="651" y="858"/>
                  <a:pt x="663" y="844"/>
                  <a:pt x="656" y="838"/>
                </a:cubicBezTo>
                <a:close/>
                <a:moveTo>
                  <a:pt x="658" y="1014"/>
                </a:moveTo>
                <a:cubicBezTo>
                  <a:pt x="653" y="1006"/>
                  <a:pt x="668" y="1002"/>
                  <a:pt x="671" y="995"/>
                </a:cubicBezTo>
                <a:cubicBezTo>
                  <a:pt x="675" y="1001"/>
                  <a:pt x="662" y="1009"/>
                  <a:pt x="658" y="1014"/>
                </a:cubicBezTo>
                <a:close/>
                <a:moveTo>
                  <a:pt x="920" y="764"/>
                </a:moveTo>
                <a:cubicBezTo>
                  <a:pt x="923" y="767"/>
                  <a:pt x="918" y="766"/>
                  <a:pt x="917" y="769"/>
                </a:cubicBezTo>
                <a:cubicBezTo>
                  <a:pt x="916" y="772"/>
                  <a:pt x="915" y="775"/>
                  <a:pt x="914" y="777"/>
                </a:cubicBezTo>
                <a:cubicBezTo>
                  <a:pt x="908" y="782"/>
                  <a:pt x="905" y="792"/>
                  <a:pt x="899" y="796"/>
                </a:cubicBezTo>
                <a:cubicBezTo>
                  <a:pt x="893" y="799"/>
                  <a:pt x="891" y="811"/>
                  <a:pt x="885" y="812"/>
                </a:cubicBezTo>
                <a:cubicBezTo>
                  <a:pt x="881" y="819"/>
                  <a:pt x="875" y="821"/>
                  <a:pt x="871" y="828"/>
                </a:cubicBezTo>
                <a:cubicBezTo>
                  <a:pt x="869" y="840"/>
                  <a:pt x="860" y="832"/>
                  <a:pt x="858" y="844"/>
                </a:cubicBezTo>
                <a:cubicBezTo>
                  <a:pt x="853" y="843"/>
                  <a:pt x="853" y="852"/>
                  <a:pt x="849" y="850"/>
                </a:cubicBezTo>
                <a:cubicBezTo>
                  <a:pt x="846" y="851"/>
                  <a:pt x="844" y="853"/>
                  <a:pt x="842" y="856"/>
                </a:cubicBezTo>
                <a:cubicBezTo>
                  <a:pt x="836" y="858"/>
                  <a:pt x="833" y="866"/>
                  <a:pt x="827" y="868"/>
                </a:cubicBezTo>
                <a:cubicBezTo>
                  <a:pt x="817" y="877"/>
                  <a:pt x="807" y="884"/>
                  <a:pt x="798" y="897"/>
                </a:cubicBezTo>
                <a:cubicBezTo>
                  <a:pt x="774" y="909"/>
                  <a:pt x="754" y="932"/>
                  <a:pt x="730" y="942"/>
                </a:cubicBezTo>
                <a:cubicBezTo>
                  <a:pt x="723" y="954"/>
                  <a:pt x="713" y="959"/>
                  <a:pt x="705" y="969"/>
                </a:cubicBezTo>
                <a:cubicBezTo>
                  <a:pt x="696" y="976"/>
                  <a:pt x="689" y="988"/>
                  <a:pt x="678" y="992"/>
                </a:cubicBezTo>
                <a:cubicBezTo>
                  <a:pt x="673" y="985"/>
                  <a:pt x="687" y="979"/>
                  <a:pt x="689" y="974"/>
                </a:cubicBezTo>
                <a:cubicBezTo>
                  <a:pt x="695" y="971"/>
                  <a:pt x="700" y="964"/>
                  <a:pt x="706" y="960"/>
                </a:cubicBezTo>
                <a:cubicBezTo>
                  <a:pt x="708" y="946"/>
                  <a:pt x="718" y="953"/>
                  <a:pt x="721" y="941"/>
                </a:cubicBezTo>
                <a:cubicBezTo>
                  <a:pt x="727" y="938"/>
                  <a:pt x="731" y="929"/>
                  <a:pt x="739" y="930"/>
                </a:cubicBezTo>
                <a:cubicBezTo>
                  <a:pt x="737" y="925"/>
                  <a:pt x="739" y="925"/>
                  <a:pt x="742" y="922"/>
                </a:cubicBezTo>
                <a:cubicBezTo>
                  <a:pt x="747" y="923"/>
                  <a:pt x="742" y="916"/>
                  <a:pt x="747" y="918"/>
                </a:cubicBezTo>
                <a:cubicBezTo>
                  <a:pt x="753" y="913"/>
                  <a:pt x="758" y="907"/>
                  <a:pt x="764" y="903"/>
                </a:cubicBezTo>
                <a:cubicBezTo>
                  <a:pt x="768" y="896"/>
                  <a:pt x="775" y="895"/>
                  <a:pt x="780" y="888"/>
                </a:cubicBezTo>
                <a:cubicBezTo>
                  <a:pt x="785" y="881"/>
                  <a:pt x="793" y="884"/>
                  <a:pt x="796" y="873"/>
                </a:cubicBezTo>
                <a:cubicBezTo>
                  <a:pt x="804" y="875"/>
                  <a:pt x="807" y="863"/>
                  <a:pt x="813" y="859"/>
                </a:cubicBezTo>
                <a:cubicBezTo>
                  <a:pt x="819" y="855"/>
                  <a:pt x="823" y="848"/>
                  <a:pt x="829" y="844"/>
                </a:cubicBezTo>
                <a:cubicBezTo>
                  <a:pt x="841" y="836"/>
                  <a:pt x="850" y="822"/>
                  <a:pt x="863" y="818"/>
                </a:cubicBezTo>
                <a:cubicBezTo>
                  <a:pt x="884" y="796"/>
                  <a:pt x="906" y="777"/>
                  <a:pt x="924" y="747"/>
                </a:cubicBezTo>
                <a:cubicBezTo>
                  <a:pt x="930" y="750"/>
                  <a:pt x="920" y="759"/>
                  <a:pt x="920" y="764"/>
                </a:cubicBezTo>
                <a:close/>
                <a:moveTo>
                  <a:pt x="744" y="849"/>
                </a:moveTo>
                <a:cubicBezTo>
                  <a:pt x="749" y="849"/>
                  <a:pt x="751" y="843"/>
                  <a:pt x="755" y="839"/>
                </a:cubicBezTo>
                <a:cubicBezTo>
                  <a:pt x="761" y="829"/>
                  <a:pt x="770" y="828"/>
                  <a:pt x="775" y="816"/>
                </a:cubicBezTo>
                <a:cubicBezTo>
                  <a:pt x="780" y="815"/>
                  <a:pt x="783" y="809"/>
                  <a:pt x="786" y="805"/>
                </a:cubicBezTo>
                <a:cubicBezTo>
                  <a:pt x="790" y="803"/>
                  <a:pt x="793" y="796"/>
                  <a:pt x="797" y="794"/>
                </a:cubicBezTo>
                <a:cubicBezTo>
                  <a:pt x="799" y="785"/>
                  <a:pt x="807" y="793"/>
                  <a:pt x="809" y="783"/>
                </a:cubicBezTo>
                <a:cubicBezTo>
                  <a:pt x="813" y="784"/>
                  <a:pt x="814" y="774"/>
                  <a:pt x="819" y="775"/>
                </a:cubicBezTo>
                <a:cubicBezTo>
                  <a:pt x="818" y="767"/>
                  <a:pt x="833" y="772"/>
                  <a:pt x="826" y="766"/>
                </a:cubicBezTo>
                <a:cubicBezTo>
                  <a:pt x="830" y="762"/>
                  <a:pt x="836" y="765"/>
                  <a:pt x="838" y="755"/>
                </a:cubicBezTo>
                <a:cubicBezTo>
                  <a:pt x="845" y="749"/>
                  <a:pt x="850" y="737"/>
                  <a:pt x="859" y="736"/>
                </a:cubicBezTo>
                <a:cubicBezTo>
                  <a:pt x="871" y="716"/>
                  <a:pt x="890" y="714"/>
                  <a:pt x="902" y="692"/>
                </a:cubicBezTo>
                <a:cubicBezTo>
                  <a:pt x="909" y="688"/>
                  <a:pt x="917" y="687"/>
                  <a:pt x="922" y="676"/>
                </a:cubicBezTo>
                <a:cubicBezTo>
                  <a:pt x="930" y="677"/>
                  <a:pt x="934" y="666"/>
                  <a:pt x="941" y="662"/>
                </a:cubicBezTo>
                <a:cubicBezTo>
                  <a:pt x="951" y="665"/>
                  <a:pt x="953" y="648"/>
                  <a:pt x="962" y="650"/>
                </a:cubicBezTo>
                <a:cubicBezTo>
                  <a:pt x="967" y="641"/>
                  <a:pt x="975" y="641"/>
                  <a:pt x="980" y="632"/>
                </a:cubicBezTo>
                <a:cubicBezTo>
                  <a:pt x="985" y="636"/>
                  <a:pt x="975" y="646"/>
                  <a:pt x="974" y="652"/>
                </a:cubicBezTo>
                <a:cubicBezTo>
                  <a:pt x="968" y="657"/>
                  <a:pt x="965" y="670"/>
                  <a:pt x="958" y="673"/>
                </a:cubicBezTo>
                <a:cubicBezTo>
                  <a:pt x="950" y="684"/>
                  <a:pt x="939" y="689"/>
                  <a:pt x="930" y="699"/>
                </a:cubicBezTo>
                <a:cubicBezTo>
                  <a:pt x="924" y="701"/>
                  <a:pt x="920" y="705"/>
                  <a:pt x="915" y="711"/>
                </a:cubicBezTo>
                <a:cubicBezTo>
                  <a:pt x="909" y="709"/>
                  <a:pt x="907" y="721"/>
                  <a:pt x="901" y="721"/>
                </a:cubicBezTo>
                <a:cubicBezTo>
                  <a:pt x="893" y="730"/>
                  <a:pt x="882" y="735"/>
                  <a:pt x="874" y="746"/>
                </a:cubicBezTo>
                <a:cubicBezTo>
                  <a:pt x="868" y="745"/>
                  <a:pt x="866" y="758"/>
                  <a:pt x="860" y="756"/>
                </a:cubicBezTo>
                <a:cubicBezTo>
                  <a:pt x="856" y="762"/>
                  <a:pt x="851" y="764"/>
                  <a:pt x="849" y="773"/>
                </a:cubicBezTo>
                <a:cubicBezTo>
                  <a:pt x="841" y="769"/>
                  <a:pt x="837" y="777"/>
                  <a:pt x="833" y="785"/>
                </a:cubicBezTo>
                <a:cubicBezTo>
                  <a:pt x="826" y="781"/>
                  <a:pt x="824" y="791"/>
                  <a:pt x="820" y="795"/>
                </a:cubicBezTo>
                <a:cubicBezTo>
                  <a:pt x="807" y="793"/>
                  <a:pt x="803" y="814"/>
                  <a:pt x="792" y="814"/>
                </a:cubicBezTo>
                <a:cubicBezTo>
                  <a:pt x="790" y="826"/>
                  <a:pt x="781" y="822"/>
                  <a:pt x="778" y="830"/>
                </a:cubicBezTo>
                <a:cubicBezTo>
                  <a:pt x="774" y="835"/>
                  <a:pt x="768" y="836"/>
                  <a:pt x="764" y="840"/>
                </a:cubicBezTo>
                <a:cubicBezTo>
                  <a:pt x="755" y="847"/>
                  <a:pt x="746" y="854"/>
                  <a:pt x="738" y="862"/>
                </a:cubicBezTo>
                <a:cubicBezTo>
                  <a:pt x="731" y="857"/>
                  <a:pt x="743" y="855"/>
                  <a:pt x="744" y="849"/>
                </a:cubicBezTo>
                <a:close/>
                <a:moveTo>
                  <a:pt x="690" y="911"/>
                </a:moveTo>
                <a:cubicBezTo>
                  <a:pt x="694" y="905"/>
                  <a:pt x="699" y="903"/>
                  <a:pt x="701" y="894"/>
                </a:cubicBezTo>
                <a:cubicBezTo>
                  <a:pt x="708" y="896"/>
                  <a:pt x="709" y="881"/>
                  <a:pt x="716" y="881"/>
                </a:cubicBezTo>
                <a:cubicBezTo>
                  <a:pt x="718" y="871"/>
                  <a:pt x="725" y="873"/>
                  <a:pt x="727" y="864"/>
                </a:cubicBezTo>
                <a:cubicBezTo>
                  <a:pt x="739" y="869"/>
                  <a:pt x="722" y="876"/>
                  <a:pt x="720" y="880"/>
                </a:cubicBezTo>
                <a:cubicBezTo>
                  <a:pt x="717" y="889"/>
                  <a:pt x="710" y="889"/>
                  <a:pt x="708" y="900"/>
                </a:cubicBezTo>
                <a:cubicBezTo>
                  <a:pt x="697" y="901"/>
                  <a:pt x="692" y="919"/>
                  <a:pt x="683" y="927"/>
                </a:cubicBezTo>
                <a:cubicBezTo>
                  <a:pt x="676" y="921"/>
                  <a:pt x="688" y="916"/>
                  <a:pt x="690" y="911"/>
                </a:cubicBezTo>
                <a:close/>
                <a:moveTo>
                  <a:pt x="664" y="975"/>
                </a:moveTo>
                <a:cubicBezTo>
                  <a:pt x="668" y="961"/>
                  <a:pt x="676" y="959"/>
                  <a:pt x="681" y="945"/>
                </a:cubicBezTo>
                <a:cubicBezTo>
                  <a:pt x="687" y="943"/>
                  <a:pt x="690" y="935"/>
                  <a:pt x="696" y="933"/>
                </a:cubicBezTo>
                <a:cubicBezTo>
                  <a:pt x="698" y="924"/>
                  <a:pt x="705" y="926"/>
                  <a:pt x="707" y="915"/>
                </a:cubicBezTo>
                <a:cubicBezTo>
                  <a:pt x="712" y="914"/>
                  <a:pt x="716" y="909"/>
                  <a:pt x="719" y="902"/>
                </a:cubicBezTo>
                <a:cubicBezTo>
                  <a:pt x="723" y="896"/>
                  <a:pt x="728" y="894"/>
                  <a:pt x="730" y="885"/>
                </a:cubicBezTo>
                <a:cubicBezTo>
                  <a:pt x="736" y="885"/>
                  <a:pt x="740" y="878"/>
                  <a:pt x="744" y="875"/>
                </a:cubicBezTo>
                <a:cubicBezTo>
                  <a:pt x="747" y="866"/>
                  <a:pt x="755" y="873"/>
                  <a:pt x="757" y="862"/>
                </a:cubicBezTo>
                <a:cubicBezTo>
                  <a:pt x="765" y="852"/>
                  <a:pt x="778" y="855"/>
                  <a:pt x="783" y="839"/>
                </a:cubicBezTo>
                <a:cubicBezTo>
                  <a:pt x="794" y="837"/>
                  <a:pt x="801" y="823"/>
                  <a:pt x="810" y="816"/>
                </a:cubicBezTo>
                <a:cubicBezTo>
                  <a:pt x="816" y="817"/>
                  <a:pt x="817" y="804"/>
                  <a:pt x="824" y="806"/>
                </a:cubicBezTo>
                <a:cubicBezTo>
                  <a:pt x="827" y="802"/>
                  <a:pt x="834" y="805"/>
                  <a:pt x="835" y="796"/>
                </a:cubicBezTo>
                <a:cubicBezTo>
                  <a:pt x="845" y="791"/>
                  <a:pt x="853" y="782"/>
                  <a:pt x="862" y="773"/>
                </a:cubicBezTo>
                <a:cubicBezTo>
                  <a:pt x="871" y="768"/>
                  <a:pt x="877" y="756"/>
                  <a:pt x="887" y="752"/>
                </a:cubicBezTo>
                <a:cubicBezTo>
                  <a:pt x="894" y="740"/>
                  <a:pt x="906" y="740"/>
                  <a:pt x="912" y="725"/>
                </a:cubicBezTo>
                <a:cubicBezTo>
                  <a:pt x="921" y="721"/>
                  <a:pt x="930" y="716"/>
                  <a:pt x="937" y="705"/>
                </a:cubicBezTo>
                <a:cubicBezTo>
                  <a:pt x="942" y="715"/>
                  <a:pt x="927" y="720"/>
                  <a:pt x="925" y="732"/>
                </a:cubicBezTo>
                <a:cubicBezTo>
                  <a:pt x="920" y="728"/>
                  <a:pt x="920" y="740"/>
                  <a:pt x="916" y="743"/>
                </a:cubicBezTo>
                <a:cubicBezTo>
                  <a:pt x="913" y="745"/>
                  <a:pt x="911" y="748"/>
                  <a:pt x="909" y="753"/>
                </a:cubicBezTo>
                <a:cubicBezTo>
                  <a:pt x="898" y="765"/>
                  <a:pt x="886" y="775"/>
                  <a:pt x="876" y="789"/>
                </a:cubicBezTo>
                <a:cubicBezTo>
                  <a:pt x="870" y="792"/>
                  <a:pt x="865" y="796"/>
                  <a:pt x="860" y="804"/>
                </a:cubicBezTo>
                <a:cubicBezTo>
                  <a:pt x="853" y="804"/>
                  <a:pt x="849" y="812"/>
                  <a:pt x="842" y="815"/>
                </a:cubicBezTo>
                <a:cubicBezTo>
                  <a:pt x="832" y="828"/>
                  <a:pt x="818" y="832"/>
                  <a:pt x="808" y="847"/>
                </a:cubicBezTo>
                <a:cubicBezTo>
                  <a:pt x="801" y="848"/>
                  <a:pt x="799" y="861"/>
                  <a:pt x="791" y="858"/>
                </a:cubicBezTo>
                <a:cubicBezTo>
                  <a:pt x="788" y="870"/>
                  <a:pt x="780" y="868"/>
                  <a:pt x="776" y="877"/>
                </a:cubicBezTo>
                <a:cubicBezTo>
                  <a:pt x="761" y="879"/>
                  <a:pt x="754" y="902"/>
                  <a:pt x="740" y="905"/>
                </a:cubicBezTo>
                <a:cubicBezTo>
                  <a:pt x="738" y="918"/>
                  <a:pt x="727" y="910"/>
                  <a:pt x="724" y="920"/>
                </a:cubicBezTo>
                <a:cubicBezTo>
                  <a:pt x="719" y="927"/>
                  <a:pt x="712" y="928"/>
                  <a:pt x="708" y="935"/>
                </a:cubicBezTo>
                <a:cubicBezTo>
                  <a:pt x="704" y="946"/>
                  <a:pt x="695" y="943"/>
                  <a:pt x="691" y="956"/>
                </a:cubicBezTo>
                <a:cubicBezTo>
                  <a:pt x="687" y="955"/>
                  <a:pt x="687" y="964"/>
                  <a:pt x="683" y="962"/>
                </a:cubicBezTo>
                <a:cubicBezTo>
                  <a:pt x="679" y="963"/>
                  <a:pt x="677" y="966"/>
                  <a:pt x="675" y="971"/>
                </a:cubicBezTo>
                <a:cubicBezTo>
                  <a:pt x="663" y="978"/>
                  <a:pt x="653" y="997"/>
                  <a:pt x="648" y="1003"/>
                </a:cubicBezTo>
                <a:cubicBezTo>
                  <a:pt x="642" y="1000"/>
                  <a:pt x="652" y="991"/>
                  <a:pt x="652" y="986"/>
                </a:cubicBezTo>
                <a:cubicBezTo>
                  <a:pt x="658" y="988"/>
                  <a:pt x="658" y="975"/>
                  <a:pt x="664" y="975"/>
                </a:cubicBezTo>
                <a:close/>
                <a:moveTo>
                  <a:pt x="645" y="960"/>
                </a:moveTo>
                <a:cubicBezTo>
                  <a:pt x="648" y="962"/>
                  <a:pt x="650" y="963"/>
                  <a:pt x="653" y="964"/>
                </a:cubicBezTo>
                <a:cubicBezTo>
                  <a:pt x="651" y="968"/>
                  <a:pt x="650" y="971"/>
                  <a:pt x="648" y="975"/>
                </a:cubicBezTo>
                <a:cubicBezTo>
                  <a:pt x="641" y="972"/>
                  <a:pt x="644" y="966"/>
                  <a:pt x="645" y="960"/>
                </a:cubicBezTo>
                <a:close/>
                <a:moveTo>
                  <a:pt x="567" y="587"/>
                </a:moveTo>
                <a:cubicBezTo>
                  <a:pt x="572" y="580"/>
                  <a:pt x="569" y="593"/>
                  <a:pt x="574" y="593"/>
                </a:cubicBezTo>
                <a:cubicBezTo>
                  <a:pt x="573" y="597"/>
                  <a:pt x="577" y="599"/>
                  <a:pt x="576" y="603"/>
                </a:cubicBezTo>
                <a:cubicBezTo>
                  <a:pt x="576" y="611"/>
                  <a:pt x="582" y="617"/>
                  <a:pt x="578" y="627"/>
                </a:cubicBezTo>
                <a:cubicBezTo>
                  <a:pt x="584" y="638"/>
                  <a:pt x="589" y="650"/>
                  <a:pt x="593" y="662"/>
                </a:cubicBezTo>
                <a:cubicBezTo>
                  <a:pt x="594" y="670"/>
                  <a:pt x="596" y="676"/>
                  <a:pt x="600" y="682"/>
                </a:cubicBezTo>
                <a:cubicBezTo>
                  <a:pt x="599" y="689"/>
                  <a:pt x="603" y="694"/>
                  <a:pt x="605" y="700"/>
                </a:cubicBezTo>
                <a:cubicBezTo>
                  <a:pt x="610" y="705"/>
                  <a:pt x="609" y="713"/>
                  <a:pt x="612" y="719"/>
                </a:cubicBezTo>
                <a:cubicBezTo>
                  <a:pt x="614" y="725"/>
                  <a:pt x="616" y="730"/>
                  <a:pt x="616" y="737"/>
                </a:cubicBezTo>
                <a:cubicBezTo>
                  <a:pt x="622" y="748"/>
                  <a:pt x="622" y="761"/>
                  <a:pt x="629" y="771"/>
                </a:cubicBezTo>
                <a:cubicBezTo>
                  <a:pt x="627" y="790"/>
                  <a:pt x="636" y="804"/>
                  <a:pt x="635" y="822"/>
                </a:cubicBezTo>
                <a:cubicBezTo>
                  <a:pt x="638" y="825"/>
                  <a:pt x="639" y="829"/>
                  <a:pt x="639" y="833"/>
                </a:cubicBezTo>
                <a:cubicBezTo>
                  <a:pt x="632" y="840"/>
                  <a:pt x="647" y="839"/>
                  <a:pt x="640" y="846"/>
                </a:cubicBezTo>
                <a:cubicBezTo>
                  <a:pt x="647" y="852"/>
                  <a:pt x="637" y="863"/>
                  <a:pt x="646" y="868"/>
                </a:cubicBezTo>
                <a:cubicBezTo>
                  <a:pt x="644" y="872"/>
                  <a:pt x="642" y="876"/>
                  <a:pt x="645" y="877"/>
                </a:cubicBezTo>
                <a:cubicBezTo>
                  <a:pt x="642" y="879"/>
                  <a:pt x="639" y="881"/>
                  <a:pt x="642" y="883"/>
                </a:cubicBezTo>
                <a:cubicBezTo>
                  <a:pt x="644" y="887"/>
                  <a:pt x="641" y="893"/>
                  <a:pt x="638" y="900"/>
                </a:cubicBezTo>
                <a:cubicBezTo>
                  <a:pt x="630" y="894"/>
                  <a:pt x="635" y="883"/>
                  <a:pt x="629" y="877"/>
                </a:cubicBezTo>
                <a:cubicBezTo>
                  <a:pt x="631" y="867"/>
                  <a:pt x="625" y="861"/>
                  <a:pt x="628" y="851"/>
                </a:cubicBezTo>
                <a:cubicBezTo>
                  <a:pt x="626" y="845"/>
                  <a:pt x="622" y="840"/>
                  <a:pt x="624" y="833"/>
                </a:cubicBezTo>
                <a:cubicBezTo>
                  <a:pt x="621" y="828"/>
                  <a:pt x="619" y="823"/>
                  <a:pt x="618" y="817"/>
                </a:cubicBezTo>
                <a:cubicBezTo>
                  <a:pt x="614" y="807"/>
                  <a:pt x="613" y="796"/>
                  <a:pt x="610" y="785"/>
                </a:cubicBezTo>
                <a:cubicBezTo>
                  <a:pt x="607" y="774"/>
                  <a:pt x="603" y="763"/>
                  <a:pt x="600" y="752"/>
                </a:cubicBezTo>
                <a:cubicBezTo>
                  <a:pt x="596" y="741"/>
                  <a:pt x="593" y="731"/>
                  <a:pt x="592" y="720"/>
                </a:cubicBezTo>
                <a:cubicBezTo>
                  <a:pt x="592" y="716"/>
                  <a:pt x="588" y="714"/>
                  <a:pt x="591" y="709"/>
                </a:cubicBezTo>
                <a:cubicBezTo>
                  <a:pt x="588" y="707"/>
                  <a:pt x="591" y="703"/>
                  <a:pt x="588" y="702"/>
                </a:cubicBezTo>
                <a:cubicBezTo>
                  <a:pt x="590" y="695"/>
                  <a:pt x="581" y="692"/>
                  <a:pt x="586" y="685"/>
                </a:cubicBezTo>
                <a:cubicBezTo>
                  <a:pt x="581" y="675"/>
                  <a:pt x="581" y="663"/>
                  <a:pt x="579" y="653"/>
                </a:cubicBezTo>
                <a:cubicBezTo>
                  <a:pt x="579" y="641"/>
                  <a:pt x="573" y="631"/>
                  <a:pt x="575" y="619"/>
                </a:cubicBezTo>
                <a:cubicBezTo>
                  <a:pt x="568" y="610"/>
                  <a:pt x="574" y="596"/>
                  <a:pt x="567" y="587"/>
                </a:cubicBezTo>
                <a:close/>
                <a:moveTo>
                  <a:pt x="608" y="931"/>
                </a:moveTo>
                <a:cubicBezTo>
                  <a:pt x="603" y="917"/>
                  <a:pt x="602" y="902"/>
                  <a:pt x="594" y="889"/>
                </a:cubicBezTo>
                <a:cubicBezTo>
                  <a:pt x="600" y="879"/>
                  <a:pt x="587" y="876"/>
                  <a:pt x="592" y="866"/>
                </a:cubicBezTo>
                <a:cubicBezTo>
                  <a:pt x="585" y="862"/>
                  <a:pt x="591" y="852"/>
                  <a:pt x="585" y="847"/>
                </a:cubicBezTo>
                <a:cubicBezTo>
                  <a:pt x="588" y="830"/>
                  <a:pt x="577" y="818"/>
                  <a:pt x="577" y="802"/>
                </a:cubicBezTo>
                <a:cubicBezTo>
                  <a:pt x="579" y="793"/>
                  <a:pt x="570" y="788"/>
                  <a:pt x="575" y="779"/>
                </a:cubicBezTo>
                <a:cubicBezTo>
                  <a:pt x="571" y="773"/>
                  <a:pt x="570" y="766"/>
                  <a:pt x="572" y="758"/>
                </a:cubicBezTo>
                <a:cubicBezTo>
                  <a:pt x="568" y="744"/>
                  <a:pt x="567" y="729"/>
                  <a:pt x="566" y="714"/>
                </a:cubicBezTo>
                <a:cubicBezTo>
                  <a:pt x="572" y="704"/>
                  <a:pt x="561" y="700"/>
                  <a:pt x="568" y="689"/>
                </a:cubicBezTo>
                <a:cubicBezTo>
                  <a:pt x="564" y="684"/>
                  <a:pt x="569" y="674"/>
                  <a:pt x="565" y="669"/>
                </a:cubicBezTo>
                <a:cubicBezTo>
                  <a:pt x="566" y="666"/>
                  <a:pt x="567" y="663"/>
                  <a:pt x="568" y="661"/>
                </a:cubicBezTo>
                <a:cubicBezTo>
                  <a:pt x="575" y="672"/>
                  <a:pt x="574" y="686"/>
                  <a:pt x="576" y="699"/>
                </a:cubicBezTo>
                <a:cubicBezTo>
                  <a:pt x="578" y="712"/>
                  <a:pt x="581" y="725"/>
                  <a:pt x="584" y="738"/>
                </a:cubicBezTo>
                <a:cubicBezTo>
                  <a:pt x="583" y="746"/>
                  <a:pt x="587" y="752"/>
                  <a:pt x="587" y="759"/>
                </a:cubicBezTo>
                <a:cubicBezTo>
                  <a:pt x="590" y="761"/>
                  <a:pt x="591" y="765"/>
                  <a:pt x="589" y="769"/>
                </a:cubicBezTo>
                <a:cubicBezTo>
                  <a:pt x="594" y="770"/>
                  <a:pt x="593" y="773"/>
                  <a:pt x="592" y="777"/>
                </a:cubicBezTo>
                <a:cubicBezTo>
                  <a:pt x="601" y="780"/>
                  <a:pt x="593" y="789"/>
                  <a:pt x="600" y="793"/>
                </a:cubicBezTo>
                <a:cubicBezTo>
                  <a:pt x="596" y="798"/>
                  <a:pt x="604" y="799"/>
                  <a:pt x="602" y="804"/>
                </a:cubicBezTo>
                <a:cubicBezTo>
                  <a:pt x="602" y="806"/>
                  <a:pt x="603" y="809"/>
                  <a:pt x="601" y="813"/>
                </a:cubicBezTo>
                <a:cubicBezTo>
                  <a:pt x="603" y="819"/>
                  <a:pt x="609" y="824"/>
                  <a:pt x="608" y="832"/>
                </a:cubicBezTo>
                <a:cubicBezTo>
                  <a:pt x="612" y="837"/>
                  <a:pt x="607" y="845"/>
                  <a:pt x="616" y="848"/>
                </a:cubicBezTo>
                <a:cubicBezTo>
                  <a:pt x="612" y="865"/>
                  <a:pt x="619" y="877"/>
                  <a:pt x="619" y="891"/>
                </a:cubicBezTo>
                <a:cubicBezTo>
                  <a:pt x="626" y="902"/>
                  <a:pt x="621" y="918"/>
                  <a:pt x="627" y="930"/>
                </a:cubicBezTo>
                <a:cubicBezTo>
                  <a:pt x="623" y="945"/>
                  <a:pt x="633" y="955"/>
                  <a:pt x="631" y="970"/>
                </a:cubicBezTo>
                <a:cubicBezTo>
                  <a:pt x="630" y="984"/>
                  <a:pt x="627" y="999"/>
                  <a:pt x="631" y="1011"/>
                </a:cubicBezTo>
                <a:cubicBezTo>
                  <a:pt x="628" y="1018"/>
                  <a:pt x="622" y="1008"/>
                  <a:pt x="624" y="1005"/>
                </a:cubicBezTo>
                <a:cubicBezTo>
                  <a:pt x="622" y="1003"/>
                  <a:pt x="621" y="999"/>
                  <a:pt x="623" y="995"/>
                </a:cubicBezTo>
                <a:cubicBezTo>
                  <a:pt x="618" y="988"/>
                  <a:pt x="619" y="980"/>
                  <a:pt x="617" y="973"/>
                </a:cubicBezTo>
                <a:cubicBezTo>
                  <a:pt x="616" y="958"/>
                  <a:pt x="608" y="946"/>
                  <a:pt x="608" y="931"/>
                </a:cubicBezTo>
                <a:close/>
                <a:moveTo>
                  <a:pt x="35" y="891"/>
                </a:moveTo>
                <a:cubicBezTo>
                  <a:pt x="38" y="888"/>
                  <a:pt x="45" y="888"/>
                  <a:pt x="46" y="882"/>
                </a:cubicBezTo>
                <a:cubicBezTo>
                  <a:pt x="56" y="884"/>
                  <a:pt x="49" y="870"/>
                  <a:pt x="60" y="873"/>
                </a:cubicBezTo>
                <a:cubicBezTo>
                  <a:pt x="74" y="858"/>
                  <a:pt x="89" y="845"/>
                  <a:pt x="106" y="834"/>
                </a:cubicBezTo>
                <a:cubicBezTo>
                  <a:pt x="114" y="827"/>
                  <a:pt x="120" y="819"/>
                  <a:pt x="131" y="816"/>
                </a:cubicBezTo>
                <a:cubicBezTo>
                  <a:pt x="135" y="805"/>
                  <a:pt x="152" y="807"/>
                  <a:pt x="154" y="795"/>
                </a:cubicBezTo>
                <a:cubicBezTo>
                  <a:pt x="176" y="789"/>
                  <a:pt x="187" y="771"/>
                  <a:pt x="208" y="765"/>
                </a:cubicBezTo>
                <a:cubicBezTo>
                  <a:pt x="215" y="757"/>
                  <a:pt x="228" y="755"/>
                  <a:pt x="234" y="746"/>
                </a:cubicBezTo>
                <a:cubicBezTo>
                  <a:pt x="241" y="747"/>
                  <a:pt x="246" y="745"/>
                  <a:pt x="248" y="740"/>
                </a:cubicBezTo>
                <a:cubicBezTo>
                  <a:pt x="252" y="736"/>
                  <a:pt x="262" y="739"/>
                  <a:pt x="263" y="731"/>
                </a:cubicBezTo>
                <a:cubicBezTo>
                  <a:pt x="254" y="731"/>
                  <a:pt x="248" y="734"/>
                  <a:pt x="245" y="740"/>
                </a:cubicBezTo>
                <a:cubicBezTo>
                  <a:pt x="235" y="740"/>
                  <a:pt x="232" y="746"/>
                  <a:pt x="222" y="747"/>
                </a:cubicBezTo>
                <a:cubicBezTo>
                  <a:pt x="213" y="756"/>
                  <a:pt x="198" y="759"/>
                  <a:pt x="188" y="768"/>
                </a:cubicBezTo>
                <a:cubicBezTo>
                  <a:pt x="161" y="778"/>
                  <a:pt x="142" y="795"/>
                  <a:pt x="120" y="810"/>
                </a:cubicBezTo>
                <a:cubicBezTo>
                  <a:pt x="116" y="816"/>
                  <a:pt x="109" y="817"/>
                  <a:pt x="105" y="822"/>
                </a:cubicBezTo>
                <a:cubicBezTo>
                  <a:pt x="102" y="828"/>
                  <a:pt x="90" y="827"/>
                  <a:pt x="88" y="834"/>
                </a:cubicBezTo>
                <a:cubicBezTo>
                  <a:pt x="73" y="838"/>
                  <a:pt x="68" y="851"/>
                  <a:pt x="57" y="858"/>
                </a:cubicBezTo>
                <a:cubicBezTo>
                  <a:pt x="46" y="866"/>
                  <a:pt x="40" y="878"/>
                  <a:pt x="26" y="882"/>
                </a:cubicBezTo>
                <a:cubicBezTo>
                  <a:pt x="22" y="887"/>
                  <a:pt x="20" y="894"/>
                  <a:pt x="12" y="894"/>
                </a:cubicBezTo>
                <a:cubicBezTo>
                  <a:pt x="12" y="899"/>
                  <a:pt x="9" y="901"/>
                  <a:pt x="3" y="900"/>
                </a:cubicBezTo>
                <a:cubicBezTo>
                  <a:pt x="3" y="901"/>
                  <a:pt x="2" y="902"/>
                  <a:pt x="2" y="902"/>
                </a:cubicBezTo>
                <a:cubicBezTo>
                  <a:pt x="2" y="919"/>
                  <a:pt x="2" y="919"/>
                  <a:pt x="2" y="919"/>
                </a:cubicBezTo>
                <a:cubicBezTo>
                  <a:pt x="5" y="917"/>
                  <a:pt x="9" y="915"/>
                  <a:pt x="12" y="912"/>
                </a:cubicBezTo>
                <a:cubicBezTo>
                  <a:pt x="19" y="905"/>
                  <a:pt x="30" y="900"/>
                  <a:pt x="35" y="891"/>
                </a:cubicBezTo>
                <a:close/>
                <a:moveTo>
                  <a:pt x="18" y="804"/>
                </a:moveTo>
                <a:cubicBezTo>
                  <a:pt x="28" y="803"/>
                  <a:pt x="29" y="794"/>
                  <a:pt x="38" y="792"/>
                </a:cubicBezTo>
                <a:cubicBezTo>
                  <a:pt x="42" y="785"/>
                  <a:pt x="51" y="782"/>
                  <a:pt x="58" y="777"/>
                </a:cubicBezTo>
                <a:cubicBezTo>
                  <a:pt x="69" y="766"/>
                  <a:pt x="81" y="755"/>
                  <a:pt x="95" y="747"/>
                </a:cubicBezTo>
                <a:cubicBezTo>
                  <a:pt x="98" y="739"/>
                  <a:pt x="108" y="739"/>
                  <a:pt x="112" y="732"/>
                </a:cubicBezTo>
                <a:cubicBezTo>
                  <a:pt x="121" y="729"/>
                  <a:pt x="125" y="722"/>
                  <a:pt x="135" y="720"/>
                </a:cubicBezTo>
                <a:cubicBezTo>
                  <a:pt x="145" y="708"/>
                  <a:pt x="161" y="701"/>
                  <a:pt x="175" y="693"/>
                </a:cubicBezTo>
                <a:cubicBezTo>
                  <a:pt x="180" y="688"/>
                  <a:pt x="189" y="686"/>
                  <a:pt x="195" y="681"/>
                </a:cubicBezTo>
                <a:cubicBezTo>
                  <a:pt x="204" y="679"/>
                  <a:pt x="207" y="670"/>
                  <a:pt x="217" y="669"/>
                </a:cubicBezTo>
                <a:cubicBezTo>
                  <a:pt x="233" y="661"/>
                  <a:pt x="248" y="654"/>
                  <a:pt x="263" y="647"/>
                </a:cubicBezTo>
                <a:cubicBezTo>
                  <a:pt x="268" y="647"/>
                  <a:pt x="274" y="648"/>
                  <a:pt x="275" y="644"/>
                </a:cubicBezTo>
                <a:cubicBezTo>
                  <a:pt x="264" y="643"/>
                  <a:pt x="256" y="645"/>
                  <a:pt x="249" y="647"/>
                </a:cubicBezTo>
                <a:cubicBezTo>
                  <a:pt x="241" y="649"/>
                  <a:pt x="240" y="658"/>
                  <a:pt x="229" y="657"/>
                </a:cubicBezTo>
                <a:cubicBezTo>
                  <a:pt x="220" y="658"/>
                  <a:pt x="214" y="662"/>
                  <a:pt x="209" y="666"/>
                </a:cubicBezTo>
                <a:cubicBezTo>
                  <a:pt x="200" y="668"/>
                  <a:pt x="192" y="671"/>
                  <a:pt x="189" y="678"/>
                </a:cubicBezTo>
                <a:cubicBezTo>
                  <a:pt x="179" y="678"/>
                  <a:pt x="173" y="682"/>
                  <a:pt x="169" y="687"/>
                </a:cubicBezTo>
                <a:cubicBezTo>
                  <a:pt x="160" y="690"/>
                  <a:pt x="152" y="692"/>
                  <a:pt x="149" y="699"/>
                </a:cubicBezTo>
                <a:cubicBezTo>
                  <a:pt x="139" y="700"/>
                  <a:pt x="139" y="709"/>
                  <a:pt x="129" y="709"/>
                </a:cubicBezTo>
                <a:cubicBezTo>
                  <a:pt x="125" y="715"/>
                  <a:pt x="114" y="716"/>
                  <a:pt x="112" y="724"/>
                </a:cubicBezTo>
                <a:cubicBezTo>
                  <a:pt x="101" y="723"/>
                  <a:pt x="104" y="735"/>
                  <a:pt x="92" y="733"/>
                </a:cubicBezTo>
                <a:cubicBezTo>
                  <a:pt x="87" y="738"/>
                  <a:pt x="79" y="742"/>
                  <a:pt x="74" y="748"/>
                </a:cubicBezTo>
                <a:cubicBezTo>
                  <a:pt x="61" y="755"/>
                  <a:pt x="54" y="768"/>
                  <a:pt x="37" y="772"/>
                </a:cubicBezTo>
                <a:cubicBezTo>
                  <a:pt x="29" y="783"/>
                  <a:pt x="15" y="791"/>
                  <a:pt x="6" y="802"/>
                </a:cubicBezTo>
                <a:cubicBezTo>
                  <a:pt x="5" y="802"/>
                  <a:pt x="3" y="804"/>
                  <a:pt x="2" y="805"/>
                </a:cubicBezTo>
                <a:cubicBezTo>
                  <a:pt x="2" y="821"/>
                  <a:pt x="2" y="821"/>
                  <a:pt x="2" y="821"/>
                </a:cubicBezTo>
                <a:cubicBezTo>
                  <a:pt x="8" y="816"/>
                  <a:pt x="15" y="812"/>
                  <a:pt x="18" y="804"/>
                </a:cubicBezTo>
                <a:close/>
                <a:moveTo>
                  <a:pt x="33" y="955"/>
                </a:moveTo>
                <a:cubicBezTo>
                  <a:pt x="37" y="947"/>
                  <a:pt x="50" y="948"/>
                  <a:pt x="53" y="940"/>
                </a:cubicBezTo>
                <a:cubicBezTo>
                  <a:pt x="62" y="936"/>
                  <a:pt x="67" y="930"/>
                  <a:pt x="73" y="925"/>
                </a:cubicBezTo>
                <a:cubicBezTo>
                  <a:pt x="87" y="915"/>
                  <a:pt x="100" y="905"/>
                  <a:pt x="113" y="895"/>
                </a:cubicBezTo>
                <a:cubicBezTo>
                  <a:pt x="119" y="889"/>
                  <a:pt x="125" y="883"/>
                  <a:pt x="133" y="880"/>
                </a:cubicBezTo>
                <a:cubicBezTo>
                  <a:pt x="140" y="874"/>
                  <a:pt x="146" y="867"/>
                  <a:pt x="156" y="864"/>
                </a:cubicBezTo>
                <a:cubicBezTo>
                  <a:pt x="166" y="852"/>
                  <a:pt x="185" y="847"/>
                  <a:pt x="196" y="834"/>
                </a:cubicBezTo>
                <a:cubicBezTo>
                  <a:pt x="213" y="827"/>
                  <a:pt x="226" y="816"/>
                  <a:pt x="244" y="810"/>
                </a:cubicBezTo>
                <a:cubicBezTo>
                  <a:pt x="245" y="805"/>
                  <a:pt x="254" y="808"/>
                  <a:pt x="256" y="804"/>
                </a:cubicBezTo>
                <a:cubicBezTo>
                  <a:pt x="260" y="802"/>
                  <a:pt x="263" y="799"/>
                  <a:pt x="267" y="798"/>
                </a:cubicBezTo>
                <a:cubicBezTo>
                  <a:pt x="277" y="796"/>
                  <a:pt x="280" y="788"/>
                  <a:pt x="293" y="788"/>
                </a:cubicBezTo>
                <a:cubicBezTo>
                  <a:pt x="297" y="781"/>
                  <a:pt x="311" y="783"/>
                  <a:pt x="316" y="776"/>
                </a:cubicBezTo>
                <a:cubicBezTo>
                  <a:pt x="327" y="774"/>
                  <a:pt x="333" y="768"/>
                  <a:pt x="342" y="764"/>
                </a:cubicBezTo>
                <a:cubicBezTo>
                  <a:pt x="351" y="764"/>
                  <a:pt x="354" y="759"/>
                  <a:pt x="365" y="761"/>
                </a:cubicBezTo>
                <a:cubicBezTo>
                  <a:pt x="368" y="755"/>
                  <a:pt x="382" y="760"/>
                  <a:pt x="382" y="751"/>
                </a:cubicBezTo>
                <a:cubicBezTo>
                  <a:pt x="370" y="755"/>
                  <a:pt x="363" y="759"/>
                  <a:pt x="350" y="755"/>
                </a:cubicBezTo>
                <a:cubicBezTo>
                  <a:pt x="350" y="760"/>
                  <a:pt x="340" y="757"/>
                  <a:pt x="339" y="761"/>
                </a:cubicBezTo>
                <a:cubicBezTo>
                  <a:pt x="332" y="760"/>
                  <a:pt x="333" y="767"/>
                  <a:pt x="324" y="764"/>
                </a:cubicBezTo>
                <a:cubicBezTo>
                  <a:pt x="324" y="770"/>
                  <a:pt x="315" y="766"/>
                  <a:pt x="313" y="771"/>
                </a:cubicBezTo>
                <a:cubicBezTo>
                  <a:pt x="306" y="770"/>
                  <a:pt x="307" y="776"/>
                  <a:pt x="298" y="774"/>
                </a:cubicBezTo>
                <a:cubicBezTo>
                  <a:pt x="294" y="781"/>
                  <a:pt x="279" y="778"/>
                  <a:pt x="276" y="786"/>
                </a:cubicBezTo>
                <a:cubicBezTo>
                  <a:pt x="269" y="791"/>
                  <a:pt x="259" y="793"/>
                  <a:pt x="250" y="795"/>
                </a:cubicBezTo>
                <a:cubicBezTo>
                  <a:pt x="246" y="803"/>
                  <a:pt x="232" y="801"/>
                  <a:pt x="227" y="808"/>
                </a:cubicBezTo>
                <a:cubicBezTo>
                  <a:pt x="219" y="806"/>
                  <a:pt x="221" y="813"/>
                  <a:pt x="215" y="814"/>
                </a:cubicBezTo>
                <a:cubicBezTo>
                  <a:pt x="214" y="818"/>
                  <a:pt x="204" y="814"/>
                  <a:pt x="204" y="820"/>
                </a:cubicBezTo>
                <a:cubicBezTo>
                  <a:pt x="185" y="825"/>
                  <a:pt x="174" y="838"/>
                  <a:pt x="158" y="847"/>
                </a:cubicBezTo>
                <a:cubicBezTo>
                  <a:pt x="158" y="852"/>
                  <a:pt x="148" y="849"/>
                  <a:pt x="147" y="853"/>
                </a:cubicBezTo>
                <a:cubicBezTo>
                  <a:pt x="145" y="857"/>
                  <a:pt x="141" y="859"/>
                  <a:pt x="135" y="859"/>
                </a:cubicBezTo>
                <a:cubicBezTo>
                  <a:pt x="131" y="867"/>
                  <a:pt x="123" y="870"/>
                  <a:pt x="115" y="874"/>
                </a:cubicBezTo>
                <a:cubicBezTo>
                  <a:pt x="114" y="878"/>
                  <a:pt x="111" y="881"/>
                  <a:pt x="107" y="883"/>
                </a:cubicBezTo>
                <a:cubicBezTo>
                  <a:pt x="102" y="884"/>
                  <a:pt x="105" y="892"/>
                  <a:pt x="96" y="889"/>
                </a:cubicBezTo>
                <a:cubicBezTo>
                  <a:pt x="98" y="897"/>
                  <a:pt x="90" y="895"/>
                  <a:pt x="87" y="898"/>
                </a:cubicBezTo>
                <a:cubicBezTo>
                  <a:pt x="81" y="899"/>
                  <a:pt x="82" y="906"/>
                  <a:pt x="76" y="907"/>
                </a:cubicBezTo>
                <a:cubicBezTo>
                  <a:pt x="53" y="925"/>
                  <a:pt x="27" y="941"/>
                  <a:pt x="2" y="957"/>
                </a:cubicBezTo>
                <a:cubicBezTo>
                  <a:pt x="2" y="972"/>
                  <a:pt x="2" y="972"/>
                  <a:pt x="2" y="972"/>
                </a:cubicBezTo>
                <a:cubicBezTo>
                  <a:pt x="5" y="971"/>
                  <a:pt x="8" y="969"/>
                  <a:pt x="11" y="967"/>
                </a:cubicBezTo>
                <a:cubicBezTo>
                  <a:pt x="20" y="964"/>
                  <a:pt x="22" y="956"/>
                  <a:pt x="33" y="955"/>
                </a:cubicBezTo>
                <a:close/>
                <a:moveTo>
                  <a:pt x="2458" y="113"/>
                </a:moveTo>
                <a:cubicBezTo>
                  <a:pt x="2460" y="118"/>
                  <a:pt x="2458" y="121"/>
                  <a:pt x="2455" y="123"/>
                </a:cubicBezTo>
                <a:cubicBezTo>
                  <a:pt x="2449" y="124"/>
                  <a:pt x="2455" y="133"/>
                  <a:pt x="2451" y="136"/>
                </a:cubicBezTo>
                <a:cubicBezTo>
                  <a:pt x="2442" y="138"/>
                  <a:pt x="2443" y="148"/>
                  <a:pt x="2437" y="153"/>
                </a:cubicBezTo>
                <a:cubicBezTo>
                  <a:pt x="2435" y="161"/>
                  <a:pt x="2429" y="166"/>
                  <a:pt x="2430" y="175"/>
                </a:cubicBezTo>
                <a:cubicBezTo>
                  <a:pt x="2421" y="179"/>
                  <a:pt x="2424" y="190"/>
                  <a:pt x="2419" y="195"/>
                </a:cubicBezTo>
                <a:cubicBezTo>
                  <a:pt x="2418" y="199"/>
                  <a:pt x="2417" y="202"/>
                  <a:pt x="2415" y="205"/>
                </a:cubicBezTo>
                <a:cubicBezTo>
                  <a:pt x="2410" y="206"/>
                  <a:pt x="2415" y="215"/>
                  <a:pt x="2411" y="217"/>
                </a:cubicBezTo>
                <a:cubicBezTo>
                  <a:pt x="2406" y="223"/>
                  <a:pt x="2405" y="231"/>
                  <a:pt x="2401" y="237"/>
                </a:cubicBezTo>
                <a:cubicBezTo>
                  <a:pt x="2406" y="250"/>
                  <a:pt x="2392" y="249"/>
                  <a:pt x="2393" y="259"/>
                </a:cubicBezTo>
                <a:cubicBezTo>
                  <a:pt x="2393" y="268"/>
                  <a:pt x="2384" y="272"/>
                  <a:pt x="2389" y="284"/>
                </a:cubicBezTo>
                <a:cubicBezTo>
                  <a:pt x="2381" y="288"/>
                  <a:pt x="2384" y="298"/>
                  <a:pt x="2378" y="304"/>
                </a:cubicBezTo>
                <a:cubicBezTo>
                  <a:pt x="2380" y="314"/>
                  <a:pt x="2373" y="318"/>
                  <a:pt x="2375" y="328"/>
                </a:cubicBezTo>
                <a:cubicBezTo>
                  <a:pt x="2370" y="334"/>
                  <a:pt x="2373" y="346"/>
                  <a:pt x="2367" y="350"/>
                </a:cubicBezTo>
                <a:cubicBezTo>
                  <a:pt x="2368" y="355"/>
                  <a:pt x="2368" y="359"/>
                  <a:pt x="2367" y="362"/>
                </a:cubicBezTo>
                <a:cubicBezTo>
                  <a:pt x="2363" y="365"/>
                  <a:pt x="2368" y="373"/>
                  <a:pt x="2363" y="375"/>
                </a:cubicBezTo>
                <a:cubicBezTo>
                  <a:pt x="2365" y="381"/>
                  <a:pt x="2365" y="386"/>
                  <a:pt x="2363" y="390"/>
                </a:cubicBezTo>
                <a:cubicBezTo>
                  <a:pt x="2360" y="392"/>
                  <a:pt x="2365" y="401"/>
                  <a:pt x="2360" y="402"/>
                </a:cubicBezTo>
                <a:cubicBezTo>
                  <a:pt x="2362" y="409"/>
                  <a:pt x="2363" y="416"/>
                  <a:pt x="2360" y="420"/>
                </a:cubicBezTo>
                <a:cubicBezTo>
                  <a:pt x="2363" y="425"/>
                  <a:pt x="2360" y="437"/>
                  <a:pt x="2367" y="436"/>
                </a:cubicBezTo>
                <a:cubicBezTo>
                  <a:pt x="2367" y="421"/>
                  <a:pt x="2365" y="404"/>
                  <a:pt x="2373" y="394"/>
                </a:cubicBezTo>
                <a:cubicBezTo>
                  <a:pt x="2370" y="384"/>
                  <a:pt x="2375" y="379"/>
                  <a:pt x="2374" y="370"/>
                </a:cubicBezTo>
                <a:cubicBezTo>
                  <a:pt x="2377" y="364"/>
                  <a:pt x="2374" y="353"/>
                  <a:pt x="2379" y="348"/>
                </a:cubicBezTo>
                <a:cubicBezTo>
                  <a:pt x="2383" y="319"/>
                  <a:pt x="2396" y="296"/>
                  <a:pt x="2401" y="267"/>
                </a:cubicBezTo>
                <a:cubicBezTo>
                  <a:pt x="2413" y="243"/>
                  <a:pt x="2420" y="216"/>
                  <a:pt x="2433" y="192"/>
                </a:cubicBezTo>
                <a:cubicBezTo>
                  <a:pt x="2435" y="186"/>
                  <a:pt x="2435" y="179"/>
                  <a:pt x="2441" y="176"/>
                </a:cubicBezTo>
                <a:cubicBezTo>
                  <a:pt x="2445" y="170"/>
                  <a:pt x="2444" y="161"/>
                  <a:pt x="2449" y="157"/>
                </a:cubicBezTo>
                <a:cubicBezTo>
                  <a:pt x="2452" y="142"/>
                  <a:pt x="2466" y="135"/>
                  <a:pt x="2465" y="118"/>
                </a:cubicBezTo>
                <a:cubicBezTo>
                  <a:pt x="2469" y="113"/>
                  <a:pt x="2475" y="110"/>
                  <a:pt x="2474" y="101"/>
                </a:cubicBezTo>
                <a:cubicBezTo>
                  <a:pt x="2483" y="99"/>
                  <a:pt x="2479" y="88"/>
                  <a:pt x="2485" y="84"/>
                </a:cubicBezTo>
                <a:cubicBezTo>
                  <a:pt x="2486" y="80"/>
                  <a:pt x="2488" y="78"/>
                  <a:pt x="2493" y="77"/>
                </a:cubicBezTo>
                <a:cubicBezTo>
                  <a:pt x="2491" y="72"/>
                  <a:pt x="2493" y="69"/>
                  <a:pt x="2497" y="67"/>
                </a:cubicBezTo>
                <a:cubicBezTo>
                  <a:pt x="2494" y="57"/>
                  <a:pt x="2504" y="56"/>
                  <a:pt x="2504" y="48"/>
                </a:cubicBezTo>
                <a:cubicBezTo>
                  <a:pt x="2513" y="32"/>
                  <a:pt x="2523" y="16"/>
                  <a:pt x="2532" y="1"/>
                </a:cubicBezTo>
                <a:cubicBezTo>
                  <a:pt x="2521" y="1"/>
                  <a:pt x="2521" y="1"/>
                  <a:pt x="2521" y="1"/>
                </a:cubicBezTo>
                <a:cubicBezTo>
                  <a:pt x="2520" y="4"/>
                  <a:pt x="2520" y="7"/>
                  <a:pt x="2518" y="10"/>
                </a:cubicBezTo>
                <a:cubicBezTo>
                  <a:pt x="2513" y="13"/>
                  <a:pt x="2510" y="18"/>
                  <a:pt x="2508" y="23"/>
                </a:cubicBezTo>
                <a:cubicBezTo>
                  <a:pt x="2503" y="34"/>
                  <a:pt x="2499" y="45"/>
                  <a:pt x="2487" y="51"/>
                </a:cubicBezTo>
                <a:cubicBezTo>
                  <a:pt x="2486" y="68"/>
                  <a:pt x="2474" y="79"/>
                  <a:pt x="2469" y="93"/>
                </a:cubicBezTo>
                <a:cubicBezTo>
                  <a:pt x="2466" y="100"/>
                  <a:pt x="2465" y="109"/>
                  <a:pt x="2458" y="113"/>
                </a:cubicBezTo>
                <a:close/>
                <a:moveTo>
                  <a:pt x="27" y="929"/>
                </a:moveTo>
                <a:cubicBezTo>
                  <a:pt x="34" y="924"/>
                  <a:pt x="44" y="922"/>
                  <a:pt x="47" y="914"/>
                </a:cubicBezTo>
                <a:cubicBezTo>
                  <a:pt x="55" y="916"/>
                  <a:pt x="53" y="908"/>
                  <a:pt x="58" y="908"/>
                </a:cubicBezTo>
                <a:cubicBezTo>
                  <a:pt x="64" y="906"/>
                  <a:pt x="60" y="896"/>
                  <a:pt x="70" y="899"/>
                </a:cubicBezTo>
                <a:cubicBezTo>
                  <a:pt x="80" y="885"/>
                  <a:pt x="96" y="877"/>
                  <a:pt x="109" y="866"/>
                </a:cubicBezTo>
                <a:cubicBezTo>
                  <a:pt x="112" y="863"/>
                  <a:pt x="115" y="860"/>
                  <a:pt x="118" y="857"/>
                </a:cubicBezTo>
                <a:cubicBezTo>
                  <a:pt x="122" y="854"/>
                  <a:pt x="129" y="854"/>
                  <a:pt x="129" y="848"/>
                </a:cubicBezTo>
                <a:cubicBezTo>
                  <a:pt x="140" y="846"/>
                  <a:pt x="141" y="834"/>
                  <a:pt x="152" y="833"/>
                </a:cubicBezTo>
                <a:cubicBezTo>
                  <a:pt x="155" y="824"/>
                  <a:pt x="166" y="823"/>
                  <a:pt x="172" y="818"/>
                </a:cubicBezTo>
                <a:cubicBezTo>
                  <a:pt x="178" y="811"/>
                  <a:pt x="189" y="809"/>
                  <a:pt x="195" y="803"/>
                </a:cubicBezTo>
                <a:cubicBezTo>
                  <a:pt x="210" y="793"/>
                  <a:pt x="226" y="783"/>
                  <a:pt x="243" y="775"/>
                </a:cubicBezTo>
                <a:cubicBezTo>
                  <a:pt x="255" y="763"/>
                  <a:pt x="278" y="761"/>
                  <a:pt x="289" y="748"/>
                </a:cubicBezTo>
                <a:cubicBezTo>
                  <a:pt x="294" y="747"/>
                  <a:pt x="299" y="746"/>
                  <a:pt x="301" y="742"/>
                </a:cubicBezTo>
                <a:cubicBezTo>
                  <a:pt x="306" y="740"/>
                  <a:pt x="313" y="740"/>
                  <a:pt x="315" y="736"/>
                </a:cubicBezTo>
                <a:cubicBezTo>
                  <a:pt x="320" y="735"/>
                  <a:pt x="325" y="734"/>
                  <a:pt x="326" y="730"/>
                </a:cubicBezTo>
                <a:cubicBezTo>
                  <a:pt x="331" y="728"/>
                  <a:pt x="338" y="728"/>
                  <a:pt x="341" y="723"/>
                </a:cubicBezTo>
                <a:cubicBezTo>
                  <a:pt x="327" y="722"/>
                  <a:pt x="324" y="730"/>
                  <a:pt x="312" y="730"/>
                </a:cubicBezTo>
                <a:cubicBezTo>
                  <a:pt x="306" y="736"/>
                  <a:pt x="294" y="736"/>
                  <a:pt x="289" y="742"/>
                </a:cubicBezTo>
                <a:cubicBezTo>
                  <a:pt x="267" y="745"/>
                  <a:pt x="260" y="762"/>
                  <a:pt x="237" y="764"/>
                </a:cubicBezTo>
                <a:cubicBezTo>
                  <a:pt x="233" y="771"/>
                  <a:pt x="223" y="772"/>
                  <a:pt x="217" y="779"/>
                </a:cubicBezTo>
                <a:cubicBezTo>
                  <a:pt x="209" y="783"/>
                  <a:pt x="200" y="785"/>
                  <a:pt x="195" y="791"/>
                </a:cubicBezTo>
                <a:cubicBezTo>
                  <a:pt x="187" y="795"/>
                  <a:pt x="182" y="802"/>
                  <a:pt x="172" y="803"/>
                </a:cubicBezTo>
                <a:cubicBezTo>
                  <a:pt x="167" y="811"/>
                  <a:pt x="158" y="814"/>
                  <a:pt x="149" y="818"/>
                </a:cubicBezTo>
                <a:cubicBezTo>
                  <a:pt x="146" y="827"/>
                  <a:pt x="133" y="826"/>
                  <a:pt x="129" y="833"/>
                </a:cubicBezTo>
                <a:cubicBezTo>
                  <a:pt x="123" y="839"/>
                  <a:pt x="115" y="843"/>
                  <a:pt x="109" y="848"/>
                </a:cubicBezTo>
                <a:cubicBezTo>
                  <a:pt x="97" y="861"/>
                  <a:pt x="81" y="869"/>
                  <a:pt x="69" y="881"/>
                </a:cubicBezTo>
                <a:cubicBezTo>
                  <a:pt x="47" y="900"/>
                  <a:pt x="23" y="916"/>
                  <a:pt x="2" y="935"/>
                </a:cubicBezTo>
                <a:cubicBezTo>
                  <a:pt x="2" y="952"/>
                  <a:pt x="2" y="952"/>
                  <a:pt x="2" y="952"/>
                </a:cubicBezTo>
                <a:cubicBezTo>
                  <a:pt x="11" y="945"/>
                  <a:pt x="22" y="939"/>
                  <a:pt x="27" y="929"/>
                </a:cubicBezTo>
                <a:close/>
                <a:moveTo>
                  <a:pt x="8" y="886"/>
                </a:moveTo>
                <a:cubicBezTo>
                  <a:pt x="10" y="875"/>
                  <a:pt x="24" y="876"/>
                  <a:pt x="25" y="865"/>
                </a:cubicBezTo>
                <a:cubicBezTo>
                  <a:pt x="35" y="862"/>
                  <a:pt x="38" y="854"/>
                  <a:pt x="45" y="850"/>
                </a:cubicBezTo>
                <a:cubicBezTo>
                  <a:pt x="44" y="843"/>
                  <a:pt x="58" y="851"/>
                  <a:pt x="54" y="841"/>
                </a:cubicBezTo>
                <a:cubicBezTo>
                  <a:pt x="57" y="838"/>
                  <a:pt x="64" y="838"/>
                  <a:pt x="65" y="832"/>
                </a:cubicBezTo>
                <a:cubicBezTo>
                  <a:pt x="79" y="822"/>
                  <a:pt x="94" y="812"/>
                  <a:pt x="108" y="802"/>
                </a:cubicBezTo>
                <a:cubicBezTo>
                  <a:pt x="119" y="788"/>
                  <a:pt x="137" y="781"/>
                  <a:pt x="150" y="769"/>
                </a:cubicBezTo>
                <a:cubicBezTo>
                  <a:pt x="158" y="764"/>
                  <a:pt x="166" y="761"/>
                  <a:pt x="170" y="754"/>
                </a:cubicBezTo>
                <a:cubicBezTo>
                  <a:pt x="179" y="750"/>
                  <a:pt x="188" y="746"/>
                  <a:pt x="193" y="739"/>
                </a:cubicBezTo>
                <a:cubicBezTo>
                  <a:pt x="213" y="734"/>
                  <a:pt x="222" y="717"/>
                  <a:pt x="245" y="714"/>
                </a:cubicBezTo>
                <a:cubicBezTo>
                  <a:pt x="249" y="707"/>
                  <a:pt x="260" y="706"/>
                  <a:pt x="268" y="702"/>
                </a:cubicBezTo>
                <a:cubicBezTo>
                  <a:pt x="274" y="696"/>
                  <a:pt x="284" y="693"/>
                  <a:pt x="293" y="690"/>
                </a:cubicBezTo>
                <a:cubicBezTo>
                  <a:pt x="297" y="687"/>
                  <a:pt x="301" y="686"/>
                  <a:pt x="308" y="687"/>
                </a:cubicBezTo>
                <a:cubicBezTo>
                  <a:pt x="309" y="682"/>
                  <a:pt x="322" y="686"/>
                  <a:pt x="322" y="680"/>
                </a:cubicBezTo>
                <a:cubicBezTo>
                  <a:pt x="326" y="679"/>
                  <a:pt x="337" y="683"/>
                  <a:pt x="337" y="677"/>
                </a:cubicBezTo>
                <a:cubicBezTo>
                  <a:pt x="338" y="679"/>
                  <a:pt x="351" y="684"/>
                  <a:pt x="351" y="677"/>
                </a:cubicBezTo>
                <a:cubicBezTo>
                  <a:pt x="335" y="669"/>
                  <a:pt x="314" y="678"/>
                  <a:pt x="296" y="678"/>
                </a:cubicBezTo>
                <a:cubicBezTo>
                  <a:pt x="290" y="685"/>
                  <a:pt x="276" y="684"/>
                  <a:pt x="270" y="690"/>
                </a:cubicBezTo>
                <a:cubicBezTo>
                  <a:pt x="260" y="694"/>
                  <a:pt x="251" y="698"/>
                  <a:pt x="242" y="703"/>
                </a:cubicBezTo>
                <a:cubicBezTo>
                  <a:pt x="225" y="713"/>
                  <a:pt x="206" y="719"/>
                  <a:pt x="190" y="730"/>
                </a:cubicBezTo>
                <a:cubicBezTo>
                  <a:pt x="182" y="735"/>
                  <a:pt x="176" y="741"/>
                  <a:pt x="167" y="745"/>
                </a:cubicBezTo>
                <a:cubicBezTo>
                  <a:pt x="156" y="748"/>
                  <a:pt x="152" y="757"/>
                  <a:pt x="142" y="760"/>
                </a:cubicBezTo>
                <a:cubicBezTo>
                  <a:pt x="127" y="773"/>
                  <a:pt x="109" y="782"/>
                  <a:pt x="96" y="796"/>
                </a:cubicBezTo>
                <a:cubicBezTo>
                  <a:pt x="96" y="802"/>
                  <a:pt x="86" y="798"/>
                  <a:pt x="85" y="802"/>
                </a:cubicBezTo>
                <a:cubicBezTo>
                  <a:pt x="82" y="806"/>
                  <a:pt x="77" y="808"/>
                  <a:pt x="73" y="811"/>
                </a:cubicBezTo>
                <a:cubicBezTo>
                  <a:pt x="66" y="818"/>
                  <a:pt x="57" y="823"/>
                  <a:pt x="50" y="829"/>
                </a:cubicBezTo>
                <a:cubicBezTo>
                  <a:pt x="35" y="840"/>
                  <a:pt x="23" y="855"/>
                  <a:pt x="8" y="865"/>
                </a:cubicBezTo>
                <a:cubicBezTo>
                  <a:pt x="9" y="870"/>
                  <a:pt x="5" y="870"/>
                  <a:pt x="2" y="871"/>
                </a:cubicBezTo>
                <a:cubicBezTo>
                  <a:pt x="2" y="889"/>
                  <a:pt x="2" y="889"/>
                  <a:pt x="2" y="889"/>
                </a:cubicBezTo>
                <a:cubicBezTo>
                  <a:pt x="3" y="887"/>
                  <a:pt x="4" y="885"/>
                  <a:pt x="8" y="886"/>
                </a:cubicBezTo>
                <a:close/>
                <a:moveTo>
                  <a:pt x="120" y="1060"/>
                </a:moveTo>
                <a:cubicBezTo>
                  <a:pt x="123" y="1064"/>
                  <a:pt x="130" y="1064"/>
                  <a:pt x="135" y="1065"/>
                </a:cubicBezTo>
                <a:cubicBezTo>
                  <a:pt x="143" y="1064"/>
                  <a:pt x="144" y="1071"/>
                  <a:pt x="152" y="1070"/>
                </a:cubicBezTo>
                <a:cubicBezTo>
                  <a:pt x="176" y="1071"/>
                  <a:pt x="197" y="1075"/>
                  <a:pt x="219" y="1077"/>
                </a:cubicBezTo>
                <a:cubicBezTo>
                  <a:pt x="275" y="1075"/>
                  <a:pt x="299" y="1082"/>
                  <a:pt x="347" y="1071"/>
                </a:cubicBezTo>
                <a:cubicBezTo>
                  <a:pt x="355" y="1068"/>
                  <a:pt x="367" y="1068"/>
                  <a:pt x="376" y="1065"/>
                </a:cubicBezTo>
                <a:cubicBezTo>
                  <a:pt x="383" y="1067"/>
                  <a:pt x="381" y="1059"/>
                  <a:pt x="387" y="1059"/>
                </a:cubicBezTo>
                <a:cubicBezTo>
                  <a:pt x="396" y="1061"/>
                  <a:pt x="397" y="1055"/>
                  <a:pt x="404" y="1055"/>
                </a:cubicBezTo>
                <a:cubicBezTo>
                  <a:pt x="412" y="1051"/>
                  <a:pt x="421" y="1047"/>
                  <a:pt x="430" y="1043"/>
                </a:cubicBezTo>
                <a:cubicBezTo>
                  <a:pt x="435" y="1043"/>
                  <a:pt x="440" y="1041"/>
                  <a:pt x="442" y="1037"/>
                </a:cubicBezTo>
                <a:cubicBezTo>
                  <a:pt x="447" y="1036"/>
                  <a:pt x="454" y="1036"/>
                  <a:pt x="453" y="1028"/>
                </a:cubicBezTo>
                <a:cubicBezTo>
                  <a:pt x="436" y="1034"/>
                  <a:pt x="419" y="1041"/>
                  <a:pt x="404" y="1050"/>
                </a:cubicBezTo>
                <a:cubicBezTo>
                  <a:pt x="392" y="1050"/>
                  <a:pt x="376" y="1054"/>
                  <a:pt x="372" y="1059"/>
                </a:cubicBezTo>
                <a:cubicBezTo>
                  <a:pt x="372" y="1060"/>
                  <a:pt x="368" y="1059"/>
                  <a:pt x="367" y="1059"/>
                </a:cubicBezTo>
                <a:cubicBezTo>
                  <a:pt x="362" y="1060"/>
                  <a:pt x="360" y="1059"/>
                  <a:pt x="358" y="1062"/>
                </a:cubicBezTo>
                <a:cubicBezTo>
                  <a:pt x="357" y="1063"/>
                  <a:pt x="353" y="1062"/>
                  <a:pt x="352" y="1062"/>
                </a:cubicBezTo>
                <a:cubicBezTo>
                  <a:pt x="349" y="1064"/>
                  <a:pt x="346" y="1063"/>
                  <a:pt x="344" y="1066"/>
                </a:cubicBezTo>
                <a:cubicBezTo>
                  <a:pt x="334" y="1062"/>
                  <a:pt x="321" y="1066"/>
                  <a:pt x="303" y="1067"/>
                </a:cubicBezTo>
                <a:cubicBezTo>
                  <a:pt x="285" y="1067"/>
                  <a:pt x="263" y="1067"/>
                  <a:pt x="242" y="1068"/>
                </a:cubicBezTo>
                <a:cubicBezTo>
                  <a:pt x="215" y="1066"/>
                  <a:pt x="190" y="1061"/>
                  <a:pt x="161" y="1062"/>
                </a:cubicBezTo>
                <a:cubicBezTo>
                  <a:pt x="160" y="1056"/>
                  <a:pt x="151" y="1060"/>
                  <a:pt x="149" y="1056"/>
                </a:cubicBezTo>
                <a:cubicBezTo>
                  <a:pt x="146" y="1054"/>
                  <a:pt x="141" y="1052"/>
                  <a:pt x="135" y="1054"/>
                </a:cubicBezTo>
                <a:cubicBezTo>
                  <a:pt x="136" y="1046"/>
                  <a:pt x="121" y="1056"/>
                  <a:pt x="123" y="1048"/>
                </a:cubicBezTo>
                <a:cubicBezTo>
                  <a:pt x="117" y="1048"/>
                  <a:pt x="111" y="1048"/>
                  <a:pt x="105" y="1048"/>
                </a:cubicBezTo>
                <a:cubicBezTo>
                  <a:pt x="106" y="1042"/>
                  <a:pt x="95" y="1047"/>
                  <a:pt x="91" y="1046"/>
                </a:cubicBezTo>
                <a:cubicBezTo>
                  <a:pt x="91" y="1040"/>
                  <a:pt x="81" y="1045"/>
                  <a:pt x="76" y="1043"/>
                </a:cubicBezTo>
                <a:cubicBezTo>
                  <a:pt x="69" y="1039"/>
                  <a:pt x="55" y="1040"/>
                  <a:pt x="50" y="1032"/>
                </a:cubicBezTo>
                <a:cubicBezTo>
                  <a:pt x="75" y="1033"/>
                  <a:pt x="91" y="1042"/>
                  <a:pt x="117" y="1042"/>
                </a:cubicBezTo>
                <a:cubicBezTo>
                  <a:pt x="117" y="1049"/>
                  <a:pt x="127" y="1043"/>
                  <a:pt x="131" y="1045"/>
                </a:cubicBezTo>
                <a:cubicBezTo>
                  <a:pt x="135" y="1048"/>
                  <a:pt x="142" y="1047"/>
                  <a:pt x="146" y="1050"/>
                </a:cubicBezTo>
                <a:cubicBezTo>
                  <a:pt x="158" y="1052"/>
                  <a:pt x="169" y="1054"/>
                  <a:pt x="181" y="1055"/>
                </a:cubicBezTo>
                <a:cubicBezTo>
                  <a:pt x="210" y="1054"/>
                  <a:pt x="239" y="1054"/>
                  <a:pt x="268" y="1053"/>
                </a:cubicBezTo>
                <a:cubicBezTo>
                  <a:pt x="310" y="1047"/>
                  <a:pt x="338" y="1040"/>
                  <a:pt x="378" y="1036"/>
                </a:cubicBezTo>
                <a:cubicBezTo>
                  <a:pt x="378" y="1030"/>
                  <a:pt x="387" y="1034"/>
                  <a:pt x="389" y="1030"/>
                </a:cubicBezTo>
                <a:cubicBezTo>
                  <a:pt x="398" y="1031"/>
                  <a:pt x="398" y="1024"/>
                  <a:pt x="406" y="1026"/>
                </a:cubicBezTo>
                <a:cubicBezTo>
                  <a:pt x="414" y="1020"/>
                  <a:pt x="428" y="1020"/>
                  <a:pt x="435" y="1014"/>
                </a:cubicBezTo>
                <a:cubicBezTo>
                  <a:pt x="448" y="1013"/>
                  <a:pt x="453" y="1005"/>
                  <a:pt x="464" y="1002"/>
                </a:cubicBezTo>
                <a:cubicBezTo>
                  <a:pt x="470" y="995"/>
                  <a:pt x="483" y="993"/>
                  <a:pt x="487" y="984"/>
                </a:cubicBezTo>
                <a:cubicBezTo>
                  <a:pt x="466" y="986"/>
                  <a:pt x="460" y="1001"/>
                  <a:pt x="441" y="1005"/>
                </a:cubicBezTo>
                <a:cubicBezTo>
                  <a:pt x="434" y="1009"/>
                  <a:pt x="427" y="1013"/>
                  <a:pt x="418" y="1014"/>
                </a:cubicBezTo>
                <a:cubicBezTo>
                  <a:pt x="411" y="1014"/>
                  <a:pt x="407" y="1015"/>
                  <a:pt x="406" y="1020"/>
                </a:cubicBezTo>
                <a:cubicBezTo>
                  <a:pt x="400" y="1020"/>
                  <a:pt x="395" y="1021"/>
                  <a:pt x="392" y="1024"/>
                </a:cubicBezTo>
                <a:cubicBezTo>
                  <a:pt x="372" y="1023"/>
                  <a:pt x="360" y="1029"/>
                  <a:pt x="346" y="1034"/>
                </a:cubicBezTo>
                <a:cubicBezTo>
                  <a:pt x="342" y="1033"/>
                  <a:pt x="339" y="1029"/>
                  <a:pt x="337" y="1034"/>
                </a:cubicBezTo>
                <a:cubicBezTo>
                  <a:pt x="333" y="1036"/>
                  <a:pt x="322" y="1031"/>
                  <a:pt x="323" y="1037"/>
                </a:cubicBezTo>
                <a:cubicBezTo>
                  <a:pt x="310" y="1036"/>
                  <a:pt x="301" y="1039"/>
                  <a:pt x="291" y="1041"/>
                </a:cubicBezTo>
                <a:cubicBezTo>
                  <a:pt x="281" y="1041"/>
                  <a:pt x="271" y="1041"/>
                  <a:pt x="262" y="1042"/>
                </a:cubicBezTo>
                <a:cubicBezTo>
                  <a:pt x="255" y="1043"/>
                  <a:pt x="251" y="1046"/>
                  <a:pt x="242" y="1045"/>
                </a:cubicBezTo>
                <a:cubicBezTo>
                  <a:pt x="223" y="1043"/>
                  <a:pt x="203" y="1042"/>
                  <a:pt x="181" y="1044"/>
                </a:cubicBezTo>
                <a:cubicBezTo>
                  <a:pt x="164" y="1039"/>
                  <a:pt x="156" y="1042"/>
                  <a:pt x="143" y="1036"/>
                </a:cubicBezTo>
                <a:cubicBezTo>
                  <a:pt x="132" y="1034"/>
                  <a:pt x="132" y="1036"/>
                  <a:pt x="125" y="1033"/>
                </a:cubicBezTo>
                <a:cubicBezTo>
                  <a:pt x="120" y="1034"/>
                  <a:pt x="116" y="1033"/>
                  <a:pt x="114" y="1031"/>
                </a:cubicBezTo>
                <a:cubicBezTo>
                  <a:pt x="109" y="1030"/>
                  <a:pt x="103" y="1032"/>
                  <a:pt x="102" y="1028"/>
                </a:cubicBezTo>
                <a:cubicBezTo>
                  <a:pt x="83" y="1029"/>
                  <a:pt x="73" y="1021"/>
                  <a:pt x="55" y="1021"/>
                </a:cubicBezTo>
                <a:cubicBezTo>
                  <a:pt x="46" y="1021"/>
                  <a:pt x="41" y="1018"/>
                  <a:pt x="35" y="1015"/>
                </a:cubicBezTo>
                <a:cubicBezTo>
                  <a:pt x="27" y="1013"/>
                  <a:pt x="18" y="1013"/>
                  <a:pt x="14" y="1007"/>
                </a:cubicBezTo>
                <a:cubicBezTo>
                  <a:pt x="42" y="998"/>
                  <a:pt x="61" y="1013"/>
                  <a:pt x="87" y="1014"/>
                </a:cubicBezTo>
                <a:cubicBezTo>
                  <a:pt x="112" y="1019"/>
                  <a:pt x="137" y="1023"/>
                  <a:pt x="163" y="1027"/>
                </a:cubicBezTo>
                <a:cubicBezTo>
                  <a:pt x="201" y="1026"/>
                  <a:pt x="240" y="1025"/>
                  <a:pt x="279" y="1024"/>
                </a:cubicBezTo>
                <a:cubicBezTo>
                  <a:pt x="286" y="1021"/>
                  <a:pt x="294" y="1020"/>
                  <a:pt x="305" y="1020"/>
                </a:cubicBezTo>
                <a:cubicBezTo>
                  <a:pt x="306" y="1015"/>
                  <a:pt x="309" y="1021"/>
                  <a:pt x="313" y="1020"/>
                </a:cubicBezTo>
                <a:cubicBezTo>
                  <a:pt x="313" y="1016"/>
                  <a:pt x="321" y="1016"/>
                  <a:pt x="322" y="1020"/>
                </a:cubicBezTo>
                <a:cubicBezTo>
                  <a:pt x="336" y="1013"/>
                  <a:pt x="356" y="1012"/>
                  <a:pt x="371" y="1007"/>
                </a:cubicBezTo>
                <a:cubicBezTo>
                  <a:pt x="386" y="1001"/>
                  <a:pt x="403" y="997"/>
                  <a:pt x="417" y="991"/>
                </a:cubicBezTo>
                <a:cubicBezTo>
                  <a:pt x="426" y="991"/>
                  <a:pt x="430" y="984"/>
                  <a:pt x="440" y="985"/>
                </a:cubicBezTo>
                <a:cubicBezTo>
                  <a:pt x="443" y="977"/>
                  <a:pt x="457" y="980"/>
                  <a:pt x="460" y="973"/>
                </a:cubicBezTo>
                <a:cubicBezTo>
                  <a:pt x="438" y="974"/>
                  <a:pt x="426" y="983"/>
                  <a:pt x="411" y="988"/>
                </a:cubicBezTo>
                <a:cubicBezTo>
                  <a:pt x="391" y="990"/>
                  <a:pt x="379" y="999"/>
                  <a:pt x="359" y="1001"/>
                </a:cubicBezTo>
                <a:cubicBezTo>
                  <a:pt x="353" y="1005"/>
                  <a:pt x="339" y="1003"/>
                  <a:pt x="333" y="1008"/>
                </a:cubicBezTo>
                <a:cubicBezTo>
                  <a:pt x="327" y="1007"/>
                  <a:pt x="322" y="1009"/>
                  <a:pt x="319" y="1011"/>
                </a:cubicBezTo>
                <a:cubicBezTo>
                  <a:pt x="315" y="1013"/>
                  <a:pt x="304" y="1008"/>
                  <a:pt x="305" y="1014"/>
                </a:cubicBezTo>
                <a:cubicBezTo>
                  <a:pt x="293" y="1012"/>
                  <a:pt x="272" y="1015"/>
                  <a:pt x="250" y="1016"/>
                </a:cubicBezTo>
                <a:cubicBezTo>
                  <a:pt x="227" y="1017"/>
                  <a:pt x="203" y="1017"/>
                  <a:pt x="183" y="1017"/>
                </a:cubicBezTo>
                <a:cubicBezTo>
                  <a:pt x="170" y="1013"/>
                  <a:pt x="150" y="1016"/>
                  <a:pt x="139" y="1010"/>
                </a:cubicBezTo>
                <a:cubicBezTo>
                  <a:pt x="128" y="1012"/>
                  <a:pt x="125" y="1007"/>
                  <a:pt x="116" y="1008"/>
                </a:cubicBezTo>
                <a:cubicBezTo>
                  <a:pt x="113" y="1000"/>
                  <a:pt x="93" y="1011"/>
                  <a:pt x="95" y="999"/>
                </a:cubicBezTo>
                <a:cubicBezTo>
                  <a:pt x="130" y="1003"/>
                  <a:pt x="158" y="1001"/>
                  <a:pt x="183" y="1003"/>
                </a:cubicBezTo>
                <a:cubicBezTo>
                  <a:pt x="188" y="1003"/>
                  <a:pt x="189" y="1000"/>
                  <a:pt x="194" y="1000"/>
                </a:cubicBezTo>
                <a:cubicBezTo>
                  <a:pt x="198" y="998"/>
                  <a:pt x="209" y="1003"/>
                  <a:pt x="208" y="997"/>
                </a:cubicBezTo>
                <a:cubicBezTo>
                  <a:pt x="214" y="1001"/>
                  <a:pt x="212" y="996"/>
                  <a:pt x="220" y="996"/>
                </a:cubicBezTo>
                <a:cubicBezTo>
                  <a:pt x="228" y="996"/>
                  <a:pt x="226" y="1001"/>
                  <a:pt x="232" y="996"/>
                </a:cubicBezTo>
                <a:cubicBezTo>
                  <a:pt x="244" y="996"/>
                  <a:pt x="250" y="990"/>
                  <a:pt x="263" y="992"/>
                </a:cubicBezTo>
                <a:cubicBezTo>
                  <a:pt x="267" y="984"/>
                  <a:pt x="284" y="989"/>
                  <a:pt x="289" y="983"/>
                </a:cubicBezTo>
                <a:cubicBezTo>
                  <a:pt x="311" y="981"/>
                  <a:pt x="326" y="972"/>
                  <a:pt x="347" y="970"/>
                </a:cubicBezTo>
                <a:cubicBezTo>
                  <a:pt x="368" y="964"/>
                  <a:pt x="377" y="957"/>
                  <a:pt x="399" y="957"/>
                </a:cubicBezTo>
                <a:cubicBezTo>
                  <a:pt x="403" y="951"/>
                  <a:pt x="412" y="950"/>
                  <a:pt x="419" y="948"/>
                </a:cubicBezTo>
                <a:cubicBezTo>
                  <a:pt x="421" y="939"/>
                  <a:pt x="438" y="945"/>
                  <a:pt x="436" y="933"/>
                </a:cubicBezTo>
                <a:cubicBezTo>
                  <a:pt x="435" y="928"/>
                  <a:pt x="431" y="932"/>
                  <a:pt x="430" y="936"/>
                </a:cubicBezTo>
                <a:cubicBezTo>
                  <a:pt x="422" y="934"/>
                  <a:pt x="423" y="940"/>
                  <a:pt x="416" y="939"/>
                </a:cubicBezTo>
                <a:cubicBezTo>
                  <a:pt x="411" y="946"/>
                  <a:pt x="399" y="946"/>
                  <a:pt x="393" y="951"/>
                </a:cubicBezTo>
                <a:cubicBezTo>
                  <a:pt x="358" y="958"/>
                  <a:pt x="319" y="967"/>
                  <a:pt x="280" y="977"/>
                </a:cubicBezTo>
                <a:cubicBezTo>
                  <a:pt x="256" y="981"/>
                  <a:pt x="247" y="983"/>
                  <a:pt x="226" y="987"/>
                </a:cubicBezTo>
                <a:cubicBezTo>
                  <a:pt x="223" y="979"/>
                  <a:pt x="219" y="990"/>
                  <a:pt x="214" y="988"/>
                </a:cubicBezTo>
                <a:cubicBezTo>
                  <a:pt x="208" y="988"/>
                  <a:pt x="202" y="988"/>
                  <a:pt x="197" y="988"/>
                </a:cubicBezTo>
                <a:cubicBezTo>
                  <a:pt x="191" y="988"/>
                  <a:pt x="185" y="988"/>
                  <a:pt x="179" y="989"/>
                </a:cubicBezTo>
                <a:cubicBezTo>
                  <a:pt x="174" y="987"/>
                  <a:pt x="162" y="993"/>
                  <a:pt x="162" y="986"/>
                </a:cubicBezTo>
                <a:cubicBezTo>
                  <a:pt x="181" y="984"/>
                  <a:pt x="197" y="978"/>
                  <a:pt x="214" y="973"/>
                </a:cubicBezTo>
                <a:cubicBezTo>
                  <a:pt x="232" y="970"/>
                  <a:pt x="248" y="965"/>
                  <a:pt x="266" y="960"/>
                </a:cubicBezTo>
                <a:cubicBezTo>
                  <a:pt x="270" y="954"/>
                  <a:pt x="284" y="957"/>
                  <a:pt x="288" y="951"/>
                </a:cubicBezTo>
                <a:cubicBezTo>
                  <a:pt x="299" y="950"/>
                  <a:pt x="305" y="946"/>
                  <a:pt x="314" y="945"/>
                </a:cubicBezTo>
                <a:cubicBezTo>
                  <a:pt x="323" y="943"/>
                  <a:pt x="329" y="938"/>
                  <a:pt x="337" y="935"/>
                </a:cubicBezTo>
                <a:cubicBezTo>
                  <a:pt x="345" y="932"/>
                  <a:pt x="357" y="933"/>
                  <a:pt x="357" y="923"/>
                </a:cubicBezTo>
                <a:cubicBezTo>
                  <a:pt x="342" y="925"/>
                  <a:pt x="333" y="932"/>
                  <a:pt x="320" y="936"/>
                </a:cubicBezTo>
                <a:cubicBezTo>
                  <a:pt x="306" y="939"/>
                  <a:pt x="293" y="944"/>
                  <a:pt x="280" y="948"/>
                </a:cubicBezTo>
                <a:cubicBezTo>
                  <a:pt x="253" y="957"/>
                  <a:pt x="222" y="961"/>
                  <a:pt x="196" y="971"/>
                </a:cubicBezTo>
                <a:cubicBezTo>
                  <a:pt x="173" y="971"/>
                  <a:pt x="155" y="977"/>
                  <a:pt x="139" y="984"/>
                </a:cubicBezTo>
                <a:cubicBezTo>
                  <a:pt x="127" y="980"/>
                  <a:pt x="107" y="986"/>
                  <a:pt x="86" y="988"/>
                </a:cubicBezTo>
                <a:cubicBezTo>
                  <a:pt x="74" y="986"/>
                  <a:pt x="70" y="993"/>
                  <a:pt x="58" y="992"/>
                </a:cubicBezTo>
                <a:cubicBezTo>
                  <a:pt x="52" y="992"/>
                  <a:pt x="46" y="992"/>
                  <a:pt x="40" y="992"/>
                </a:cubicBezTo>
                <a:cubicBezTo>
                  <a:pt x="42" y="997"/>
                  <a:pt x="27" y="997"/>
                  <a:pt x="29" y="992"/>
                </a:cubicBezTo>
                <a:cubicBezTo>
                  <a:pt x="41" y="990"/>
                  <a:pt x="50" y="984"/>
                  <a:pt x="66" y="986"/>
                </a:cubicBezTo>
                <a:cubicBezTo>
                  <a:pt x="77" y="975"/>
                  <a:pt x="97" y="973"/>
                  <a:pt x="112" y="967"/>
                </a:cubicBezTo>
                <a:cubicBezTo>
                  <a:pt x="126" y="959"/>
                  <a:pt x="146" y="956"/>
                  <a:pt x="164" y="951"/>
                </a:cubicBezTo>
                <a:cubicBezTo>
                  <a:pt x="168" y="945"/>
                  <a:pt x="184" y="950"/>
                  <a:pt x="187" y="942"/>
                </a:cubicBezTo>
                <a:cubicBezTo>
                  <a:pt x="200" y="944"/>
                  <a:pt x="205" y="937"/>
                  <a:pt x="216" y="935"/>
                </a:cubicBezTo>
                <a:cubicBezTo>
                  <a:pt x="233" y="930"/>
                  <a:pt x="249" y="924"/>
                  <a:pt x="267" y="920"/>
                </a:cubicBezTo>
                <a:cubicBezTo>
                  <a:pt x="285" y="916"/>
                  <a:pt x="298" y="907"/>
                  <a:pt x="316" y="904"/>
                </a:cubicBezTo>
                <a:cubicBezTo>
                  <a:pt x="319" y="896"/>
                  <a:pt x="333" y="899"/>
                  <a:pt x="336" y="892"/>
                </a:cubicBezTo>
                <a:cubicBezTo>
                  <a:pt x="345" y="894"/>
                  <a:pt x="344" y="887"/>
                  <a:pt x="351" y="888"/>
                </a:cubicBezTo>
                <a:cubicBezTo>
                  <a:pt x="352" y="884"/>
                  <a:pt x="362" y="888"/>
                  <a:pt x="362" y="882"/>
                </a:cubicBezTo>
                <a:cubicBezTo>
                  <a:pt x="381" y="878"/>
                  <a:pt x="393" y="868"/>
                  <a:pt x="411" y="864"/>
                </a:cubicBezTo>
                <a:cubicBezTo>
                  <a:pt x="415" y="858"/>
                  <a:pt x="427" y="858"/>
                  <a:pt x="431" y="852"/>
                </a:cubicBezTo>
                <a:cubicBezTo>
                  <a:pt x="436" y="851"/>
                  <a:pt x="441" y="849"/>
                  <a:pt x="442" y="846"/>
                </a:cubicBezTo>
                <a:cubicBezTo>
                  <a:pt x="445" y="845"/>
                  <a:pt x="448" y="845"/>
                  <a:pt x="448" y="842"/>
                </a:cubicBezTo>
                <a:cubicBezTo>
                  <a:pt x="448" y="841"/>
                  <a:pt x="446" y="839"/>
                  <a:pt x="445" y="843"/>
                </a:cubicBezTo>
                <a:cubicBezTo>
                  <a:pt x="425" y="848"/>
                  <a:pt x="406" y="856"/>
                  <a:pt x="388" y="864"/>
                </a:cubicBezTo>
                <a:cubicBezTo>
                  <a:pt x="378" y="862"/>
                  <a:pt x="379" y="869"/>
                  <a:pt x="373" y="871"/>
                </a:cubicBezTo>
                <a:cubicBezTo>
                  <a:pt x="372" y="876"/>
                  <a:pt x="360" y="871"/>
                  <a:pt x="359" y="877"/>
                </a:cubicBezTo>
                <a:cubicBezTo>
                  <a:pt x="348" y="879"/>
                  <a:pt x="339" y="884"/>
                  <a:pt x="330" y="889"/>
                </a:cubicBezTo>
                <a:cubicBezTo>
                  <a:pt x="311" y="890"/>
                  <a:pt x="300" y="900"/>
                  <a:pt x="281" y="902"/>
                </a:cubicBezTo>
                <a:cubicBezTo>
                  <a:pt x="268" y="909"/>
                  <a:pt x="249" y="912"/>
                  <a:pt x="233" y="918"/>
                </a:cubicBezTo>
                <a:cubicBezTo>
                  <a:pt x="214" y="920"/>
                  <a:pt x="201" y="927"/>
                  <a:pt x="184" y="930"/>
                </a:cubicBezTo>
                <a:cubicBezTo>
                  <a:pt x="174" y="932"/>
                  <a:pt x="168" y="936"/>
                  <a:pt x="158" y="937"/>
                </a:cubicBezTo>
                <a:cubicBezTo>
                  <a:pt x="157" y="941"/>
                  <a:pt x="151" y="940"/>
                  <a:pt x="146" y="940"/>
                </a:cubicBezTo>
                <a:cubicBezTo>
                  <a:pt x="148" y="945"/>
                  <a:pt x="133" y="945"/>
                  <a:pt x="135" y="940"/>
                </a:cubicBezTo>
                <a:cubicBezTo>
                  <a:pt x="143" y="938"/>
                  <a:pt x="149" y="934"/>
                  <a:pt x="157" y="931"/>
                </a:cubicBezTo>
                <a:cubicBezTo>
                  <a:pt x="158" y="927"/>
                  <a:pt x="164" y="928"/>
                  <a:pt x="166" y="925"/>
                </a:cubicBezTo>
                <a:cubicBezTo>
                  <a:pt x="167" y="920"/>
                  <a:pt x="171" y="918"/>
                  <a:pt x="177" y="919"/>
                </a:cubicBezTo>
                <a:cubicBezTo>
                  <a:pt x="181" y="912"/>
                  <a:pt x="189" y="909"/>
                  <a:pt x="197" y="907"/>
                </a:cubicBezTo>
                <a:cubicBezTo>
                  <a:pt x="199" y="898"/>
                  <a:pt x="214" y="902"/>
                  <a:pt x="214" y="892"/>
                </a:cubicBezTo>
                <a:cubicBezTo>
                  <a:pt x="223" y="890"/>
                  <a:pt x="231" y="887"/>
                  <a:pt x="234" y="880"/>
                </a:cubicBezTo>
                <a:cubicBezTo>
                  <a:pt x="245" y="880"/>
                  <a:pt x="251" y="875"/>
                  <a:pt x="257" y="871"/>
                </a:cubicBezTo>
                <a:cubicBezTo>
                  <a:pt x="271" y="862"/>
                  <a:pt x="285" y="854"/>
                  <a:pt x="300" y="846"/>
                </a:cubicBezTo>
                <a:cubicBezTo>
                  <a:pt x="326" y="830"/>
                  <a:pt x="357" y="818"/>
                  <a:pt x="386" y="803"/>
                </a:cubicBezTo>
                <a:cubicBezTo>
                  <a:pt x="401" y="797"/>
                  <a:pt x="418" y="793"/>
                  <a:pt x="432" y="785"/>
                </a:cubicBezTo>
                <a:cubicBezTo>
                  <a:pt x="437" y="785"/>
                  <a:pt x="441" y="784"/>
                  <a:pt x="444" y="782"/>
                </a:cubicBezTo>
                <a:cubicBezTo>
                  <a:pt x="441" y="774"/>
                  <a:pt x="457" y="783"/>
                  <a:pt x="455" y="776"/>
                </a:cubicBezTo>
                <a:cubicBezTo>
                  <a:pt x="461" y="775"/>
                  <a:pt x="467" y="775"/>
                  <a:pt x="473" y="775"/>
                </a:cubicBezTo>
                <a:cubicBezTo>
                  <a:pt x="472" y="772"/>
                  <a:pt x="485" y="769"/>
                  <a:pt x="475" y="766"/>
                </a:cubicBezTo>
                <a:cubicBezTo>
                  <a:pt x="468" y="775"/>
                  <a:pt x="446" y="769"/>
                  <a:pt x="441" y="779"/>
                </a:cubicBezTo>
                <a:cubicBezTo>
                  <a:pt x="423" y="778"/>
                  <a:pt x="416" y="785"/>
                  <a:pt x="403" y="789"/>
                </a:cubicBezTo>
                <a:cubicBezTo>
                  <a:pt x="395" y="789"/>
                  <a:pt x="396" y="793"/>
                  <a:pt x="392" y="795"/>
                </a:cubicBezTo>
                <a:cubicBezTo>
                  <a:pt x="390" y="795"/>
                  <a:pt x="388" y="794"/>
                  <a:pt x="386" y="795"/>
                </a:cubicBezTo>
                <a:cubicBezTo>
                  <a:pt x="381" y="797"/>
                  <a:pt x="376" y="802"/>
                  <a:pt x="369" y="801"/>
                </a:cubicBezTo>
                <a:cubicBezTo>
                  <a:pt x="368" y="808"/>
                  <a:pt x="356" y="804"/>
                  <a:pt x="354" y="810"/>
                </a:cubicBezTo>
                <a:cubicBezTo>
                  <a:pt x="349" y="813"/>
                  <a:pt x="343" y="816"/>
                  <a:pt x="337" y="819"/>
                </a:cubicBezTo>
                <a:cubicBezTo>
                  <a:pt x="302" y="827"/>
                  <a:pt x="281" y="847"/>
                  <a:pt x="251" y="859"/>
                </a:cubicBezTo>
                <a:cubicBezTo>
                  <a:pt x="247" y="865"/>
                  <a:pt x="235" y="865"/>
                  <a:pt x="231" y="871"/>
                </a:cubicBezTo>
                <a:cubicBezTo>
                  <a:pt x="221" y="872"/>
                  <a:pt x="219" y="880"/>
                  <a:pt x="208" y="881"/>
                </a:cubicBezTo>
                <a:cubicBezTo>
                  <a:pt x="202" y="885"/>
                  <a:pt x="197" y="890"/>
                  <a:pt x="188" y="893"/>
                </a:cubicBezTo>
                <a:cubicBezTo>
                  <a:pt x="188" y="897"/>
                  <a:pt x="182" y="896"/>
                  <a:pt x="180" y="899"/>
                </a:cubicBezTo>
                <a:cubicBezTo>
                  <a:pt x="176" y="897"/>
                  <a:pt x="173" y="910"/>
                  <a:pt x="171" y="902"/>
                </a:cubicBezTo>
                <a:cubicBezTo>
                  <a:pt x="172" y="894"/>
                  <a:pt x="179" y="892"/>
                  <a:pt x="185" y="890"/>
                </a:cubicBezTo>
                <a:cubicBezTo>
                  <a:pt x="191" y="886"/>
                  <a:pt x="197" y="882"/>
                  <a:pt x="203" y="878"/>
                </a:cubicBezTo>
                <a:cubicBezTo>
                  <a:pt x="210" y="867"/>
                  <a:pt x="229" y="867"/>
                  <a:pt x="234" y="854"/>
                </a:cubicBezTo>
                <a:cubicBezTo>
                  <a:pt x="251" y="852"/>
                  <a:pt x="257" y="840"/>
                  <a:pt x="271" y="835"/>
                </a:cubicBezTo>
                <a:cubicBezTo>
                  <a:pt x="280" y="826"/>
                  <a:pt x="298" y="825"/>
                  <a:pt x="305" y="814"/>
                </a:cubicBezTo>
                <a:cubicBezTo>
                  <a:pt x="321" y="812"/>
                  <a:pt x="328" y="800"/>
                  <a:pt x="346" y="799"/>
                </a:cubicBezTo>
                <a:cubicBezTo>
                  <a:pt x="349" y="794"/>
                  <a:pt x="358" y="794"/>
                  <a:pt x="363" y="790"/>
                </a:cubicBezTo>
                <a:cubicBezTo>
                  <a:pt x="369" y="786"/>
                  <a:pt x="377" y="784"/>
                  <a:pt x="383" y="780"/>
                </a:cubicBezTo>
                <a:cubicBezTo>
                  <a:pt x="396" y="775"/>
                  <a:pt x="410" y="770"/>
                  <a:pt x="423" y="765"/>
                </a:cubicBezTo>
                <a:cubicBezTo>
                  <a:pt x="428" y="760"/>
                  <a:pt x="441" y="763"/>
                  <a:pt x="443" y="756"/>
                </a:cubicBezTo>
                <a:cubicBezTo>
                  <a:pt x="448" y="751"/>
                  <a:pt x="464" y="757"/>
                  <a:pt x="463" y="746"/>
                </a:cubicBezTo>
                <a:cubicBezTo>
                  <a:pt x="440" y="749"/>
                  <a:pt x="423" y="757"/>
                  <a:pt x="403" y="762"/>
                </a:cubicBezTo>
                <a:cubicBezTo>
                  <a:pt x="402" y="768"/>
                  <a:pt x="393" y="764"/>
                  <a:pt x="391" y="769"/>
                </a:cubicBezTo>
                <a:cubicBezTo>
                  <a:pt x="393" y="777"/>
                  <a:pt x="375" y="767"/>
                  <a:pt x="377" y="775"/>
                </a:cubicBezTo>
                <a:cubicBezTo>
                  <a:pt x="367" y="777"/>
                  <a:pt x="360" y="783"/>
                  <a:pt x="348" y="784"/>
                </a:cubicBezTo>
                <a:cubicBezTo>
                  <a:pt x="332" y="793"/>
                  <a:pt x="314" y="801"/>
                  <a:pt x="296" y="809"/>
                </a:cubicBezTo>
                <a:cubicBezTo>
                  <a:pt x="286" y="811"/>
                  <a:pt x="280" y="817"/>
                  <a:pt x="271" y="821"/>
                </a:cubicBezTo>
                <a:cubicBezTo>
                  <a:pt x="265" y="827"/>
                  <a:pt x="251" y="827"/>
                  <a:pt x="248" y="836"/>
                </a:cubicBezTo>
                <a:cubicBezTo>
                  <a:pt x="229" y="842"/>
                  <a:pt x="217" y="856"/>
                  <a:pt x="199" y="863"/>
                </a:cubicBezTo>
                <a:cubicBezTo>
                  <a:pt x="195" y="872"/>
                  <a:pt x="184" y="873"/>
                  <a:pt x="176" y="878"/>
                </a:cubicBezTo>
                <a:cubicBezTo>
                  <a:pt x="175" y="882"/>
                  <a:pt x="170" y="884"/>
                  <a:pt x="165" y="885"/>
                </a:cubicBezTo>
                <a:cubicBezTo>
                  <a:pt x="163" y="889"/>
                  <a:pt x="161" y="894"/>
                  <a:pt x="154" y="894"/>
                </a:cubicBezTo>
                <a:cubicBezTo>
                  <a:pt x="147" y="899"/>
                  <a:pt x="141" y="906"/>
                  <a:pt x="131" y="909"/>
                </a:cubicBezTo>
                <a:cubicBezTo>
                  <a:pt x="126" y="916"/>
                  <a:pt x="117" y="920"/>
                  <a:pt x="108" y="924"/>
                </a:cubicBezTo>
                <a:cubicBezTo>
                  <a:pt x="101" y="930"/>
                  <a:pt x="93" y="934"/>
                  <a:pt x="85" y="939"/>
                </a:cubicBezTo>
                <a:cubicBezTo>
                  <a:pt x="75" y="942"/>
                  <a:pt x="69" y="949"/>
                  <a:pt x="56" y="951"/>
                </a:cubicBezTo>
                <a:cubicBezTo>
                  <a:pt x="52" y="956"/>
                  <a:pt x="48" y="960"/>
                  <a:pt x="42" y="963"/>
                </a:cubicBezTo>
                <a:cubicBezTo>
                  <a:pt x="35" y="962"/>
                  <a:pt x="36" y="969"/>
                  <a:pt x="28" y="966"/>
                </a:cubicBezTo>
                <a:cubicBezTo>
                  <a:pt x="30" y="974"/>
                  <a:pt x="14" y="965"/>
                  <a:pt x="16" y="972"/>
                </a:cubicBezTo>
                <a:cubicBezTo>
                  <a:pt x="12" y="975"/>
                  <a:pt x="7" y="978"/>
                  <a:pt x="2" y="979"/>
                </a:cubicBezTo>
                <a:cubicBezTo>
                  <a:pt x="2" y="1022"/>
                  <a:pt x="2" y="1022"/>
                  <a:pt x="2" y="1022"/>
                </a:cubicBezTo>
                <a:cubicBezTo>
                  <a:pt x="15" y="1020"/>
                  <a:pt x="22" y="1026"/>
                  <a:pt x="32" y="1027"/>
                </a:cubicBezTo>
                <a:cubicBezTo>
                  <a:pt x="43" y="1028"/>
                  <a:pt x="24" y="1035"/>
                  <a:pt x="27" y="1027"/>
                </a:cubicBezTo>
                <a:cubicBezTo>
                  <a:pt x="17" y="1028"/>
                  <a:pt x="9" y="1026"/>
                  <a:pt x="2" y="1024"/>
                </a:cubicBezTo>
                <a:cubicBezTo>
                  <a:pt x="2" y="1036"/>
                  <a:pt x="2" y="1036"/>
                  <a:pt x="2" y="1036"/>
                </a:cubicBezTo>
                <a:cubicBezTo>
                  <a:pt x="10" y="1038"/>
                  <a:pt x="19" y="1040"/>
                  <a:pt x="27" y="1042"/>
                </a:cubicBezTo>
                <a:cubicBezTo>
                  <a:pt x="58" y="1048"/>
                  <a:pt x="82" y="1062"/>
                  <a:pt x="120" y="1060"/>
                </a:cubicBezTo>
                <a:close/>
                <a:moveTo>
                  <a:pt x="160" y="905"/>
                </a:moveTo>
                <a:cubicBezTo>
                  <a:pt x="162" y="905"/>
                  <a:pt x="164" y="905"/>
                  <a:pt x="166" y="905"/>
                </a:cubicBezTo>
                <a:cubicBezTo>
                  <a:pt x="167" y="911"/>
                  <a:pt x="162" y="910"/>
                  <a:pt x="157" y="911"/>
                </a:cubicBezTo>
                <a:cubicBezTo>
                  <a:pt x="157" y="908"/>
                  <a:pt x="160" y="908"/>
                  <a:pt x="160" y="905"/>
                </a:cubicBezTo>
                <a:close/>
                <a:moveTo>
                  <a:pt x="128" y="926"/>
                </a:moveTo>
                <a:cubicBezTo>
                  <a:pt x="136" y="928"/>
                  <a:pt x="122" y="933"/>
                  <a:pt x="123" y="938"/>
                </a:cubicBezTo>
                <a:cubicBezTo>
                  <a:pt x="119" y="938"/>
                  <a:pt x="115" y="938"/>
                  <a:pt x="114" y="941"/>
                </a:cubicBezTo>
                <a:cubicBezTo>
                  <a:pt x="105" y="934"/>
                  <a:pt x="128" y="933"/>
                  <a:pt x="128" y="926"/>
                </a:cubicBezTo>
                <a:close/>
                <a:moveTo>
                  <a:pt x="2859" y="2158"/>
                </a:moveTo>
                <a:cubicBezTo>
                  <a:pt x="2857" y="2159"/>
                  <a:pt x="2856" y="2159"/>
                  <a:pt x="2854" y="2160"/>
                </a:cubicBezTo>
                <a:cubicBezTo>
                  <a:pt x="2877" y="2160"/>
                  <a:pt x="2877" y="2160"/>
                  <a:pt x="2877" y="2160"/>
                </a:cubicBezTo>
                <a:cubicBezTo>
                  <a:pt x="2879" y="2159"/>
                  <a:pt x="2881" y="2158"/>
                  <a:pt x="2882" y="2159"/>
                </a:cubicBezTo>
                <a:cubicBezTo>
                  <a:pt x="2882" y="2147"/>
                  <a:pt x="2882" y="2147"/>
                  <a:pt x="2882" y="2147"/>
                </a:cubicBezTo>
                <a:cubicBezTo>
                  <a:pt x="2880" y="2148"/>
                  <a:pt x="2878" y="2150"/>
                  <a:pt x="2875" y="2151"/>
                </a:cubicBezTo>
                <a:cubicBezTo>
                  <a:pt x="2870" y="2154"/>
                  <a:pt x="2864" y="2155"/>
                  <a:pt x="2859" y="2158"/>
                </a:cubicBezTo>
                <a:close/>
                <a:moveTo>
                  <a:pt x="2281" y="2042"/>
                </a:moveTo>
                <a:cubicBezTo>
                  <a:pt x="2282" y="2071"/>
                  <a:pt x="2273" y="2096"/>
                  <a:pt x="2277" y="2125"/>
                </a:cubicBezTo>
                <a:cubicBezTo>
                  <a:pt x="2273" y="2133"/>
                  <a:pt x="2270" y="2140"/>
                  <a:pt x="2269" y="2149"/>
                </a:cubicBezTo>
                <a:cubicBezTo>
                  <a:pt x="2263" y="2151"/>
                  <a:pt x="2270" y="2158"/>
                  <a:pt x="2265" y="2160"/>
                </a:cubicBezTo>
                <a:cubicBezTo>
                  <a:pt x="2280" y="2160"/>
                  <a:pt x="2280" y="2160"/>
                  <a:pt x="2280" y="2160"/>
                </a:cubicBezTo>
                <a:cubicBezTo>
                  <a:pt x="2279" y="2157"/>
                  <a:pt x="2278" y="2154"/>
                  <a:pt x="2277" y="2151"/>
                </a:cubicBezTo>
                <a:cubicBezTo>
                  <a:pt x="2286" y="2136"/>
                  <a:pt x="2279" y="2114"/>
                  <a:pt x="2286" y="2098"/>
                </a:cubicBezTo>
                <a:cubicBezTo>
                  <a:pt x="2281" y="2087"/>
                  <a:pt x="2290" y="2081"/>
                  <a:pt x="2285" y="2070"/>
                </a:cubicBezTo>
                <a:cubicBezTo>
                  <a:pt x="2287" y="2065"/>
                  <a:pt x="2287" y="2060"/>
                  <a:pt x="2288" y="2055"/>
                </a:cubicBezTo>
                <a:cubicBezTo>
                  <a:pt x="2284" y="2052"/>
                  <a:pt x="2290" y="2041"/>
                  <a:pt x="2281" y="2042"/>
                </a:cubicBezTo>
                <a:close/>
                <a:moveTo>
                  <a:pt x="2266" y="2037"/>
                </a:moveTo>
                <a:cubicBezTo>
                  <a:pt x="2265" y="2030"/>
                  <a:pt x="2264" y="2024"/>
                  <a:pt x="2266" y="2018"/>
                </a:cubicBezTo>
                <a:cubicBezTo>
                  <a:pt x="2268" y="2011"/>
                  <a:pt x="2266" y="2003"/>
                  <a:pt x="2269" y="1997"/>
                </a:cubicBezTo>
                <a:cubicBezTo>
                  <a:pt x="2269" y="1983"/>
                  <a:pt x="2269" y="1970"/>
                  <a:pt x="2268" y="1955"/>
                </a:cubicBezTo>
                <a:cubicBezTo>
                  <a:pt x="2263" y="1947"/>
                  <a:pt x="2270" y="1943"/>
                  <a:pt x="2264" y="1935"/>
                </a:cubicBezTo>
                <a:cubicBezTo>
                  <a:pt x="2268" y="1932"/>
                  <a:pt x="2262" y="1927"/>
                  <a:pt x="2265" y="1924"/>
                </a:cubicBezTo>
                <a:cubicBezTo>
                  <a:pt x="2263" y="1921"/>
                  <a:pt x="2262" y="1914"/>
                  <a:pt x="2258" y="1915"/>
                </a:cubicBezTo>
                <a:cubicBezTo>
                  <a:pt x="2259" y="1928"/>
                  <a:pt x="2262" y="1941"/>
                  <a:pt x="2260" y="1953"/>
                </a:cubicBezTo>
                <a:cubicBezTo>
                  <a:pt x="2262" y="1960"/>
                  <a:pt x="2262" y="1967"/>
                  <a:pt x="2260" y="1972"/>
                </a:cubicBezTo>
                <a:cubicBezTo>
                  <a:pt x="2262" y="1979"/>
                  <a:pt x="2262" y="1986"/>
                  <a:pt x="2260" y="1992"/>
                </a:cubicBezTo>
                <a:cubicBezTo>
                  <a:pt x="2261" y="2004"/>
                  <a:pt x="2260" y="2016"/>
                  <a:pt x="2258" y="2028"/>
                </a:cubicBezTo>
                <a:cubicBezTo>
                  <a:pt x="2251" y="2032"/>
                  <a:pt x="2259" y="2041"/>
                  <a:pt x="2254" y="2046"/>
                </a:cubicBezTo>
                <a:cubicBezTo>
                  <a:pt x="2251" y="2048"/>
                  <a:pt x="2251" y="2051"/>
                  <a:pt x="2251" y="2054"/>
                </a:cubicBezTo>
                <a:cubicBezTo>
                  <a:pt x="2255" y="2059"/>
                  <a:pt x="2250" y="2061"/>
                  <a:pt x="2250" y="2064"/>
                </a:cubicBezTo>
                <a:cubicBezTo>
                  <a:pt x="2244" y="2068"/>
                  <a:pt x="2251" y="2076"/>
                  <a:pt x="2245" y="2080"/>
                </a:cubicBezTo>
                <a:cubicBezTo>
                  <a:pt x="2247" y="2083"/>
                  <a:pt x="2246" y="2086"/>
                  <a:pt x="2246" y="2089"/>
                </a:cubicBezTo>
                <a:cubicBezTo>
                  <a:pt x="2241" y="2090"/>
                  <a:pt x="2243" y="2095"/>
                  <a:pt x="2241" y="2098"/>
                </a:cubicBezTo>
                <a:cubicBezTo>
                  <a:pt x="2239" y="2104"/>
                  <a:pt x="2241" y="2111"/>
                  <a:pt x="2237" y="2116"/>
                </a:cubicBezTo>
                <a:cubicBezTo>
                  <a:pt x="2235" y="2122"/>
                  <a:pt x="2233" y="2128"/>
                  <a:pt x="2233" y="2134"/>
                </a:cubicBezTo>
                <a:cubicBezTo>
                  <a:pt x="2229" y="2143"/>
                  <a:pt x="2225" y="2151"/>
                  <a:pt x="2221" y="2160"/>
                </a:cubicBezTo>
                <a:cubicBezTo>
                  <a:pt x="2245" y="2160"/>
                  <a:pt x="2245" y="2160"/>
                  <a:pt x="2245" y="2160"/>
                </a:cubicBezTo>
                <a:cubicBezTo>
                  <a:pt x="2245" y="2158"/>
                  <a:pt x="2246" y="2156"/>
                  <a:pt x="2246" y="2154"/>
                </a:cubicBezTo>
                <a:cubicBezTo>
                  <a:pt x="2254" y="2143"/>
                  <a:pt x="2255" y="2129"/>
                  <a:pt x="2256" y="2116"/>
                </a:cubicBezTo>
                <a:cubicBezTo>
                  <a:pt x="2264" y="2104"/>
                  <a:pt x="2259" y="2088"/>
                  <a:pt x="2266" y="2076"/>
                </a:cubicBezTo>
                <a:cubicBezTo>
                  <a:pt x="2263" y="2062"/>
                  <a:pt x="2260" y="2048"/>
                  <a:pt x="2266" y="2037"/>
                </a:cubicBezTo>
                <a:close/>
                <a:moveTo>
                  <a:pt x="2163" y="1971"/>
                </a:moveTo>
                <a:cubicBezTo>
                  <a:pt x="2157" y="1957"/>
                  <a:pt x="2162" y="1947"/>
                  <a:pt x="2160" y="1934"/>
                </a:cubicBezTo>
                <a:cubicBezTo>
                  <a:pt x="2157" y="1920"/>
                  <a:pt x="2157" y="1907"/>
                  <a:pt x="2157" y="1894"/>
                </a:cubicBezTo>
                <a:cubicBezTo>
                  <a:pt x="2155" y="1879"/>
                  <a:pt x="2153" y="1864"/>
                  <a:pt x="2150" y="1849"/>
                </a:cubicBezTo>
                <a:cubicBezTo>
                  <a:pt x="2147" y="1837"/>
                  <a:pt x="2144" y="1825"/>
                  <a:pt x="2139" y="1812"/>
                </a:cubicBezTo>
                <a:cubicBezTo>
                  <a:pt x="2135" y="1803"/>
                  <a:pt x="2131" y="1795"/>
                  <a:pt x="2126" y="1786"/>
                </a:cubicBezTo>
                <a:cubicBezTo>
                  <a:pt x="2113" y="1788"/>
                  <a:pt x="2135" y="1803"/>
                  <a:pt x="2128" y="1808"/>
                </a:cubicBezTo>
                <a:cubicBezTo>
                  <a:pt x="2137" y="1814"/>
                  <a:pt x="2133" y="1821"/>
                  <a:pt x="2139" y="1831"/>
                </a:cubicBezTo>
                <a:cubicBezTo>
                  <a:pt x="2139" y="1837"/>
                  <a:pt x="2140" y="1843"/>
                  <a:pt x="2141" y="1849"/>
                </a:cubicBezTo>
                <a:cubicBezTo>
                  <a:pt x="2141" y="1852"/>
                  <a:pt x="2142" y="1855"/>
                  <a:pt x="2143" y="1859"/>
                </a:cubicBezTo>
                <a:cubicBezTo>
                  <a:pt x="2147" y="1864"/>
                  <a:pt x="2141" y="1867"/>
                  <a:pt x="2146" y="1873"/>
                </a:cubicBezTo>
                <a:cubicBezTo>
                  <a:pt x="2138" y="1874"/>
                  <a:pt x="2154" y="1884"/>
                  <a:pt x="2146" y="1886"/>
                </a:cubicBezTo>
                <a:cubicBezTo>
                  <a:pt x="2147" y="1895"/>
                  <a:pt x="2148" y="1904"/>
                  <a:pt x="2150" y="1913"/>
                </a:cubicBezTo>
                <a:cubicBezTo>
                  <a:pt x="2151" y="1918"/>
                  <a:pt x="2149" y="1921"/>
                  <a:pt x="2150" y="1926"/>
                </a:cubicBezTo>
                <a:cubicBezTo>
                  <a:pt x="2147" y="1929"/>
                  <a:pt x="2154" y="1936"/>
                  <a:pt x="2150" y="1939"/>
                </a:cubicBezTo>
                <a:cubicBezTo>
                  <a:pt x="2154" y="1976"/>
                  <a:pt x="2153" y="2011"/>
                  <a:pt x="2150" y="2045"/>
                </a:cubicBezTo>
                <a:cubicBezTo>
                  <a:pt x="2144" y="2061"/>
                  <a:pt x="2145" y="2078"/>
                  <a:pt x="2138" y="2093"/>
                </a:cubicBezTo>
                <a:cubicBezTo>
                  <a:pt x="2141" y="2098"/>
                  <a:pt x="2133" y="2100"/>
                  <a:pt x="2138" y="2106"/>
                </a:cubicBezTo>
                <a:cubicBezTo>
                  <a:pt x="2137" y="2110"/>
                  <a:pt x="2136" y="2114"/>
                  <a:pt x="2134" y="2118"/>
                </a:cubicBezTo>
                <a:cubicBezTo>
                  <a:pt x="2132" y="2126"/>
                  <a:pt x="2133" y="2136"/>
                  <a:pt x="2128" y="2144"/>
                </a:cubicBezTo>
                <a:cubicBezTo>
                  <a:pt x="2127" y="2149"/>
                  <a:pt x="2126" y="2155"/>
                  <a:pt x="2124" y="2160"/>
                </a:cubicBezTo>
                <a:cubicBezTo>
                  <a:pt x="2136" y="2160"/>
                  <a:pt x="2136" y="2160"/>
                  <a:pt x="2136" y="2160"/>
                </a:cubicBezTo>
                <a:cubicBezTo>
                  <a:pt x="2137" y="2158"/>
                  <a:pt x="2138" y="2156"/>
                  <a:pt x="2139" y="2154"/>
                </a:cubicBezTo>
                <a:cubicBezTo>
                  <a:pt x="2139" y="2141"/>
                  <a:pt x="2144" y="2130"/>
                  <a:pt x="2147" y="2118"/>
                </a:cubicBezTo>
                <a:cubicBezTo>
                  <a:pt x="2149" y="2106"/>
                  <a:pt x="2148" y="2093"/>
                  <a:pt x="2153" y="2083"/>
                </a:cubicBezTo>
                <a:cubicBezTo>
                  <a:pt x="2156" y="2071"/>
                  <a:pt x="2156" y="2058"/>
                  <a:pt x="2161" y="2047"/>
                </a:cubicBezTo>
                <a:cubicBezTo>
                  <a:pt x="2160" y="2041"/>
                  <a:pt x="2162" y="2036"/>
                  <a:pt x="2162" y="2030"/>
                </a:cubicBezTo>
                <a:cubicBezTo>
                  <a:pt x="2165" y="2024"/>
                  <a:pt x="2161" y="2016"/>
                  <a:pt x="2162" y="2010"/>
                </a:cubicBezTo>
                <a:cubicBezTo>
                  <a:pt x="2166" y="1999"/>
                  <a:pt x="2162" y="1984"/>
                  <a:pt x="2163" y="1971"/>
                </a:cubicBezTo>
                <a:close/>
                <a:moveTo>
                  <a:pt x="2222" y="1981"/>
                </a:moveTo>
                <a:cubicBezTo>
                  <a:pt x="2224" y="1968"/>
                  <a:pt x="2226" y="1955"/>
                  <a:pt x="2225" y="1941"/>
                </a:cubicBezTo>
                <a:cubicBezTo>
                  <a:pt x="2224" y="1926"/>
                  <a:pt x="2229" y="1913"/>
                  <a:pt x="2223" y="1897"/>
                </a:cubicBezTo>
                <a:cubicBezTo>
                  <a:pt x="2225" y="1884"/>
                  <a:pt x="2218" y="1868"/>
                  <a:pt x="2218" y="1854"/>
                </a:cubicBezTo>
                <a:cubicBezTo>
                  <a:pt x="2217" y="1852"/>
                  <a:pt x="2217" y="1851"/>
                  <a:pt x="2217" y="1849"/>
                </a:cubicBezTo>
                <a:cubicBezTo>
                  <a:pt x="2216" y="1843"/>
                  <a:pt x="2219" y="1838"/>
                  <a:pt x="2213" y="1831"/>
                </a:cubicBezTo>
                <a:cubicBezTo>
                  <a:pt x="2217" y="1828"/>
                  <a:pt x="2212" y="1823"/>
                  <a:pt x="2210" y="1819"/>
                </a:cubicBezTo>
                <a:cubicBezTo>
                  <a:pt x="2214" y="1817"/>
                  <a:pt x="2210" y="1810"/>
                  <a:pt x="2207" y="1811"/>
                </a:cubicBezTo>
                <a:cubicBezTo>
                  <a:pt x="2209" y="1824"/>
                  <a:pt x="2211" y="1836"/>
                  <a:pt x="2213" y="1849"/>
                </a:cubicBezTo>
                <a:cubicBezTo>
                  <a:pt x="2214" y="1853"/>
                  <a:pt x="2214" y="1857"/>
                  <a:pt x="2215" y="1862"/>
                </a:cubicBezTo>
                <a:cubicBezTo>
                  <a:pt x="2209" y="1876"/>
                  <a:pt x="2223" y="1896"/>
                  <a:pt x="2216" y="1910"/>
                </a:cubicBezTo>
                <a:cubicBezTo>
                  <a:pt x="2220" y="1919"/>
                  <a:pt x="2214" y="1925"/>
                  <a:pt x="2219" y="1934"/>
                </a:cubicBezTo>
                <a:cubicBezTo>
                  <a:pt x="2217" y="1942"/>
                  <a:pt x="2215" y="1949"/>
                  <a:pt x="2217" y="1958"/>
                </a:cubicBezTo>
                <a:cubicBezTo>
                  <a:pt x="2219" y="1962"/>
                  <a:pt x="2212" y="1963"/>
                  <a:pt x="2216" y="1968"/>
                </a:cubicBezTo>
                <a:cubicBezTo>
                  <a:pt x="2211" y="1971"/>
                  <a:pt x="2218" y="1977"/>
                  <a:pt x="2212" y="1980"/>
                </a:cubicBezTo>
                <a:cubicBezTo>
                  <a:pt x="2216" y="1989"/>
                  <a:pt x="2207" y="1994"/>
                  <a:pt x="2214" y="2004"/>
                </a:cubicBezTo>
                <a:cubicBezTo>
                  <a:pt x="2205" y="2010"/>
                  <a:pt x="2207" y="2019"/>
                  <a:pt x="2206" y="2028"/>
                </a:cubicBezTo>
                <a:cubicBezTo>
                  <a:pt x="2206" y="2037"/>
                  <a:pt x="2199" y="2044"/>
                  <a:pt x="2200" y="2053"/>
                </a:cubicBezTo>
                <a:cubicBezTo>
                  <a:pt x="2200" y="2063"/>
                  <a:pt x="2194" y="2070"/>
                  <a:pt x="2197" y="2081"/>
                </a:cubicBezTo>
                <a:cubicBezTo>
                  <a:pt x="2188" y="2087"/>
                  <a:pt x="2191" y="2097"/>
                  <a:pt x="2186" y="2105"/>
                </a:cubicBezTo>
                <a:cubicBezTo>
                  <a:pt x="2184" y="2122"/>
                  <a:pt x="2174" y="2137"/>
                  <a:pt x="2168" y="2153"/>
                </a:cubicBezTo>
                <a:cubicBezTo>
                  <a:pt x="2166" y="2155"/>
                  <a:pt x="2165" y="2158"/>
                  <a:pt x="2164" y="2160"/>
                </a:cubicBezTo>
                <a:cubicBezTo>
                  <a:pt x="2176" y="2160"/>
                  <a:pt x="2176" y="2160"/>
                  <a:pt x="2176" y="2160"/>
                </a:cubicBezTo>
                <a:cubicBezTo>
                  <a:pt x="2180" y="2152"/>
                  <a:pt x="2184" y="2144"/>
                  <a:pt x="2189" y="2136"/>
                </a:cubicBezTo>
                <a:cubicBezTo>
                  <a:pt x="2196" y="2111"/>
                  <a:pt x="2201" y="2086"/>
                  <a:pt x="2210" y="2061"/>
                </a:cubicBezTo>
                <a:cubicBezTo>
                  <a:pt x="2214" y="2049"/>
                  <a:pt x="2211" y="2034"/>
                  <a:pt x="2217" y="2022"/>
                </a:cubicBezTo>
                <a:cubicBezTo>
                  <a:pt x="2217" y="2015"/>
                  <a:pt x="2219" y="2009"/>
                  <a:pt x="2219" y="2002"/>
                </a:cubicBezTo>
                <a:cubicBezTo>
                  <a:pt x="2223" y="1996"/>
                  <a:pt x="2220" y="1988"/>
                  <a:pt x="2222" y="1981"/>
                </a:cubicBezTo>
                <a:close/>
                <a:moveTo>
                  <a:pt x="2373" y="982"/>
                </a:moveTo>
                <a:cubicBezTo>
                  <a:pt x="2379" y="990"/>
                  <a:pt x="2390" y="991"/>
                  <a:pt x="2399" y="995"/>
                </a:cubicBezTo>
                <a:cubicBezTo>
                  <a:pt x="2406" y="1003"/>
                  <a:pt x="2417" y="1005"/>
                  <a:pt x="2423" y="1013"/>
                </a:cubicBezTo>
                <a:cubicBezTo>
                  <a:pt x="2433" y="1018"/>
                  <a:pt x="2439" y="1027"/>
                  <a:pt x="2450" y="1029"/>
                </a:cubicBezTo>
                <a:cubicBezTo>
                  <a:pt x="2455" y="1039"/>
                  <a:pt x="2465" y="1041"/>
                  <a:pt x="2470" y="1051"/>
                </a:cubicBezTo>
                <a:cubicBezTo>
                  <a:pt x="2479" y="1055"/>
                  <a:pt x="2484" y="1065"/>
                  <a:pt x="2491" y="1071"/>
                </a:cubicBezTo>
                <a:cubicBezTo>
                  <a:pt x="2497" y="1070"/>
                  <a:pt x="2496" y="1081"/>
                  <a:pt x="2502" y="1080"/>
                </a:cubicBezTo>
                <a:cubicBezTo>
                  <a:pt x="2504" y="1086"/>
                  <a:pt x="2511" y="1084"/>
                  <a:pt x="2510" y="1093"/>
                </a:cubicBezTo>
                <a:cubicBezTo>
                  <a:pt x="2518" y="1101"/>
                  <a:pt x="2525" y="1108"/>
                  <a:pt x="2533" y="1116"/>
                </a:cubicBezTo>
                <a:cubicBezTo>
                  <a:pt x="2537" y="1134"/>
                  <a:pt x="2550" y="1141"/>
                  <a:pt x="2556" y="1158"/>
                </a:cubicBezTo>
                <a:cubicBezTo>
                  <a:pt x="2550" y="1157"/>
                  <a:pt x="2543" y="1156"/>
                  <a:pt x="2537" y="1153"/>
                </a:cubicBezTo>
                <a:cubicBezTo>
                  <a:pt x="2532" y="1150"/>
                  <a:pt x="2530" y="1141"/>
                  <a:pt x="2525" y="1138"/>
                </a:cubicBezTo>
                <a:cubicBezTo>
                  <a:pt x="2520" y="1134"/>
                  <a:pt x="2520" y="1124"/>
                  <a:pt x="2513" y="1122"/>
                </a:cubicBezTo>
                <a:cubicBezTo>
                  <a:pt x="2512" y="1114"/>
                  <a:pt x="2509" y="1107"/>
                  <a:pt x="2499" y="1111"/>
                </a:cubicBezTo>
                <a:cubicBezTo>
                  <a:pt x="2491" y="1117"/>
                  <a:pt x="2508" y="1117"/>
                  <a:pt x="2505" y="1127"/>
                </a:cubicBezTo>
                <a:cubicBezTo>
                  <a:pt x="2510" y="1127"/>
                  <a:pt x="2509" y="1133"/>
                  <a:pt x="2511" y="1138"/>
                </a:cubicBezTo>
                <a:cubicBezTo>
                  <a:pt x="2515" y="1138"/>
                  <a:pt x="2515" y="1144"/>
                  <a:pt x="2516" y="1149"/>
                </a:cubicBezTo>
                <a:cubicBezTo>
                  <a:pt x="2506" y="1143"/>
                  <a:pt x="2489" y="1147"/>
                  <a:pt x="2479" y="1141"/>
                </a:cubicBezTo>
                <a:cubicBezTo>
                  <a:pt x="2464" y="1142"/>
                  <a:pt x="2453" y="1139"/>
                  <a:pt x="2437" y="1141"/>
                </a:cubicBezTo>
                <a:cubicBezTo>
                  <a:pt x="2441" y="1159"/>
                  <a:pt x="2455" y="1161"/>
                  <a:pt x="2473" y="1157"/>
                </a:cubicBezTo>
                <a:cubicBezTo>
                  <a:pt x="2474" y="1160"/>
                  <a:pt x="2476" y="1160"/>
                  <a:pt x="2477" y="1162"/>
                </a:cubicBezTo>
                <a:cubicBezTo>
                  <a:pt x="2478" y="1166"/>
                  <a:pt x="2482" y="1164"/>
                  <a:pt x="2484" y="1167"/>
                </a:cubicBezTo>
                <a:cubicBezTo>
                  <a:pt x="2491" y="1165"/>
                  <a:pt x="2496" y="1165"/>
                  <a:pt x="2497" y="1173"/>
                </a:cubicBezTo>
                <a:cubicBezTo>
                  <a:pt x="2506" y="1169"/>
                  <a:pt x="2507" y="1176"/>
                  <a:pt x="2512" y="1176"/>
                </a:cubicBezTo>
                <a:cubicBezTo>
                  <a:pt x="2517" y="1178"/>
                  <a:pt x="2522" y="1179"/>
                  <a:pt x="2525" y="1182"/>
                </a:cubicBezTo>
                <a:cubicBezTo>
                  <a:pt x="2529" y="1189"/>
                  <a:pt x="2539" y="1186"/>
                  <a:pt x="2542" y="1194"/>
                </a:cubicBezTo>
                <a:cubicBezTo>
                  <a:pt x="2558" y="1226"/>
                  <a:pt x="2579" y="1249"/>
                  <a:pt x="2589" y="1291"/>
                </a:cubicBezTo>
                <a:cubicBezTo>
                  <a:pt x="2591" y="1300"/>
                  <a:pt x="2605" y="1293"/>
                  <a:pt x="2608" y="1301"/>
                </a:cubicBezTo>
                <a:cubicBezTo>
                  <a:pt x="2610" y="1309"/>
                  <a:pt x="2609" y="1320"/>
                  <a:pt x="2620" y="1314"/>
                </a:cubicBezTo>
                <a:cubicBezTo>
                  <a:pt x="2626" y="1310"/>
                  <a:pt x="2614" y="1294"/>
                  <a:pt x="2628" y="1295"/>
                </a:cubicBezTo>
                <a:cubicBezTo>
                  <a:pt x="2627" y="1291"/>
                  <a:pt x="2625" y="1289"/>
                  <a:pt x="2623" y="1287"/>
                </a:cubicBezTo>
                <a:cubicBezTo>
                  <a:pt x="2623" y="1283"/>
                  <a:pt x="2627" y="1279"/>
                  <a:pt x="2622" y="1278"/>
                </a:cubicBezTo>
                <a:cubicBezTo>
                  <a:pt x="2616" y="1266"/>
                  <a:pt x="2625" y="1264"/>
                  <a:pt x="2626" y="1257"/>
                </a:cubicBezTo>
                <a:cubicBezTo>
                  <a:pt x="2622" y="1257"/>
                  <a:pt x="2622" y="1252"/>
                  <a:pt x="2619" y="1252"/>
                </a:cubicBezTo>
                <a:cubicBezTo>
                  <a:pt x="2615" y="1252"/>
                  <a:pt x="2615" y="1246"/>
                  <a:pt x="2614" y="1241"/>
                </a:cubicBezTo>
                <a:cubicBezTo>
                  <a:pt x="2612" y="1229"/>
                  <a:pt x="2615" y="1220"/>
                  <a:pt x="2610" y="1207"/>
                </a:cubicBezTo>
                <a:cubicBezTo>
                  <a:pt x="2611" y="1193"/>
                  <a:pt x="2612" y="1188"/>
                  <a:pt x="2607" y="1175"/>
                </a:cubicBezTo>
                <a:cubicBezTo>
                  <a:pt x="2612" y="1169"/>
                  <a:pt x="2607" y="1155"/>
                  <a:pt x="2613" y="1150"/>
                </a:cubicBezTo>
                <a:cubicBezTo>
                  <a:pt x="2613" y="1139"/>
                  <a:pt x="2617" y="1133"/>
                  <a:pt x="2620" y="1125"/>
                </a:cubicBezTo>
                <a:cubicBezTo>
                  <a:pt x="2623" y="1116"/>
                  <a:pt x="2627" y="1110"/>
                  <a:pt x="2630" y="1102"/>
                </a:cubicBezTo>
                <a:cubicBezTo>
                  <a:pt x="2635" y="1094"/>
                  <a:pt x="2646" y="1091"/>
                  <a:pt x="2644" y="1079"/>
                </a:cubicBezTo>
                <a:cubicBezTo>
                  <a:pt x="2635" y="1081"/>
                  <a:pt x="2631" y="1086"/>
                  <a:pt x="2629" y="1093"/>
                </a:cubicBezTo>
                <a:cubicBezTo>
                  <a:pt x="2621" y="1097"/>
                  <a:pt x="2622" y="1105"/>
                  <a:pt x="2614" y="1108"/>
                </a:cubicBezTo>
                <a:cubicBezTo>
                  <a:pt x="2614" y="1116"/>
                  <a:pt x="2607" y="1118"/>
                  <a:pt x="2609" y="1127"/>
                </a:cubicBezTo>
                <a:cubicBezTo>
                  <a:pt x="2601" y="1129"/>
                  <a:pt x="2606" y="1140"/>
                  <a:pt x="2600" y="1143"/>
                </a:cubicBezTo>
                <a:cubicBezTo>
                  <a:pt x="2603" y="1152"/>
                  <a:pt x="2595" y="1154"/>
                  <a:pt x="2599" y="1164"/>
                </a:cubicBezTo>
                <a:cubicBezTo>
                  <a:pt x="2592" y="1168"/>
                  <a:pt x="2599" y="1181"/>
                  <a:pt x="2591" y="1184"/>
                </a:cubicBezTo>
                <a:cubicBezTo>
                  <a:pt x="2584" y="1175"/>
                  <a:pt x="2591" y="1176"/>
                  <a:pt x="2590" y="1166"/>
                </a:cubicBezTo>
                <a:cubicBezTo>
                  <a:pt x="2586" y="1160"/>
                  <a:pt x="2583" y="1152"/>
                  <a:pt x="2582" y="1141"/>
                </a:cubicBezTo>
                <a:cubicBezTo>
                  <a:pt x="2582" y="1131"/>
                  <a:pt x="2586" y="1123"/>
                  <a:pt x="2585" y="1111"/>
                </a:cubicBezTo>
                <a:cubicBezTo>
                  <a:pt x="2591" y="1109"/>
                  <a:pt x="2583" y="1098"/>
                  <a:pt x="2591" y="1098"/>
                </a:cubicBezTo>
                <a:cubicBezTo>
                  <a:pt x="2587" y="1090"/>
                  <a:pt x="2594" y="1089"/>
                  <a:pt x="2591" y="1080"/>
                </a:cubicBezTo>
                <a:cubicBezTo>
                  <a:pt x="2594" y="1077"/>
                  <a:pt x="2593" y="1070"/>
                  <a:pt x="2593" y="1065"/>
                </a:cubicBezTo>
                <a:cubicBezTo>
                  <a:pt x="2602" y="1065"/>
                  <a:pt x="2594" y="1054"/>
                  <a:pt x="2600" y="1052"/>
                </a:cubicBezTo>
                <a:cubicBezTo>
                  <a:pt x="2598" y="1039"/>
                  <a:pt x="2603" y="1031"/>
                  <a:pt x="2602" y="1019"/>
                </a:cubicBezTo>
                <a:cubicBezTo>
                  <a:pt x="2609" y="1010"/>
                  <a:pt x="2608" y="995"/>
                  <a:pt x="2616" y="986"/>
                </a:cubicBezTo>
                <a:cubicBezTo>
                  <a:pt x="2621" y="975"/>
                  <a:pt x="2627" y="964"/>
                  <a:pt x="2633" y="954"/>
                </a:cubicBezTo>
                <a:cubicBezTo>
                  <a:pt x="2636" y="941"/>
                  <a:pt x="2645" y="932"/>
                  <a:pt x="2647" y="918"/>
                </a:cubicBezTo>
                <a:cubicBezTo>
                  <a:pt x="2647" y="911"/>
                  <a:pt x="2655" y="909"/>
                  <a:pt x="2655" y="902"/>
                </a:cubicBezTo>
                <a:cubicBezTo>
                  <a:pt x="2660" y="897"/>
                  <a:pt x="2659" y="890"/>
                  <a:pt x="2664" y="885"/>
                </a:cubicBezTo>
                <a:cubicBezTo>
                  <a:pt x="2674" y="877"/>
                  <a:pt x="2677" y="864"/>
                  <a:pt x="2684" y="855"/>
                </a:cubicBezTo>
                <a:cubicBezTo>
                  <a:pt x="2688" y="842"/>
                  <a:pt x="2698" y="834"/>
                  <a:pt x="2701" y="822"/>
                </a:cubicBezTo>
                <a:cubicBezTo>
                  <a:pt x="2711" y="813"/>
                  <a:pt x="2715" y="801"/>
                  <a:pt x="2722" y="791"/>
                </a:cubicBezTo>
                <a:cubicBezTo>
                  <a:pt x="2725" y="790"/>
                  <a:pt x="2723" y="785"/>
                  <a:pt x="2726" y="784"/>
                </a:cubicBezTo>
                <a:cubicBezTo>
                  <a:pt x="2726" y="779"/>
                  <a:pt x="2733" y="780"/>
                  <a:pt x="2730" y="774"/>
                </a:cubicBezTo>
                <a:cubicBezTo>
                  <a:pt x="2736" y="771"/>
                  <a:pt x="2736" y="763"/>
                  <a:pt x="2742" y="760"/>
                </a:cubicBezTo>
                <a:cubicBezTo>
                  <a:pt x="2743" y="754"/>
                  <a:pt x="2745" y="749"/>
                  <a:pt x="2744" y="742"/>
                </a:cubicBezTo>
                <a:cubicBezTo>
                  <a:pt x="2754" y="741"/>
                  <a:pt x="2751" y="732"/>
                  <a:pt x="2756" y="728"/>
                </a:cubicBezTo>
                <a:cubicBezTo>
                  <a:pt x="2757" y="721"/>
                  <a:pt x="2760" y="717"/>
                  <a:pt x="2762" y="712"/>
                </a:cubicBezTo>
                <a:cubicBezTo>
                  <a:pt x="2763" y="708"/>
                  <a:pt x="2773" y="698"/>
                  <a:pt x="2765" y="696"/>
                </a:cubicBezTo>
                <a:cubicBezTo>
                  <a:pt x="2769" y="708"/>
                  <a:pt x="2752" y="704"/>
                  <a:pt x="2757" y="716"/>
                </a:cubicBezTo>
                <a:cubicBezTo>
                  <a:pt x="2754" y="718"/>
                  <a:pt x="2752" y="721"/>
                  <a:pt x="2753" y="725"/>
                </a:cubicBezTo>
                <a:cubicBezTo>
                  <a:pt x="2751" y="729"/>
                  <a:pt x="2748" y="732"/>
                  <a:pt x="2746" y="736"/>
                </a:cubicBezTo>
                <a:cubicBezTo>
                  <a:pt x="2740" y="740"/>
                  <a:pt x="2738" y="746"/>
                  <a:pt x="2738" y="755"/>
                </a:cubicBezTo>
                <a:cubicBezTo>
                  <a:pt x="2729" y="758"/>
                  <a:pt x="2728" y="766"/>
                  <a:pt x="2724" y="773"/>
                </a:cubicBezTo>
                <a:cubicBezTo>
                  <a:pt x="2715" y="784"/>
                  <a:pt x="2710" y="798"/>
                  <a:pt x="2702" y="810"/>
                </a:cubicBezTo>
                <a:cubicBezTo>
                  <a:pt x="2694" y="813"/>
                  <a:pt x="2698" y="823"/>
                  <a:pt x="2691" y="827"/>
                </a:cubicBezTo>
                <a:cubicBezTo>
                  <a:pt x="2684" y="831"/>
                  <a:pt x="2683" y="840"/>
                  <a:pt x="2676" y="844"/>
                </a:cubicBezTo>
                <a:cubicBezTo>
                  <a:pt x="2674" y="851"/>
                  <a:pt x="2669" y="856"/>
                  <a:pt x="2668" y="864"/>
                </a:cubicBezTo>
                <a:cubicBezTo>
                  <a:pt x="2663" y="869"/>
                  <a:pt x="2658" y="875"/>
                  <a:pt x="2654" y="881"/>
                </a:cubicBezTo>
                <a:cubicBezTo>
                  <a:pt x="2654" y="885"/>
                  <a:pt x="2652" y="888"/>
                  <a:pt x="2647" y="889"/>
                </a:cubicBezTo>
                <a:cubicBezTo>
                  <a:pt x="2647" y="893"/>
                  <a:pt x="2649" y="898"/>
                  <a:pt x="2643" y="898"/>
                </a:cubicBezTo>
                <a:cubicBezTo>
                  <a:pt x="2644" y="903"/>
                  <a:pt x="2642" y="906"/>
                  <a:pt x="2639" y="908"/>
                </a:cubicBezTo>
                <a:cubicBezTo>
                  <a:pt x="2644" y="917"/>
                  <a:pt x="2630" y="912"/>
                  <a:pt x="2635" y="921"/>
                </a:cubicBezTo>
                <a:cubicBezTo>
                  <a:pt x="2627" y="932"/>
                  <a:pt x="2625" y="948"/>
                  <a:pt x="2617" y="960"/>
                </a:cubicBezTo>
                <a:cubicBezTo>
                  <a:pt x="2610" y="974"/>
                  <a:pt x="2603" y="987"/>
                  <a:pt x="2595" y="1000"/>
                </a:cubicBezTo>
                <a:cubicBezTo>
                  <a:pt x="2594" y="1016"/>
                  <a:pt x="2588" y="1029"/>
                  <a:pt x="2590" y="1048"/>
                </a:cubicBezTo>
                <a:cubicBezTo>
                  <a:pt x="2582" y="1052"/>
                  <a:pt x="2586" y="1065"/>
                  <a:pt x="2580" y="1071"/>
                </a:cubicBezTo>
                <a:cubicBezTo>
                  <a:pt x="2581" y="1076"/>
                  <a:pt x="2580" y="1081"/>
                  <a:pt x="2576" y="1083"/>
                </a:cubicBezTo>
                <a:cubicBezTo>
                  <a:pt x="2576" y="1089"/>
                  <a:pt x="2577" y="1095"/>
                  <a:pt x="2574" y="1099"/>
                </a:cubicBezTo>
                <a:cubicBezTo>
                  <a:pt x="2565" y="1084"/>
                  <a:pt x="2575" y="1064"/>
                  <a:pt x="2572" y="1046"/>
                </a:cubicBezTo>
                <a:cubicBezTo>
                  <a:pt x="2578" y="1039"/>
                  <a:pt x="2575" y="1027"/>
                  <a:pt x="2581" y="1020"/>
                </a:cubicBezTo>
                <a:cubicBezTo>
                  <a:pt x="2578" y="1012"/>
                  <a:pt x="2588" y="1013"/>
                  <a:pt x="2584" y="1005"/>
                </a:cubicBezTo>
                <a:cubicBezTo>
                  <a:pt x="2590" y="1003"/>
                  <a:pt x="2585" y="994"/>
                  <a:pt x="2591" y="992"/>
                </a:cubicBezTo>
                <a:cubicBezTo>
                  <a:pt x="2589" y="985"/>
                  <a:pt x="2593" y="982"/>
                  <a:pt x="2593" y="976"/>
                </a:cubicBezTo>
                <a:cubicBezTo>
                  <a:pt x="2599" y="974"/>
                  <a:pt x="2592" y="964"/>
                  <a:pt x="2600" y="963"/>
                </a:cubicBezTo>
                <a:cubicBezTo>
                  <a:pt x="2600" y="952"/>
                  <a:pt x="2607" y="945"/>
                  <a:pt x="2609" y="935"/>
                </a:cubicBezTo>
                <a:cubicBezTo>
                  <a:pt x="2608" y="929"/>
                  <a:pt x="2615" y="928"/>
                  <a:pt x="2615" y="922"/>
                </a:cubicBezTo>
                <a:cubicBezTo>
                  <a:pt x="2623" y="921"/>
                  <a:pt x="2615" y="910"/>
                  <a:pt x="2625" y="911"/>
                </a:cubicBezTo>
                <a:cubicBezTo>
                  <a:pt x="2627" y="901"/>
                  <a:pt x="2631" y="892"/>
                  <a:pt x="2637" y="885"/>
                </a:cubicBezTo>
                <a:cubicBezTo>
                  <a:pt x="2645" y="867"/>
                  <a:pt x="2659" y="853"/>
                  <a:pt x="2669" y="837"/>
                </a:cubicBezTo>
                <a:cubicBezTo>
                  <a:pt x="2673" y="835"/>
                  <a:pt x="2675" y="831"/>
                  <a:pt x="2676" y="827"/>
                </a:cubicBezTo>
                <a:cubicBezTo>
                  <a:pt x="2679" y="823"/>
                  <a:pt x="2683" y="820"/>
                  <a:pt x="2685" y="816"/>
                </a:cubicBezTo>
                <a:cubicBezTo>
                  <a:pt x="2691" y="814"/>
                  <a:pt x="2689" y="807"/>
                  <a:pt x="2695" y="805"/>
                </a:cubicBezTo>
                <a:cubicBezTo>
                  <a:pt x="2693" y="798"/>
                  <a:pt x="2706" y="801"/>
                  <a:pt x="2701" y="792"/>
                </a:cubicBezTo>
                <a:cubicBezTo>
                  <a:pt x="2710" y="786"/>
                  <a:pt x="2712" y="776"/>
                  <a:pt x="2721" y="770"/>
                </a:cubicBezTo>
                <a:cubicBezTo>
                  <a:pt x="2722" y="760"/>
                  <a:pt x="2731" y="754"/>
                  <a:pt x="2733" y="744"/>
                </a:cubicBezTo>
                <a:cubicBezTo>
                  <a:pt x="2746" y="730"/>
                  <a:pt x="2752" y="711"/>
                  <a:pt x="2761" y="694"/>
                </a:cubicBezTo>
                <a:cubicBezTo>
                  <a:pt x="2764" y="684"/>
                  <a:pt x="2770" y="677"/>
                  <a:pt x="2774" y="668"/>
                </a:cubicBezTo>
                <a:cubicBezTo>
                  <a:pt x="2777" y="664"/>
                  <a:pt x="2778" y="659"/>
                  <a:pt x="2780" y="655"/>
                </a:cubicBezTo>
                <a:cubicBezTo>
                  <a:pt x="2784" y="652"/>
                  <a:pt x="2788" y="649"/>
                  <a:pt x="2786" y="642"/>
                </a:cubicBezTo>
                <a:cubicBezTo>
                  <a:pt x="2774" y="646"/>
                  <a:pt x="2776" y="661"/>
                  <a:pt x="2768" y="669"/>
                </a:cubicBezTo>
                <a:cubicBezTo>
                  <a:pt x="2760" y="678"/>
                  <a:pt x="2758" y="691"/>
                  <a:pt x="2751" y="699"/>
                </a:cubicBezTo>
                <a:cubicBezTo>
                  <a:pt x="2752" y="707"/>
                  <a:pt x="2743" y="707"/>
                  <a:pt x="2745" y="715"/>
                </a:cubicBezTo>
                <a:cubicBezTo>
                  <a:pt x="2739" y="718"/>
                  <a:pt x="2739" y="726"/>
                  <a:pt x="2733" y="729"/>
                </a:cubicBezTo>
                <a:cubicBezTo>
                  <a:pt x="2734" y="736"/>
                  <a:pt x="2724" y="737"/>
                  <a:pt x="2727" y="745"/>
                </a:cubicBezTo>
                <a:cubicBezTo>
                  <a:pt x="2719" y="747"/>
                  <a:pt x="2721" y="756"/>
                  <a:pt x="2715" y="760"/>
                </a:cubicBezTo>
                <a:cubicBezTo>
                  <a:pt x="2716" y="763"/>
                  <a:pt x="2711" y="763"/>
                  <a:pt x="2711" y="766"/>
                </a:cubicBezTo>
                <a:cubicBezTo>
                  <a:pt x="2711" y="770"/>
                  <a:pt x="2709" y="771"/>
                  <a:pt x="2706" y="773"/>
                </a:cubicBezTo>
                <a:cubicBezTo>
                  <a:pt x="2703" y="779"/>
                  <a:pt x="2700" y="784"/>
                  <a:pt x="2698" y="790"/>
                </a:cubicBezTo>
                <a:cubicBezTo>
                  <a:pt x="2690" y="791"/>
                  <a:pt x="2694" y="800"/>
                  <a:pt x="2685" y="801"/>
                </a:cubicBezTo>
                <a:cubicBezTo>
                  <a:pt x="2684" y="808"/>
                  <a:pt x="2677" y="810"/>
                  <a:pt x="2673" y="815"/>
                </a:cubicBezTo>
                <a:cubicBezTo>
                  <a:pt x="2659" y="834"/>
                  <a:pt x="2648" y="854"/>
                  <a:pt x="2631" y="871"/>
                </a:cubicBezTo>
                <a:cubicBezTo>
                  <a:pt x="2632" y="875"/>
                  <a:pt x="2628" y="877"/>
                  <a:pt x="2627" y="881"/>
                </a:cubicBezTo>
                <a:cubicBezTo>
                  <a:pt x="2621" y="881"/>
                  <a:pt x="2626" y="890"/>
                  <a:pt x="2621" y="891"/>
                </a:cubicBezTo>
                <a:cubicBezTo>
                  <a:pt x="2620" y="900"/>
                  <a:pt x="2609" y="903"/>
                  <a:pt x="2610" y="914"/>
                </a:cubicBezTo>
                <a:cubicBezTo>
                  <a:pt x="2605" y="919"/>
                  <a:pt x="2602" y="924"/>
                  <a:pt x="2598" y="928"/>
                </a:cubicBezTo>
                <a:cubicBezTo>
                  <a:pt x="2598" y="929"/>
                  <a:pt x="2600" y="932"/>
                  <a:pt x="2600" y="934"/>
                </a:cubicBezTo>
                <a:cubicBezTo>
                  <a:pt x="2599" y="935"/>
                  <a:pt x="2595" y="936"/>
                  <a:pt x="2595" y="938"/>
                </a:cubicBezTo>
                <a:cubicBezTo>
                  <a:pt x="2592" y="942"/>
                  <a:pt x="2595" y="954"/>
                  <a:pt x="2589" y="956"/>
                </a:cubicBezTo>
                <a:cubicBezTo>
                  <a:pt x="2591" y="962"/>
                  <a:pt x="2587" y="963"/>
                  <a:pt x="2585" y="966"/>
                </a:cubicBezTo>
                <a:cubicBezTo>
                  <a:pt x="2587" y="972"/>
                  <a:pt x="2578" y="971"/>
                  <a:pt x="2582" y="979"/>
                </a:cubicBezTo>
                <a:cubicBezTo>
                  <a:pt x="2581" y="988"/>
                  <a:pt x="2575" y="994"/>
                  <a:pt x="2575" y="1004"/>
                </a:cubicBezTo>
                <a:cubicBezTo>
                  <a:pt x="2568" y="1004"/>
                  <a:pt x="2579" y="1016"/>
                  <a:pt x="2568" y="1014"/>
                </a:cubicBezTo>
                <a:cubicBezTo>
                  <a:pt x="2571" y="1020"/>
                  <a:pt x="2570" y="1025"/>
                  <a:pt x="2565" y="1026"/>
                </a:cubicBezTo>
                <a:cubicBezTo>
                  <a:pt x="2562" y="1034"/>
                  <a:pt x="2564" y="1045"/>
                  <a:pt x="2558" y="1051"/>
                </a:cubicBezTo>
                <a:cubicBezTo>
                  <a:pt x="2559" y="1044"/>
                  <a:pt x="2559" y="1035"/>
                  <a:pt x="2556" y="1025"/>
                </a:cubicBezTo>
                <a:cubicBezTo>
                  <a:pt x="2557" y="1013"/>
                  <a:pt x="2562" y="1003"/>
                  <a:pt x="2560" y="989"/>
                </a:cubicBezTo>
                <a:cubicBezTo>
                  <a:pt x="2569" y="981"/>
                  <a:pt x="2567" y="967"/>
                  <a:pt x="2572" y="957"/>
                </a:cubicBezTo>
                <a:cubicBezTo>
                  <a:pt x="2579" y="948"/>
                  <a:pt x="2578" y="935"/>
                  <a:pt x="2587" y="927"/>
                </a:cubicBezTo>
                <a:cubicBezTo>
                  <a:pt x="2583" y="912"/>
                  <a:pt x="2597" y="908"/>
                  <a:pt x="2594" y="893"/>
                </a:cubicBezTo>
                <a:cubicBezTo>
                  <a:pt x="2604" y="890"/>
                  <a:pt x="2602" y="879"/>
                  <a:pt x="2608" y="873"/>
                </a:cubicBezTo>
                <a:cubicBezTo>
                  <a:pt x="2611" y="865"/>
                  <a:pt x="2616" y="858"/>
                  <a:pt x="2622" y="852"/>
                </a:cubicBezTo>
                <a:cubicBezTo>
                  <a:pt x="2625" y="845"/>
                  <a:pt x="2629" y="838"/>
                  <a:pt x="2632" y="830"/>
                </a:cubicBezTo>
                <a:cubicBezTo>
                  <a:pt x="2639" y="829"/>
                  <a:pt x="2633" y="821"/>
                  <a:pt x="2639" y="819"/>
                </a:cubicBezTo>
                <a:cubicBezTo>
                  <a:pt x="2639" y="814"/>
                  <a:pt x="2649" y="815"/>
                  <a:pt x="2645" y="806"/>
                </a:cubicBezTo>
                <a:cubicBezTo>
                  <a:pt x="2651" y="800"/>
                  <a:pt x="2656" y="794"/>
                  <a:pt x="2659" y="786"/>
                </a:cubicBezTo>
                <a:cubicBezTo>
                  <a:pt x="2664" y="779"/>
                  <a:pt x="2671" y="773"/>
                  <a:pt x="2675" y="765"/>
                </a:cubicBezTo>
                <a:cubicBezTo>
                  <a:pt x="2672" y="757"/>
                  <a:pt x="2680" y="758"/>
                  <a:pt x="2682" y="754"/>
                </a:cubicBezTo>
                <a:cubicBezTo>
                  <a:pt x="2684" y="751"/>
                  <a:pt x="2687" y="748"/>
                  <a:pt x="2689" y="744"/>
                </a:cubicBezTo>
                <a:cubicBezTo>
                  <a:pt x="2694" y="737"/>
                  <a:pt x="2697" y="728"/>
                  <a:pt x="2705" y="723"/>
                </a:cubicBezTo>
                <a:cubicBezTo>
                  <a:pt x="2712" y="708"/>
                  <a:pt x="2721" y="694"/>
                  <a:pt x="2732" y="682"/>
                </a:cubicBezTo>
                <a:cubicBezTo>
                  <a:pt x="2733" y="673"/>
                  <a:pt x="2744" y="671"/>
                  <a:pt x="2743" y="659"/>
                </a:cubicBezTo>
                <a:cubicBezTo>
                  <a:pt x="2751" y="660"/>
                  <a:pt x="2747" y="652"/>
                  <a:pt x="2749" y="649"/>
                </a:cubicBezTo>
                <a:cubicBezTo>
                  <a:pt x="2755" y="647"/>
                  <a:pt x="2754" y="640"/>
                  <a:pt x="2759" y="638"/>
                </a:cubicBezTo>
                <a:cubicBezTo>
                  <a:pt x="2773" y="606"/>
                  <a:pt x="2793" y="579"/>
                  <a:pt x="2799" y="542"/>
                </a:cubicBezTo>
                <a:cubicBezTo>
                  <a:pt x="2808" y="534"/>
                  <a:pt x="2812" y="522"/>
                  <a:pt x="2823" y="516"/>
                </a:cubicBezTo>
                <a:cubicBezTo>
                  <a:pt x="2824" y="509"/>
                  <a:pt x="2832" y="507"/>
                  <a:pt x="2835" y="502"/>
                </a:cubicBezTo>
                <a:cubicBezTo>
                  <a:pt x="2834" y="494"/>
                  <a:pt x="2846" y="495"/>
                  <a:pt x="2844" y="485"/>
                </a:cubicBezTo>
                <a:cubicBezTo>
                  <a:pt x="2834" y="490"/>
                  <a:pt x="2828" y="498"/>
                  <a:pt x="2824" y="507"/>
                </a:cubicBezTo>
                <a:cubicBezTo>
                  <a:pt x="2813" y="511"/>
                  <a:pt x="2815" y="528"/>
                  <a:pt x="2801" y="524"/>
                </a:cubicBezTo>
                <a:cubicBezTo>
                  <a:pt x="2804" y="536"/>
                  <a:pt x="2792" y="539"/>
                  <a:pt x="2788" y="547"/>
                </a:cubicBezTo>
                <a:cubicBezTo>
                  <a:pt x="2784" y="550"/>
                  <a:pt x="2780" y="553"/>
                  <a:pt x="2782" y="560"/>
                </a:cubicBezTo>
                <a:cubicBezTo>
                  <a:pt x="2775" y="561"/>
                  <a:pt x="2774" y="566"/>
                  <a:pt x="2769" y="568"/>
                </a:cubicBezTo>
                <a:cubicBezTo>
                  <a:pt x="2759" y="584"/>
                  <a:pt x="2744" y="596"/>
                  <a:pt x="2733" y="611"/>
                </a:cubicBezTo>
                <a:cubicBezTo>
                  <a:pt x="2723" y="627"/>
                  <a:pt x="2706" y="638"/>
                  <a:pt x="2697" y="654"/>
                </a:cubicBezTo>
                <a:cubicBezTo>
                  <a:pt x="2692" y="656"/>
                  <a:pt x="2693" y="663"/>
                  <a:pt x="2688" y="665"/>
                </a:cubicBezTo>
                <a:cubicBezTo>
                  <a:pt x="2689" y="668"/>
                  <a:pt x="2684" y="667"/>
                  <a:pt x="2682" y="669"/>
                </a:cubicBezTo>
                <a:cubicBezTo>
                  <a:pt x="2681" y="671"/>
                  <a:pt x="2684" y="677"/>
                  <a:pt x="2678" y="675"/>
                </a:cubicBezTo>
                <a:cubicBezTo>
                  <a:pt x="2678" y="681"/>
                  <a:pt x="2671" y="683"/>
                  <a:pt x="2668" y="686"/>
                </a:cubicBezTo>
                <a:cubicBezTo>
                  <a:pt x="2669" y="692"/>
                  <a:pt x="2664" y="695"/>
                  <a:pt x="2662" y="699"/>
                </a:cubicBezTo>
                <a:cubicBezTo>
                  <a:pt x="2649" y="713"/>
                  <a:pt x="2639" y="728"/>
                  <a:pt x="2626" y="742"/>
                </a:cubicBezTo>
                <a:cubicBezTo>
                  <a:pt x="2617" y="758"/>
                  <a:pt x="2607" y="774"/>
                  <a:pt x="2597" y="789"/>
                </a:cubicBezTo>
                <a:cubicBezTo>
                  <a:pt x="2598" y="795"/>
                  <a:pt x="2588" y="793"/>
                  <a:pt x="2590" y="799"/>
                </a:cubicBezTo>
                <a:cubicBezTo>
                  <a:pt x="2591" y="805"/>
                  <a:pt x="2584" y="807"/>
                  <a:pt x="2584" y="813"/>
                </a:cubicBezTo>
                <a:cubicBezTo>
                  <a:pt x="2582" y="814"/>
                  <a:pt x="2581" y="816"/>
                  <a:pt x="2582" y="819"/>
                </a:cubicBezTo>
                <a:cubicBezTo>
                  <a:pt x="2583" y="823"/>
                  <a:pt x="2578" y="822"/>
                  <a:pt x="2578" y="826"/>
                </a:cubicBezTo>
                <a:cubicBezTo>
                  <a:pt x="2574" y="829"/>
                  <a:pt x="2570" y="832"/>
                  <a:pt x="2572" y="839"/>
                </a:cubicBezTo>
                <a:cubicBezTo>
                  <a:pt x="2565" y="846"/>
                  <a:pt x="2564" y="857"/>
                  <a:pt x="2559" y="865"/>
                </a:cubicBezTo>
                <a:cubicBezTo>
                  <a:pt x="2556" y="868"/>
                  <a:pt x="2555" y="874"/>
                  <a:pt x="2553" y="878"/>
                </a:cubicBezTo>
                <a:cubicBezTo>
                  <a:pt x="2547" y="881"/>
                  <a:pt x="2555" y="892"/>
                  <a:pt x="2546" y="885"/>
                </a:cubicBezTo>
                <a:cubicBezTo>
                  <a:pt x="2548" y="877"/>
                  <a:pt x="2552" y="870"/>
                  <a:pt x="2552" y="860"/>
                </a:cubicBezTo>
                <a:cubicBezTo>
                  <a:pt x="2551" y="855"/>
                  <a:pt x="2559" y="855"/>
                  <a:pt x="2556" y="848"/>
                </a:cubicBezTo>
                <a:cubicBezTo>
                  <a:pt x="2565" y="849"/>
                  <a:pt x="2560" y="840"/>
                  <a:pt x="2559" y="835"/>
                </a:cubicBezTo>
                <a:cubicBezTo>
                  <a:pt x="2565" y="832"/>
                  <a:pt x="2565" y="824"/>
                  <a:pt x="2571" y="821"/>
                </a:cubicBezTo>
                <a:cubicBezTo>
                  <a:pt x="2569" y="816"/>
                  <a:pt x="2574" y="815"/>
                  <a:pt x="2575" y="811"/>
                </a:cubicBezTo>
                <a:cubicBezTo>
                  <a:pt x="2576" y="808"/>
                  <a:pt x="2577" y="804"/>
                  <a:pt x="2579" y="802"/>
                </a:cubicBezTo>
                <a:cubicBezTo>
                  <a:pt x="2587" y="791"/>
                  <a:pt x="2592" y="779"/>
                  <a:pt x="2599" y="768"/>
                </a:cubicBezTo>
                <a:cubicBezTo>
                  <a:pt x="2598" y="760"/>
                  <a:pt x="2607" y="759"/>
                  <a:pt x="2607" y="752"/>
                </a:cubicBezTo>
                <a:cubicBezTo>
                  <a:pt x="2610" y="745"/>
                  <a:pt x="2614" y="739"/>
                  <a:pt x="2619" y="735"/>
                </a:cubicBezTo>
                <a:cubicBezTo>
                  <a:pt x="2621" y="729"/>
                  <a:pt x="2624" y="724"/>
                  <a:pt x="2627" y="718"/>
                </a:cubicBezTo>
                <a:cubicBezTo>
                  <a:pt x="2633" y="713"/>
                  <a:pt x="2636" y="708"/>
                  <a:pt x="2639" y="701"/>
                </a:cubicBezTo>
                <a:cubicBezTo>
                  <a:pt x="2642" y="696"/>
                  <a:pt x="2647" y="692"/>
                  <a:pt x="2647" y="685"/>
                </a:cubicBezTo>
                <a:cubicBezTo>
                  <a:pt x="2657" y="683"/>
                  <a:pt x="2649" y="669"/>
                  <a:pt x="2659" y="667"/>
                </a:cubicBezTo>
                <a:cubicBezTo>
                  <a:pt x="2661" y="654"/>
                  <a:pt x="2671" y="645"/>
                  <a:pt x="2675" y="632"/>
                </a:cubicBezTo>
                <a:cubicBezTo>
                  <a:pt x="2683" y="630"/>
                  <a:pt x="2676" y="617"/>
                  <a:pt x="2687" y="617"/>
                </a:cubicBezTo>
                <a:cubicBezTo>
                  <a:pt x="2686" y="609"/>
                  <a:pt x="2689" y="602"/>
                  <a:pt x="2695" y="598"/>
                </a:cubicBezTo>
                <a:cubicBezTo>
                  <a:pt x="2699" y="586"/>
                  <a:pt x="2705" y="574"/>
                  <a:pt x="2711" y="562"/>
                </a:cubicBezTo>
                <a:cubicBezTo>
                  <a:pt x="2724" y="539"/>
                  <a:pt x="2731" y="513"/>
                  <a:pt x="2744" y="491"/>
                </a:cubicBezTo>
                <a:cubicBezTo>
                  <a:pt x="2743" y="482"/>
                  <a:pt x="2750" y="479"/>
                  <a:pt x="2749" y="472"/>
                </a:cubicBezTo>
                <a:cubicBezTo>
                  <a:pt x="2751" y="465"/>
                  <a:pt x="2753" y="458"/>
                  <a:pt x="2757" y="452"/>
                </a:cubicBezTo>
                <a:cubicBezTo>
                  <a:pt x="2754" y="443"/>
                  <a:pt x="2766" y="443"/>
                  <a:pt x="2762" y="434"/>
                </a:cubicBezTo>
                <a:cubicBezTo>
                  <a:pt x="2767" y="433"/>
                  <a:pt x="2762" y="426"/>
                  <a:pt x="2766" y="424"/>
                </a:cubicBezTo>
                <a:cubicBezTo>
                  <a:pt x="2766" y="420"/>
                  <a:pt x="2770" y="418"/>
                  <a:pt x="2770" y="414"/>
                </a:cubicBezTo>
                <a:cubicBezTo>
                  <a:pt x="2769" y="406"/>
                  <a:pt x="2776" y="403"/>
                  <a:pt x="2775" y="396"/>
                </a:cubicBezTo>
                <a:cubicBezTo>
                  <a:pt x="2774" y="386"/>
                  <a:pt x="2783" y="384"/>
                  <a:pt x="2780" y="374"/>
                </a:cubicBezTo>
                <a:cubicBezTo>
                  <a:pt x="2784" y="369"/>
                  <a:pt x="2785" y="363"/>
                  <a:pt x="2785" y="355"/>
                </a:cubicBezTo>
                <a:cubicBezTo>
                  <a:pt x="2787" y="348"/>
                  <a:pt x="2793" y="344"/>
                  <a:pt x="2790" y="334"/>
                </a:cubicBezTo>
                <a:cubicBezTo>
                  <a:pt x="2795" y="330"/>
                  <a:pt x="2789" y="318"/>
                  <a:pt x="2795" y="315"/>
                </a:cubicBezTo>
                <a:cubicBezTo>
                  <a:pt x="2792" y="305"/>
                  <a:pt x="2795" y="298"/>
                  <a:pt x="2796" y="291"/>
                </a:cubicBezTo>
                <a:cubicBezTo>
                  <a:pt x="2795" y="275"/>
                  <a:pt x="2797" y="261"/>
                  <a:pt x="2799" y="246"/>
                </a:cubicBezTo>
                <a:cubicBezTo>
                  <a:pt x="2798" y="244"/>
                  <a:pt x="2796" y="243"/>
                  <a:pt x="2792" y="244"/>
                </a:cubicBezTo>
                <a:cubicBezTo>
                  <a:pt x="2792" y="241"/>
                  <a:pt x="2791" y="237"/>
                  <a:pt x="2790" y="233"/>
                </a:cubicBezTo>
                <a:cubicBezTo>
                  <a:pt x="2791" y="227"/>
                  <a:pt x="2784" y="216"/>
                  <a:pt x="2783" y="226"/>
                </a:cubicBezTo>
                <a:cubicBezTo>
                  <a:pt x="2787" y="225"/>
                  <a:pt x="2786" y="231"/>
                  <a:pt x="2784" y="234"/>
                </a:cubicBezTo>
                <a:cubicBezTo>
                  <a:pt x="2785" y="239"/>
                  <a:pt x="2786" y="244"/>
                  <a:pt x="2787" y="248"/>
                </a:cubicBezTo>
                <a:cubicBezTo>
                  <a:pt x="2783" y="254"/>
                  <a:pt x="2788" y="265"/>
                  <a:pt x="2790" y="275"/>
                </a:cubicBezTo>
                <a:cubicBezTo>
                  <a:pt x="2785" y="280"/>
                  <a:pt x="2785" y="290"/>
                  <a:pt x="2782" y="297"/>
                </a:cubicBezTo>
                <a:cubicBezTo>
                  <a:pt x="2780" y="305"/>
                  <a:pt x="2776" y="312"/>
                  <a:pt x="2775" y="322"/>
                </a:cubicBezTo>
                <a:cubicBezTo>
                  <a:pt x="2770" y="327"/>
                  <a:pt x="2773" y="338"/>
                  <a:pt x="2768" y="344"/>
                </a:cubicBezTo>
                <a:cubicBezTo>
                  <a:pt x="2767" y="353"/>
                  <a:pt x="2761" y="359"/>
                  <a:pt x="2761" y="369"/>
                </a:cubicBezTo>
                <a:cubicBezTo>
                  <a:pt x="2758" y="376"/>
                  <a:pt x="2753" y="382"/>
                  <a:pt x="2754" y="391"/>
                </a:cubicBezTo>
                <a:cubicBezTo>
                  <a:pt x="2746" y="396"/>
                  <a:pt x="2750" y="408"/>
                  <a:pt x="2744" y="414"/>
                </a:cubicBezTo>
                <a:cubicBezTo>
                  <a:pt x="2738" y="420"/>
                  <a:pt x="2740" y="431"/>
                  <a:pt x="2733" y="437"/>
                </a:cubicBezTo>
                <a:cubicBezTo>
                  <a:pt x="2735" y="447"/>
                  <a:pt x="2725" y="451"/>
                  <a:pt x="2727" y="462"/>
                </a:cubicBezTo>
                <a:cubicBezTo>
                  <a:pt x="2723" y="463"/>
                  <a:pt x="2722" y="466"/>
                  <a:pt x="2723" y="471"/>
                </a:cubicBezTo>
                <a:cubicBezTo>
                  <a:pt x="2723" y="477"/>
                  <a:pt x="2714" y="475"/>
                  <a:pt x="2716" y="482"/>
                </a:cubicBezTo>
                <a:cubicBezTo>
                  <a:pt x="2711" y="488"/>
                  <a:pt x="2713" y="499"/>
                  <a:pt x="2706" y="504"/>
                </a:cubicBezTo>
                <a:cubicBezTo>
                  <a:pt x="2701" y="511"/>
                  <a:pt x="2702" y="522"/>
                  <a:pt x="2695" y="527"/>
                </a:cubicBezTo>
                <a:cubicBezTo>
                  <a:pt x="2696" y="532"/>
                  <a:pt x="2695" y="537"/>
                  <a:pt x="2692" y="540"/>
                </a:cubicBezTo>
                <a:cubicBezTo>
                  <a:pt x="2687" y="541"/>
                  <a:pt x="2692" y="549"/>
                  <a:pt x="2685" y="550"/>
                </a:cubicBezTo>
                <a:cubicBezTo>
                  <a:pt x="2687" y="555"/>
                  <a:pt x="2682" y="556"/>
                  <a:pt x="2681" y="559"/>
                </a:cubicBezTo>
                <a:cubicBezTo>
                  <a:pt x="2676" y="561"/>
                  <a:pt x="2681" y="569"/>
                  <a:pt x="2674" y="570"/>
                </a:cubicBezTo>
                <a:cubicBezTo>
                  <a:pt x="2674" y="579"/>
                  <a:pt x="2667" y="584"/>
                  <a:pt x="2664" y="592"/>
                </a:cubicBezTo>
                <a:cubicBezTo>
                  <a:pt x="2661" y="595"/>
                  <a:pt x="2660" y="600"/>
                  <a:pt x="2661" y="605"/>
                </a:cubicBezTo>
                <a:cubicBezTo>
                  <a:pt x="2653" y="604"/>
                  <a:pt x="2656" y="612"/>
                  <a:pt x="2651" y="613"/>
                </a:cubicBezTo>
                <a:cubicBezTo>
                  <a:pt x="2654" y="620"/>
                  <a:pt x="2646" y="620"/>
                  <a:pt x="2644" y="623"/>
                </a:cubicBezTo>
                <a:cubicBezTo>
                  <a:pt x="2645" y="629"/>
                  <a:pt x="2643" y="633"/>
                  <a:pt x="2637" y="633"/>
                </a:cubicBezTo>
                <a:cubicBezTo>
                  <a:pt x="2635" y="649"/>
                  <a:pt x="2626" y="661"/>
                  <a:pt x="2622" y="675"/>
                </a:cubicBezTo>
                <a:cubicBezTo>
                  <a:pt x="2618" y="677"/>
                  <a:pt x="2617" y="680"/>
                  <a:pt x="2618" y="685"/>
                </a:cubicBezTo>
                <a:cubicBezTo>
                  <a:pt x="2612" y="685"/>
                  <a:pt x="2613" y="690"/>
                  <a:pt x="2610" y="692"/>
                </a:cubicBezTo>
                <a:cubicBezTo>
                  <a:pt x="2604" y="697"/>
                  <a:pt x="2606" y="707"/>
                  <a:pt x="2599" y="712"/>
                </a:cubicBezTo>
                <a:cubicBezTo>
                  <a:pt x="2596" y="713"/>
                  <a:pt x="2597" y="719"/>
                  <a:pt x="2595" y="722"/>
                </a:cubicBezTo>
                <a:cubicBezTo>
                  <a:pt x="2592" y="723"/>
                  <a:pt x="2590" y="726"/>
                  <a:pt x="2591" y="731"/>
                </a:cubicBezTo>
                <a:cubicBezTo>
                  <a:pt x="2580" y="733"/>
                  <a:pt x="2586" y="746"/>
                  <a:pt x="2577" y="749"/>
                </a:cubicBezTo>
                <a:cubicBezTo>
                  <a:pt x="2572" y="762"/>
                  <a:pt x="2560" y="772"/>
                  <a:pt x="2559" y="788"/>
                </a:cubicBezTo>
                <a:cubicBezTo>
                  <a:pt x="2553" y="792"/>
                  <a:pt x="2550" y="799"/>
                  <a:pt x="2551" y="807"/>
                </a:cubicBezTo>
                <a:cubicBezTo>
                  <a:pt x="2545" y="813"/>
                  <a:pt x="2545" y="822"/>
                  <a:pt x="2543" y="830"/>
                </a:cubicBezTo>
                <a:cubicBezTo>
                  <a:pt x="2532" y="840"/>
                  <a:pt x="2535" y="858"/>
                  <a:pt x="2528" y="871"/>
                </a:cubicBezTo>
                <a:cubicBezTo>
                  <a:pt x="2525" y="887"/>
                  <a:pt x="2519" y="900"/>
                  <a:pt x="2516" y="915"/>
                </a:cubicBezTo>
                <a:cubicBezTo>
                  <a:pt x="2512" y="921"/>
                  <a:pt x="2510" y="929"/>
                  <a:pt x="2505" y="935"/>
                </a:cubicBezTo>
                <a:cubicBezTo>
                  <a:pt x="2505" y="938"/>
                  <a:pt x="2503" y="942"/>
                  <a:pt x="2501" y="945"/>
                </a:cubicBezTo>
                <a:cubicBezTo>
                  <a:pt x="2504" y="949"/>
                  <a:pt x="2498" y="958"/>
                  <a:pt x="2497" y="951"/>
                </a:cubicBezTo>
                <a:cubicBezTo>
                  <a:pt x="2486" y="944"/>
                  <a:pt x="2501" y="940"/>
                  <a:pt x="2498" y="930"/>
                </a:cubicBezTo>
                <a:cubicBezTo>
                  <a:pt x="2507" y="926"/>
                  <a:pt x="2502" y="913"/>
                  <a:pt x="2509" y="908"/>
                </a:cubicBezTo>
                <a:cubicBezTo>
                  <a:pt x="2510" y="856"/>
                  <a:pt x="2528" y="817"/>
                  <a:pt x="2538" y="772"/>
                </a:cubicBezTo>
                <a:cubicBezTo>
                  <a:pt x="2544" y="763"/>
                  <a:pt x="2545" y="752"/>
                  <a:pt x="2549" y="743"/>
                </a:cubicBezTo>
                <a:cubicBezTo>
                  <a:pt x="2551" y="731"/>
                  <a:pt x="2558" y="722"/>
                  <a:pt x="2561" y="711"/>
                </a:cubicBezTo>
                <a:cubicBezTo>
                  <a:pt x="2563" y="706"/>
                  <a:pt x="2566" y="701"/>
                  <a:pt x="2570" y="697"/>
                </a:cubicBezTo>
                <a:cubicBezTo>
                  <a:pt x="2569" y="690"/>
                  <a:pt x="2579" y="690"/>
                  <a:pt x="2576" y="681"/>
                </a:cubicBezTo>
                <a:cubicBezTo>
                  <a:pt x="2583" y="673"/>
                  <a:pt x="2586" y="662"/>
                  <a:pt x="2590" y="652"/>
                </a:cubicBezTo>
                <a:cubicBezTo>
                  <a:pt x="2600" y="632"/>
                  <a:pt x="2612" y="615"/>
                  <a:pt x="2624" y="598"/>
                </a:cubicBezTo>
                <a:cubicBezTo>
                  <a:pt x="2637" y="580"/>
                  <a:pt x="2647" y="561"/>
                  <a:pt x="2657" y="541"/>
                </a:cubicBezTo>
                <a:cubicBezTo>
                  <a:pt x="2663" y="533"/>
                  <a:pt x="2664" y="521"/>
                  <a:pt x="2669" y="512"/>
                </a:cubicBezTo>
                <a:cubicBezTo>
                  <a:pt x="2676" y="503"/>
                  <a:pt x="2679" y="492"/>
                  <a:pt x="2683" y="482"/>
                </a:cubicBezTo>
                <a:cubicBezTo>
                  <a:pt x="2688" y="479"/>
                  <a:pt x="2687" y="471"/>
                  <a:pt x="2689" y="466"/>
                </a:cubicBezTo>
                <a:cubicBezTo>
                  <a:pt x="2692" y="461"/>
                  <a:pt x="2696" y="458"/>
                  <a:pt x="2695" y="450"/>
                </a:cubicBezTo>
                <a:cubicBezTo>
                  <a:pt x="2702" y="449"/>
                  <a:pt x="2697" y="438"/>
                  <a:pt x="2704" y="437"/>
                </a:cubicBezTo>
                <a:cubicBezTo>
                  <a:pt x="2699" y="430"/>
                  <a:pt x="2714" y="424"/>
                  <a:pt x="2704" y="422"/>
                </a:cubicBezTo>
                <a:cubicBezTo>
                  <a:pt x="2703" y="428"/>
                  <a:pt x="2700" y="433"/>
                  <a:pt x="2695" y="436"/>
                </a:cubicBezTo>
                <a:cubicBezTo>
                  <a:pt x="2696" y="443"/>
                  <a:pt x="2692" y="446"/>
                  <a:pt x="2689" y="451"/>
                </a:cubicBezTo>
                <a:cubicBezTo>
                  <a:pt x="2685" y="463"/>
                  <a:pt x="2682" y="474"/>
                  <a:pt x="2675" y="484"/>
                </a:cubicBezTo>
                <a:cubicBezTo>
                  <a:pt x="2671" y="495"/>
                  <a:pt x="2662" y="503"/>
                  <a:pt x="2661" y="516"/>
                </a:cubicBezTo>
                <a:cubicBezTo>
                  <a:pt x="2656" y="520"/>
                  <a:pt x="2658" y="528"/>
                  <a:pt x="2652" y="530"/>
                </a:cubicBezTo>
                <a:cubicBezTo>
                  <a:pt x="2655" y="540"/>
                  <a:pt x="2643" y="539"/>
                  <a:pt x="2646" y="549"/>
                </a:cubicBezTo>
                <a:cubicBezTo>
                  <a:pt x="2634" y="556"/>
                  <a:pt x="2634" y="571"/>
                  <a:pt x="2623" y="580"/>
                </a:cubicBezTo>
                <a:cubicBezTo>
                  <a:pt x="2625" y="588"/>
                  <a:pt x="2612" y="587"/>
                  <a:pt x="2615" y="596"/>
                </a:cubicBezTo>
                <a:cubicBezTo>
                  <a:pt x="2609" y="601"/>
                  <a:pt x="2607" y="608"/>
                  <a:pt x="2600" y="611"/>
                </a:cubicBezTo>
                <a:cubicBezTo>
                  <a:pt x="2595" y="624"/>
                  <a:pt x="2589" y="635"/>
                  <a:pt x="2580" y="645"/>
                </a:cubicBezTo>
                <a:cubicBezTo>
                  <a:pt x="2578" y="652"/>
                  <a:pt x="2576" y="659"/>
                  <a:pt x="2572" y="664"/>
                </a:cubicBezTo>
                <a:cubicBezTo>
                  <a:pt x="2568" y="670"/>
                  <a:pt x="2569" y="678"/>
                  <a:pt x="2561" y="681"/>
                </a:cubicBezTo>
                <a:cubicBezTo>
                  <a:pt x="2557" y="671"/>
                  <a:pt x="2569" y="672"/>
                  <a:pt x="2566" y="662"/>
                </a:cubicBezTo>
                <a:cubicBezTo>
                  <a:pt x="2566" y="658"/>
                  <a:pt x="2571" y="658"/>
                  <a:pt x="2573" y="655"/>
                </a:cubicBezTo>
                <a:cubicBezTo>
                  <a:pt x="2572" y="650"/>
                  <a:pt x="2574" y="647"/>
                  <a:pt x="2577" y="645"/>
                </a:cubicBezTo>
                <a:cubicBezTo>
                  <a:pt x="2578" y="630"/>
                  <a:pt x="2587" y="621"/>
                  <a:pt x="2590" y="607"/>
                </a:cubicBezTo>
                <a:cubicBezTo>
                  <a:pt x="2601" y="599"/>
                  <a:pt x="2599" y="582"/>
                  <a:pt x="2610" y="574"/>
                </a:cubicBezTo>
                <a:cubicBezTo>
                  <a:pt x="2610" y="566"/>
                  <a:pt x="2616" y="561"/>
                  <a:pt x="2618" y="554"/>
                </a:cubicBezTo>
                <a:cubicBezTo>
                  <a:pt x="2622" y="553"/>
                  <a:pt x="2622" y="549"/>
                  <a:pt x="2625" y="547"/>
                </a:cubicBezTo>
                <a:cubicBezTo>
                  <a:pt x="2623" y="542"/>
                  <a:pt x="2628" y="541"/>
                  <a:pt x="2629" y="537"/>
                </a:cubicBezTo>
                <a:cubicBezTo>
                  <a:pt x="2630" y="530"/>
                  <a:pt x="2637" y="528"/>
                  <a:pt x="2638" y="521"/>
                </a:cubicBezTo>
                <a:cubicBezTo>
                  <a:pt x="2637" y="516"/>
                  <a:pt x="2645" y="517"/>
                  <a:pt x="2642" y="511"/>
                </a:cubicBezTo>
                <a:cubicBezTo>
                  <a:pt x="2646" y="510"/>
                  <a:pt x="2646" y="506"/>
                  <a:pt x="2649" y="504"/>
                </a:cubicBezTo>
                <a:cubicBezTo>
                  <a:pt x="2648" y="495"/>
                  <a:pt x="2659" y="494"/>
                  <a:pt x="2657" y="484"/>
                </a:cubicBezTo>
                <a:cubicBezTo>
                  <a:pt x="2662" y="480"/>
                  <a:pt x="2666" y="474"/>
                  <a:pt x="2669" y="467"/>
                </a:cubicBezTo>
                <a:cubicBezTo>
                  <a:pt x="2676" y="457"/>
                  <a:pt x="2687" y="448"/>
                  <a:pt x="2688" y="434"/>
                </a:cubicBezTo>
                <a:cubicBezTo>
                  <a:pt x="2694" y="429"/>
                  <a:pt x="2697" y="423"/>
                  <a:pt x="2700" y="417"/>
                </a:cubicBezTo>
                <a:cubicBezTo>
                  <a:pt x="2704" y="415"/>
                  <a:pt x="2704" y="411"/>
                  <a:pt x="2707" y="409"/>
                </a:cubicBezTo>
                <a:cubicBezTo>
                  <a:pt x="2707" y="406"/>
                  <a:pt x="2711" y="402"/>
                  <a:pt x="2712" y="405"/>
                </a:cubicBezTo>
                <a:cubicBezTo>
                  <a:pt x="2710" y="407"/>
                  <a:pt x="2705" y="418"/>
                  <a:pt x="2712" y="417"/>
                </a:cubicBezTo>
                <a:cubicBezTo>
                  <a:pt x="2710" y="409"/>
                  <a:pt x="2719" y="409"/>
                  <a:pt x="2717" y="401"/>
                </a:cubicBezTo>
                <a:cubicBezTo>
                  <a:pt x="2721" y="400"/>
                  <a:pt x="2719" y="398"/>
                  <a:pt x="2716" y="396"/>
                </a:cubicBezTo>
                <a:cubicBezTo>
                  <a:pt x="2716" y="392"/>
                  <a:pt x="2719" y="391"/>
                  <a:pt x="2717" y="387"/>
                </a:cubicBezTo>
                <a:cubicBezTo>
                  <a:pt x="2732" y="371"/>
                  <a:pt x="2738" y="351"/>
                  <a:pt x="2748" y="333"/>
                </a:cubicBezTo>
                <a:cubicBezTo>
                  <a:pt x="2753" y="324"/>
                  <a:pt x="2757" y="314"/>
                  <a:pt x="2760" y="304"/>
                </a:cubicBezTo>
                <a:cubicBezTo>
                  <a:pt x="2762" y="293"/>
                  <a:pt x="2772" y="286"/>
                  <a:pt x="2771" y="272"/>
                </a:cubicBezTo>
                <a:cubicBezTo>
                  <a:pt x="2765" y="273"/>
                  <a:pt x="2763" y="276"/>
                  <a:pt x="2765" y="282"/>
                </a:cubicBezTo>
                <a:cubicBezTo>
                  <a:pt x="2765" y="288"/>
                  <a:pt x="2758" y="290"/>
                  <a:pt x="2758" y="296"/>
                </a:cubicBezTo>
                <a:cubicBezTo>
                  <a:pt x="2753" y="298"/>
                  <a:pt x="2758" y="307"/>
                  <a:pt x="2752" y="309"/>
                </a:cubicBezTo>
                <a:cubicBezTo>
                  <a:pt x="2752" y="314"/>
                  <a:pt x="2745" y="315"/>
                  <a:pt x="2749" y="324"/>
                </a:cubicBezTo>
                <a:cubicBezTo>
                  <a:pt x="2737" y="328"/>
                  <a:pt x="2741" y="343"/>
                  <a:pt x="2730" y="348"/>
                </a:cubicBezTo>
                <a:cubicBezTo>
                  <a:pt x="2732" y="362"/>
                  <a:pt x="2720" y="366"/>
                  <a:pt x="2719" y="377"/>
                </a:cubicBezTo>
                <a:cubicBezTo>
                  <a:pt x="2708" y="382"/>
                  <a:pt x="2711" y="397"/>
                  <a:pt x="2700" y="402"/>
                </a:cubicBezTo>
                <a:cubicBezTo>
                  <a:pt x="2700" y="408"/>
                  <a:pt x="2696" y="411"/>
                  <a:pt x="2694" y="415"/>
                </a:cubicBezTo>
                <a:cubicBezTo>
                  <a:pt x="2690" y="416"/>
                  <a:pt x="2692" y="421"/>
                  <a:pt x="2689" y="422"/>
                </a:cubicBezTo>
                <a:cubicBezTo>
                  <a:pt x="2686" y="423"/>
                  <a:pt x="2685" y="426"/>
                  <a:pt x="2684" y="429"/>
                </a:cubicBezTo>
                <a:cubicBezTo>
                  <a:pt x="2679" y="431"/>
                  <a:pt x="2680" y="437"/>
                  <a:pt x="2675" y="439"/>
                </a:cubicBezTo>
                <a:cubicBezTo>
                  <a:pt x="2675" y="446"/>
                  <a:pt x="2667" y="448"/>
                  <a:pt x="2666" y="453"/>
                </a:cubicBezTo>
                <a:cubicBezTo>
                  <a:pt x="2661" y="462"/>
                  <a:pt x="2655" y="471"/>
                  <a:pt x="2650" y="480"/>
                </a:cubicBezTo>
                <a:cubicBezTo>
                  <a:pt x="2645" y="482"/>
                  <a:pt x="2646" y="489"/>
                  <a:pt x="2644" y="493"/>
                </a:cubicBezTo>
                <a:cubicBezTo>
                  <a:pt x="2645" y="497"/>
                  <a:pt x="2640" y="497"/>
                  <a:pt x="2640" y="500"/>
                </a:cubicBezTo>
                <a:cubicBezTo>
                  <a:pt x="2640" y="503"/>
                  <a:pt x="2637" y="505"/>
                  <a:pt x="2635" y="507"/>
                </a:cubicBezTo>
                <a:cubicBezTo>
                  <a:pt x="2630" y="515"/>
                  <a:pt x="2626" y="525"/>
                  <a:pt x="2616" y="531"/>
                </a:cubicBezTo>
                <a:cubicBezTo>
                  <a:pt x="2618" y="540"/>
                  <a:pt x="2611" y="542"/>
                  <a:pt x="2611" y="550"/>
                </a:cubicBezTo>
                <a:cubicBezTo>
                  <a:pt x="2607" y="551"/>
                  <a:pt x="2607" y="555"/>
                  <a:pt x="2604" y="557"/>
                </a:cubicBezTo>
                <a:cubicBezTo>
                  <a:pt x="2606" y="563"/>
                  <a:pt x="2601" y="564"/>
                  <a:pt x="2600" y="567"/>
                </a:cubicBezTo>
                <a:cubicBezTo>
                  <a:pt x="2599" y="571"/>
                  <a:pt x="2597" y="573"/>
                  <a:pt x="2593" y="574"/>
                </a:cubicBezTo>
                <a:cubicBezTo>
                  <a:pt x="2594" y="579"/>
                  <a:pt x="2592" y="582"/>
                  <a:pt x="2589" y="584"/>
                </a:cubicBezTo>
                <a:cubicBezTo>
                  <a:pt x="2586" y="591"/>
                  <a:pt x="2587" y="599"/>
                  <a:pt x="2577" y="601"/>
                </a:cubicBezTo>
                <a:cubicBezTo>
                  <a:pt x="2580" y="618"/>
                  <a:pt x="2567" y="624"/>
                  <a:pt x="2567" y="639"/>
                </a:cubicBezTo>
                <a:cubicBezTo>
                  <a:pt x="2559" y="648"/>
                  <a:pt x="2559" y="663"/>
                  <a:pt x="2550" y="672"/>
                </a:cubicBezTo>
                <a:cubicBezTo>
                  <a:pt x="2550" y="679"/>
                  <a:pt x="2549" y="686"/>
                  <a:pt x="2541" y="688"/>
                </a:cubicBezTo>
                <a:cubicBezTo>
                  <a:pt x="2543" y="697"/>
                  <a:pt x="2536" y="699"/>
                  <a:pt x="2536" y="707"/>
                </a:cubicBezTo>
                <a:cubicBezTo>
                  <a:pt x="2529" y="717"/>
                  <a:pt x="2524" y="730"/>
                  <a:pt x="2520" y="743"/>
                </a:cubicBezTo>
                <a:cubicBezTo>
                  <a:pt x="2513" y="753"/>
                  <a:pt x="2512" y="767"/>
                  <a:pt x="2506" y="778"/>
                </a:cubicBezTo>
                <a:cubicBezTo>
                  <a:pt x="2504" y="791"/>
                  <a:pt x="2503" y="805"/>
                  <a:pt x="2496" y="815"/>
                </a:cubicBezTo>
                <a:cubicBezTo>
                  <a:pt x="2492" y="820"/>
                  <a:pt x="2499" y="832"/>
                  <a:pt x="2491" y="834"/>
                </a:cubicBezTo>
                <a:cubicBezTo>
                  <a:pt x="2493" y="843"/>
                  <a:pt x="2485" y="845"/>
                  <a:pt x="2489" y="855"/>
                </a:cubicBezTo>
                <a:cubicBezTo>
                  <a:pt x="2480" y="865"/>
                  <a:pt x="2480" y="880"/>
                  <a:pt x="2480" y="896"/>
                </a:cubicBezTo>
                <a:cubicBezTo>
                  <a:pt x="2491" y="893"/>
                  <a:pt x="2487" y="879"/>
                  <a:pt x="2493" y="872"/>
                </a:cubicBezTo>
                <a:cubicBezTo>
                  <a:pt x="2491" y="865"/>
                  <a:pt x="2495" y="863"/>
                  <a:pt x="2496" y="857"/>
                </a:cubicBezTo>
                <a:cubicBezTo>
                  <a:pt x="2501" y="855"/>
                  <a:pt x="2496" y="846"/>
                  <a:pt x="2502" y="844"/>
                </a:cubicBezTo>
                <a:cubicBezTo>
                  <a:pt x="2501" y="839"/>
                  <a:pt x="2502" y="834"/>
                  <a:pt x="2505" y="831"/>
                </a:cubicBezTo>
                <a:cubicBezTo>
                  <a:pt x="2510" y="829"/>
                  <a:pt x="2502" y="818"/>
                  <a:pt x="2508" y="816"/>
                </a:cubicBezTo>
                <a:cubicBezTo>
                  <a:pt x="2510" y="806"/>
                  <a:pt x="2517" y="799"/>
                  <a:pt x="2514" y="785"/>
                </a:cubicBezTo>
                <a:cubicBezTo>
                  <a:pt x="2525" y="771"/>
                  <a:pt x="2524" y="748"/>
                  <a:pt x="2536" y="734"/>
                </a:cubicBezTo>
                <a:cubicBezTo>
                  <a:pt x="2539" y="724"/>
                  <a:pt x="2542" y="715"/>
                  <a:pt x="2548" y="707"/>
                </a:cubicBezTo>
                <a:cubicBezTo>
                  <a:pt x="2550" y="703"/>
                  <a:pt x="2549" y="696"/>
                  <a:pt x="2554" y="694"/>
                </a:cubicBezTo>
                <a:cubicBezTo>
                  <a:pt x="2554" y="691"/>
                  <a:pt x="2556" y="690"/>
                  <a:pt x="2556" y="688"/>
                </a:cubicBezTo>
                <a:cubicBezTo>
                  <a:pt x="2559" y="688"/>
                  <a:pt x="2560" y="683"/>
                  <a:pt x="2562" y="687"/>
                </a:cubicBezTo>
                <a:cubicBezTo>
                  <a:pt x="2555" y="687"/>
                  <a:pt x="2566" y="700"/>
                  <a:pt x="2555" y="697"/>
                </a:cubicBezTo>
                <a:cubicBezTo>
                  <a:pt x="2554" y="702"/>
                  <a:pt x="2552" y="705"/>
                  <a:pt x="2552" y="710"/>
                </a:cubicBezTo>
                <a:cubicBezTo>
                  <a:pt x="2548" y="717"/>
                  <a:pt x="2543" y="724"/>
                  <a:pt x="2541" y="732"/>
                </a:cubicBezTo>
                <a:cubicBezTo>
                  <a:pt x="2535" y="738"/>
                  <a:pt x="2539" y="751"/>
                  <a:pt x="2531" y="755"/>
                </a:cubicBezTo>
                <a:cubicBezTo>
                  <a:pt x="2536" y="763"/>
                  <a:pt x="2528" y="763"/>
                  <a:pt x="2528" y="768"/>
                </a:cubicBezTo>
                <a:cubicBezTo>
                  <a:pt x="2524" y="770"/>
                  <a:pt x="2530" y="779"/>
                  <a:pt x="2524" y="780"/>
                </a:cubicBezTo>
                <a:cubicBezTo>
                  <a:pt x="2519" y="782"/>
                  <a:pt x="2525" y="790"/>
                  <a:pt x="2521" y="793"/>
                </a:cubicBezTo>
                <a:cubicBezTo>
                  <a:pt x="2520" y="797"/>
                  <a:pt x="2518" y="801"/>
                  <a:pt x="2518" y="805"/>
                </a:cubicBezTo>
                <a:cubicBezTo>
                  <a:pt x="2516" y="814"/>
                  <a:pt x="2512" y="821"/>
                  <a:pt x="2511" y="830"/>
                </a:cubicBezTo>
                <a:cubicBezTo>
                  <a:pt x="2506" y="832"/>
                  <a:pt x="2511" y="840"/>
                  <a:pt x="2507" y="843"/>
                </a:cubicBezTo>
                <a:cubicBezTo>
                  <a:pt x="2510" y="849"/>
                  <a:pt x="2503" y="850"/>
                  <a:pt x="2507" y="858"/>
                </a:cubicBezTo>
                <a:cubicBezTo>
                  <a:pt x="2496" y="855"/>
                  <a:pt x="2508" y="868"/>
                  <a:pt x="2501" y="868"/>
                </a:cubicBezTo>
                <a:cubicBezTo>
                  <a:pt x="2504" y="876"/>
                  <a:pt x="2500" y="879"/>
                  <a:pt x="2501" y="885"/>
                </a:cubicBezTo>
                <a:cubicBezTo>
                  <a:pt x="2503" y="888"/>
                  <a:pt x="2500" y="888"/>
                  <a:pt x="2499" y="889"/>
                </a:cubicBezTo>
                <a:cubicBezTo>
                  <a:pt x="2494" y="894"/>
                  <a:pt x="2497" y="903"/>
                  <a:pt x="2494" y="908"/>
                </a:cubicBezTo>
                <a:cubicBezTo>
                  <a:pt x="2491" y="916"/>
                  <a:pt x="2493" y="927"/>
                  <a:pt x="2487" y="933"/>
                </a:cubicBezTo>
                <a:cubicBezTo>
                  <a:pt x="2492" y="919"/>
                  <a:pt x="2479" y="920"/>
                  <a:pt x="2476" y="908"/>
                </a:cubicBezTo>
                <a:cubicBezTo>
                  <a:pt x="2475" y="901"/>
                  <a:pt x="2474" y="892"/>
                  <a:pt x="2469" y="889"/>
                </a:cubicBezTo>
                <a:cubicBezTo>
                  <a:pt x="2470" y="884"/>
                  <a:pt x="2478" y="885"/>
                  <a:pt x="2473" y="876"/>
                </a:cubicBezTo>
                <a:cubicBezTo>
                  <a:pt x="2471" y="869"/>
                  <a:pt x="2467" y="872"/>
                  <a:pt x="2470" y="865"/>
                </a:cubicBezTo>
                <a:cubicBezTo>
                  <a:pt x="2470" y="855"/>
                  <a:pt x="2475" y="848"/>
                  <a:pt x="2474" y="838"/>
                </a:cubicBezTo>
                <a:cubicBezTo>
                  <a:pt x="2472" y="830"/>
                  <a:pt x="2471" y="822"/>
                  <a:pt x="2469" y="815"/>
                </a:cubicBezTo>
                <a:cubicBezTo>
                  <a:pt x="2473" y="814"/>
                  <a:pt x="2471" y="808"/>
                  <a:pt x="2470" y="803"/>
                </a:cubicBezTo>
                <a:cubicBezTo>
                  <a:pt x="2473" y="800"/>
                  <a:pt x="2474" y="796"/>
                  <a:pt x="2473" y="790"/>
                </a:cubicBezTo>
                <a:cubicBezTo>
                  <a:pt x="2474" y="777"/>
                  <a:pt x="2478" y="763"/>
                  <a:pt x="2481" y="753"/>
                </a:cubicBezTo>
                <a:cubicBezTo>
                  <a:pt x="2482" y="750"/>
                  <a:pt x="2481" y="744"/>
                  <a:pt x="2484" y="741"/>
                </a:cubicBezTo>
                <a:cubicBezTo>
                  <a:pt x="2483" y="736"/>
                  <a:pt x="2484" y="731"/>
                  <a:pt x="2487" y="728"/>
                </a:cubicBezTo>
                <a:cubicBezTo>
                  <a:pt x="2491" y="726"/>
                  <a:pt x="2486" y="717"/>
                  <a:pt x="2491" y="716"/>
                </a:cubicBezTo>
                <a:cubicBezTo>
                  <a:pt x="2493" y="699"/>
                  <a:pt x="2497" y="682"/>
                  <a:pt x="2505" y="669"/>
                </a:cubicBezTo>
                <a:cubicBezTo>
                  <a:pt x="2504" y="658"/>
                  <a:pt x="2513" y="655"/>
                  <a:pt x="2512" y="644"/>
                </a:cubicBezTo>
                <a:cubicBezTo>
                  <a:pt x="2517" y="642"/>
                  <a:pt x="2512" y="634"/>
                  <a:pt x="2519" y="634"/>
                </a:cubicBezTo>
                <a:cubicBezTo>
                  <a:pt x="2522" y="631"/>
                  <a:pt x="2517" y="622"/>
                  <a:pt x="2522" y="621"/>
                </a:cubicBezTo>
                <a:cubicBezTo>
                  <a:pt x="2523" y="617"/>
                  <a:pt x="2524" y="614"/>
                  <a:pt x="2526" y="611"/>
                </a:cubicBezTo>
                <a:cubicBezTo>
                  <a:pt x="2530" y="609"/>
                  <a:pt x="2524" y="600"/>
                  <a:pt x="2529" y="599"/>
                </a:cubicBezTo>
                <a:cubicBezTo>
                  <a:pt x="2535" y="597"/>
                  <a:pt x="2529" y="589"/>
                  <a:pt x="2533" y="586"/>
                </a:cubicBezTo>
                <a:cubicBezTo>
                  <a:pt x="2541" y="587"/>
                  <a:pt x="2537" y="579"/>
                  <a:pt x="2540" y="576"/>
                </a:cubicBezTo>
                <a:cubicBezTo>
                  <a:pt x="2548" y="573"/>
                  <a:pt x="2545" y="562"/>
                  <a:pt x="2550" y="556"/>
                </a:cubicBezTo>
                <a:cubicBezTo>
                  <a:pt x="2553" y="548"/>
                  <a:pt x="2557" y="541"/>
                  <a:pt x="2561" y="533"/>
                </a:cubicBezTo>
                <a:cubicBezTo>
                  <a:pt x="2565" y="527"/>
                  <a:pt x="2569" y="521"/>
                  <a:pt x="2571" y="513"/>
                </a:cubicBezTo>
                <a:cubicBezTo>
                  <a:pt x="2576" y="507"/>
                  <a:pt x="2578" y="498"/>
                  <a:pt x="2585" y="493"/>
                </a:cubicBezTo>
                <a:cubicBezTo>
                  <a:pt x="2587" y="484"/>
                  <a:pt x="2594" y="479"/>
                  <a:pt x="2595" y="470"/>
                </a:cubicBezTo>
                <a:cubicBezTo>
                  <a:pt x="2603" y="471"/>
                  <a:pt x="2600" y="463"/>
                  <a:pt x="2602" y="460"/>
                </a:cubicBezTo>
                <a:cubicBezTo>
                  <a:pt x="2606" y="458"/>
                  <a:pt x="2608" y="454"/>
                  <a:pt x="2609" y="450"/>
                </a:cubicBezTo>
                <a:cubicBezTo>
                  <a:pt x="2620" y="438"/>
                  <a:pt x="2626" y="423"/>
                  <a:pt x="2633" y="409"/>
                </a:cubicBezTo>
                <a:cubicBezTo>
                  <a:pt x="2643" y="407"/>
                  <a:pt x="2639" y="395"/>
                  <a:pt x="2647" y="392"/>
                </a:cubicBezTo>
                <a:cubicBezTo>
                  <a:pt x="2651" y="384"/>
                  <a:pt x="2655" y="377"/>
                  <a:pt x="2661" y="371"/>
                </a:cubicBezTo>
                <a:cubicBezTo>
                  <a:pt x="2665" y="365"/>
                  <a:pt x="2666" y="357"/>
                  <a:pt x="2675" y="354"/>
                </a:cubicBezTo>
                <a:cubicBezTo>
                  <a:pt x="2670" y="345"/>
                  <a:pt x="2684" y="350"/>
                  <a:pt x="2679" y="341"/>
                </a:cubicBezTo>
                <a:cubicBezTo>
                  <a:pt x="2682" y="339"/>
                  <a:pt x="2685" y="335"/>
                  <a:pt x="2686" y="331"/>
                </a:cubicBezTo>
                <a:cubicBezTo>
                  <a:pt x="2698" y="320"/>
                  <a:pt x="2701" y="302"/>
                  <a:pt x="2713" y="290"/>
                </a:cubicBezTo>
                <a:cubicBezTo>
                  <a:pt x="2718" y="275"/>
                  <a:pt x="2729" y="263"/>
                  <a:pt x="2734" y="247"/>
                </a:cubicBezTo>
                <a:cubicBezTo>
                  <a:pt x="2744" y="235"/>
                  <a:pt x="2746" y="218"/>
                  <a:pt x="2758" y="207"/>
                </a:cubicBezTo>
                <a:cubicBezTo>
                  <a:pt x="2757" y="197"/>
                  <a:pt x="2764" y="193"/>
                  <a:pt x="2769" y="187"/>
                </a:cubicBezTo>
                <a:cubicBezTo>
                  <a:pt x="2770" y="183"/>
                  <a:pt x="2772" y="179"/>
                  <a:pt x="2776" y="177"/>
                </a:cubicBezTo>
                <a:cubicBezTo>
                  <a:pt x="2770" y="168"/>
                  <a:pt x="2785" y="173"/>
                  <a:pt x="2779" y="164"/>
                </a:cubicBezTo>
                <a:cubicBezTo>
                  <a:pt x="2783" y="162"/>
                  <a:pt x="2785" y="158"/>
                  <a:pt x="2786" y="154"/>
                </a:cubicBezTo>
                <a:cubicBezTo>
                  <a:pt x="2788" y="151"/>
                  <a:pt x="2790" y="147"/>
                  <a:pt x="2793" y="144"/>
                </a:cubicBezTo>
                <a:cubicBezTo>
                  <a:pt x="2796" y="136"/>
                  <a:pt x="2800" y="129"/>
                  <a:pt x="2806" y="123"/>
                </a:cubicBezTo>
                <a:cubicBezTo>
                  <a:pt x="2808" y="112"/>
                  <a:pt x="2812" y="102"/>
                  <a:pt x="2818" y="94"/>
                </a:cubicBezTo>
                <a:cubicBezTo>
                  <a:pt x="2819" y="82"/>
                  <a:pt x="2826" y="75"/>
                  <a:pt x="2830" y="65"/>
                </a:cubicBezTo>
                <a:cubicBezTo>
                  <a:pt x="2828" y="48"/>
                  <a:pt x="2840" y="39"/>
                  <a:pt x="2836" y="20"/>
                </a:cubicBezTo>
                <a:cubicBezTo>
                  <a:pt x="2841" y="15"/>
                  <a:pt x="2844" y="8"/>
                  <a:pt x="2846" y="1"/>
                </a:cubicBezTo>
                <a:cubicBezTo>
                  <a:pt x="2838" y="1"/>
                  <a:pt x="2838" y="1"/>
                  <a:pt x="2838" y="1"/>
                </a:cubicBezTo>
                <a:cubicBezTo>
                  <a:pt x="2834" y="5"/>
                  <a:pt x="2831" y="10"/>
                  <a:pt x="2829" y="15"/>
                </a:cubicBezTo>
                <a:cubicBezTo>
                  <a:pt x="2822" y="16"/>
                  <a:pt x="2828" y="24"/>
                  <a:pt x="2822" y="25"/>
                </a:cubicBezTo>
                <a:cubicBezTo>
                  <a:pt x="2827" y="34"/>
                  <a:pt x="2816" y="33"/>
                  <a:pt x="2816" y="39"/>
                </a:cubicBezTo>
                <a:cubicBezTo>
                  <a:pt x="2809" y="39"/>
                  <a:pt x="2815" y="47"/>
                  <a:pt x="2809" y="49"/>
                </a:cubicBezTo>
                <a:cubicBezTo>
                  <a:pt x="2812" y="56"/>
                  <a:pt x="2799" y="53"/>
                  <a:pt x="2803" y="62"/>
                </a:cubicBezTo>
                <a:cubicBezTo>
                  <a:pt x="2793" y="66"/>
                  <a:pt x="2786" y="72"/>
                  <a:pt x="2787" y="83"/>
                </a:cubicBezTo>
                <a:cubicBezTo>
                  <a:pt x="2772" y="83"/>
                  <a:pt x="2778" y="97"/>
                  <a:pt x="2769" y="101"/>
                </a:cubicBezTo>
                <a:cubicBezTo>
                  <a:pt x="2764" y="108"/>
                  <a:pt x="2755" y="113"/>
                  <a:pt x="2753" y="122"/>
                </a:cubicBezTo>
                <a:cubicBezTo>
                  <a:pt x="2739" y="134"/>
                  <a:pt x="2731" y="150"/>
                  <a:pt x="2717" y="162"/>
                </a:cubicBezTo>
                <a:cubicBezTo>
                  <a:pt x="2709" y="177"/>
                  <a:pt x="2696" y="189"/>
                  <a:pt x="2683" y="201"/>
                </a:cubicBezTo>
                <a:cubicBezTo>
                  <a:pt x="2679" y="209"/>
                  <a:pt x="2672" y="215"/>
                  <a:pt x="2667" y="222"/>
                </a:cubicBezTo>
                <a:cubicBezTo>
                  <a:pt x="2664" y="231"/>
                  <a:pt x="2658" y="238"/>
                  <a:pt x="2650" y="243"/>
                </a:cubicBezTo>
                <a:cubicBezTo>
                  <a:pt x="2648" y="253"/>
                  <a:pt x="2640" y="258"/>
                  <a:pt x="2634" y="264"/>
                </a:cubicBezTo>
                <a:cubicBezTo>
                  <a:pt x="2636" y="271"/>
                  <a:pt x="2626" y="269"/>
                  <a:pt x="2627" y="275"/>
                </a:cubicBezTo>
                <a:cubicBezTo>
                  <a:pt x="2625" y="279"/>
                  <a:pt x="2620" y="282"/>
                  <a:pt x="2617" y="285"/>
                </a:cubicBezTo>
                <a:cubicBezTo>
                  <a:pt x="2614" y="294"/>
                  <a:pt x="2609" y="301"/>
                  <a:pt x="2601" y="307"/>
                </a:cubicBezTo>
                <a:cubicBezTo>
                  <a:pt x="2600" y="311"/>
                  <a:pt x="2598" y="314"/>
                  <a:pt x="2594" y="317"/>
                </a:cubicBezTo>
                <a:cubicBezTo>
                  <a:pt x="2598" y="325"/>
                  <a:pt x="2585" y="323"/>
                  <a:pt x="2588" y="330"/>
                </a:cubicBezTo>
                <a:cubicBezTo>
                  <a:pt x="2584" y="332"/>
                  <a:pt x="2582" y="336"/>
                  <a:pt x="2581" y="340"/>
                </a:cubicBezTo>
                <a:cubicBezTo>
                  <a:pt x="2579" y="344"/>
                  <a:pt x="2571" y="343"/>
                  <a:pt x="2574" y="350"/>
                </a:cubicBezTo>
                <a:cubicBezTo>
                  <a:pt x="2564" y="354"/>
                  <a:pt x="2562" y="364"/>
                  <a:pt x="2558" y="371"/>
                </a:cubicBezTo>
                <a:cubicBezTo>
                  <a:pt x="2548" y="375"/>
                  <a:pt x="2553" y="389"/>
                  <a:pt x="2541" y="392"/>
                </a:cubicBezTo>
                <a:cubicBezTo>
                  <a:pt x="2542" y="403"/>
                  <a:pt x="2531" y="407"/>
                  <a:pt x="2528" y="416"/>
                </a:cubicBezTo>
                <a:cubicBezTo>
                  <a:pt x="2518" y="431"/>
                  <a:pt x="2510" y="446"/>
                  <a:pt x="2502" y="462"/>
                </a:cubicBezTo>
                <a:cubicBezTo>
                  <a:pt x="2493" y="467"/>
                  <a:pt x="2494" y="478"/>
                  <a:pt x="2489" y="486"/>
                </a:cubicBezTo>
                <a:cubicBezTo>
                  <a:pt x="2481" y="491"/>
                  <a:pt x="2485" y="505"/>
                  <a:pt x="2476" y="509"/>
                </a:cubicBezTo>
                <a:cubicBezTo>
                  <a:pt x="2464" y="543"/>
                  <a:pt x="2448" y="574"/>
                  <a:pt x="2444" y="613"/>
                </a:cubicBezTo>
                <a:cubicBezTo>
                  <a:pt x="2442" y="623"/>
                  <a:pt x="2440" y="632"/>
                  <a:pt x="2437" y="641"/>
                </a:cubicBezTo>
                <a:cubicBezTo>
                  <a:pt x="2438" y="652"/>
                  <a:pt x="2429" y="657"/>
                  <a:pt x="2431" y="669"/>
                </a:cubicBezTo>
                <a:cubicBezTo>
                  <a:pt x="2426" y="670"/>
                  <a:pt x="2431" y="679"/>
                  <a:pt x="2428" y="681"/>
                </a:cubicBezTo>
                <a:cubicBezTo>
                  <a:pt x="2428" y="687"/>
                  <a:pt x="2423" y="690"/>
                  <a:pt x="2425" y="697"/>
                </a:cubicBezTo>
                <a:cubicBezTo>
                  <a:pt x="2420" y="704"/>
                  <a:pt x="2426" y="719"/>
                  <a:pt x="2419" y="725"/>
                </a:cubicBezTo>
                <a:cubicBezTo>
                  <a:pt x="2416" y="715"/>
                  <a:pt x="2416" y="708"/>
                  <a:pt x="2414" y="702"/>
                </a:cubicBezTo>
                <a:cubicBezTo>
                  <a:pt x="2413" y="699"/>
                  <a:pt x="2411" y="700"/>
                  <a:pt x="2411" y="700"/>
                </a:cubicBezTo>
                <a:cubicBezTo>
                  <a:pt x="2410" y="698"/>
                  <a:pt x="2413" y="696"/>
                  <a:pt x="2413" y="696"/>
                </a:cubicBezTo>
                <a:cubicBezTo>
                  <a:pt x="2412" y="692"/>
                  <a:pt x="2411" y="690"/>
                  <a:pt x="2408" y="688"/>
                </a:cubicBezTo>
                <a:cubicBezTo>
                  <a:pt x="2415" y="682"/>
                  <a:pt x="2411" y="668"/>
                  <a:pt x="2411" y="658"/>
                </a:cubicBezTo>
                <a:cubicBezTo>
                  <a:pt x="2418" y="651"/>
                  <a:pt x="2414" y="637"/>
                  <a:pt x="2420" y="630"/>
                </a:cubicBezTo>
                <a:cubicBezTo>
                  <a:pt x="2416" y="615"/>
                  <a:pt x="2427" y="611"/>
                  <a:pt x="2423" y="597"/>
                </a:cubicBezTo>
                <a:cubicBezTo>
                  <a:pt x="2429" y="595"/>
                  <a:pt x="2427" y="588"/>
                  <a:pt x="2425" y="581"/>
                </a:cubicBezTo>
                <a:cubicBezTo>
                  <a:pt x="2431" y="579"/>
                  <a:pt x="2429" y="573"/>
                  <a:pt x="2432" y="568"/>
                </a:cubicBezTo>
                <a:cubicBezTo>
                  <a:pt x="2433" y="558"/>
                  <a:pt x="2433" y="546"/>
                  <a:pt x="2441" y="540"/>
                </a:cubicBezTo>
                <a:cubicBezTo>
                  <a:pt x="2437" y="526"/>
                  <a:pt x="2449" y="523"/>
                  <a:pt x="2446" y="509"/>
                </a:cubicBezTo>
                <a:cubicBezTo>
                  <a:pt x="2455" y="503"/>
                  <a:pt x="2454" y="491"/>
                  <a:pt x="2459" y="483"/>
                </a:cubicBezTo>
                <a:cubicBezTo>
                  <a:pt x="2464" y="481"/>
                  <a:pt x="2459" y="472"/>
                  <a:pt x="2465" y="470"/>
                </a:cubicBezTo>
                <a:cubicBezTo>
                  <a:pt x="2465" y="464"/>
                  <a:pt x="2470" y="461"/>
                  <a:pt x="2468" y="454"/>
                </a:cubicBezTo>
                <a:cubicBezTo>
                  <a:pt x="2478" y="445"/>
                  <a:pt x="2481" y="432"/>
                  <a:pt x="2488" y="421"/>
                </a:cubicBezTo>
                <a:cubicBezTo>
                  <a:pt x="2497" y="411"/>
                  <a:pt x="2497" y="396"/>
                  <a:pt x="2511" y="390"/>
                </a:cubicBezTo>
                <a:cubicBezTo>
                  <a:pt x="2513" y="375"/>
                  <a:pt x="2523" y="367"/>
                  <a:pt x="2531" y="356"/>
                </a:cubicBezTo>
                <a:cubicBezTo>
                  <a:pt x="2531" y="348"/>
                  <a:pt x="2543" y="347"/>
                  <a:pt x="2542" y="339"/>
                </a:cubicBezTo>
                <a:cubicBezTo>
                  <a:pt x="2545" y="333"/>
                  <a:pt x="2553" y="329"/>
                  <a:pt x="2554" y="322"/>
                </a:cubicBezTo>
                <a:cubicBezTo>
                  <a:pt x="2557" y="322"/>
                  <a:pt x="2557" y="317"/>
                  <a:pt x="2559" y="321"/>
                </a:cubicBezTo>
                <a:cubicBezTo>
                  <a:pt x="2563" y="319"/>
                  <a:pt x="2561" y="314"/>
                  <a:pt x="2563" y="311"/>
                </a:cubicBezTo>
                <a:cubicBezTo>
                  <a:pt x="2571" y="308"/>
                  <a:pt x="2568" y="298"/>
                  <a:pt x="2578" y="296"/>
                </a:cubicBezTo>
                <a:cubicBezTo>
                  <a:pt x="2585" y="285"/>
                  <a:pt x="2597" y="276"/>
                  <a:pt x="2604" y="264"/>
                </a:cubicBezTo>
                <a:cubicBezTo>
                  <a:pt x="2615" y="256"/>
                  <a:pt x="2620" y="244"/>
                  <a:pt x="2631" y="235"/>
                </a:cubicBezTo>
                <a:cubicBezTo>
                  <a:pt x="2639" y="225"/>
                  <a:pt x="2650" y="215"/>
                  <a:pt x="2657" y="204"/>
                </a:cubicBezTo>
                <a:cubicBezTo>
                  <a:pt x="2667" y="195"/>
                  <a:pt x="2677" y="185"/>
                  <a:pt x="2684" y="175"/>
                </a:cubicBezTo>
                <a:cubicBezTo>
                  <a:pt x="2687" y="173"/>
                  <a:pt x="2688" y="169"/>
                  <a:pt x="2694" y="169"/>
                </a:cubicBezTo>
                <a:cubicBezTo>
                  <a:pt x="2695" y="166"/>
                  <a:pt x="2696" y="162"/>
                  <a:pt x="2698" y="160"/>
                </a:cubicBezTo>
                <a:cubicBezTo>
                  <a:pt x="2698" y="155"/>
                  <a:pt x="2706" y="157"/>
                  <a:pt x="2706" y="152"/>
                </a:cubicBezTo>
                <a:cubicBezTo>
                  <a:pt x="2706" y="148"/>
                  <a:pt x="2711" y="148"/>
                  <a:pt x="2713" y="145"/>
                </a:cubicBezTo>
                <a:cubicBezTo>
                  <a:pt x="2725" y="121"/>
                  <a:pt x="2747" y="103"/>
                  <a:pt x="2763" y="82"/>
                </a:cubicBezTo>
                <a:cubicBezTo>
                  <a:pt x="2764" y="76"/>
                  <a:pt x="2774" y="75"/>
                  <a:pt x="2771" y="65"/>
                </a:cubicBezTo>
                <a:cubicBezTo>
                  <a:pt x="2777" y="61"/>
                  <a:pt x="2779" y="54"/>
                  <a:pt x="2786" y="50"/>
                </a:cubicBezTo>
                <a:cubicBezTo>
                  <a:pt x="2791" y="38"/>
                  <a:pt x="2802" y="28"/>
                  <a:pt x="2805" y="14"/>
                </a:cubicBezTo>
                <a:cubicBezTo>
                  <a:pt x="2810" y="10"/>
                  <a:pt x="2814" y="6"/>
                  <a:pt x="2817" y="1"/>
                </a:cubicBezTo>
                <a:cubicBezTo>
                  <a:pt x="2791" y="1"/>
                  <a:pt x="2791" y="1"/>
                  <a:pt x="2791" y="1"/>
                </a:cubicBezTo>
                <a:cubicBezTo>
                  <a:pt x="2778" y="17"/>
                  <a:pt x="2765" y="33"/>
                  <a:pt x="2754" y="51"/>
                </a:cubicBezTo>
                <a:cubicBezTo>
                  <a:pt x="2744" y="55"/>
                  <a:pt x="2742" y="65"/>
                  <a:pt x="2734" y="70"/>
                </a:cubicBezTo>
                <a:cubicBezTo>
                  <a:pt x="2730" y="73"/>
                  <a:pt x="2726" y="76"/>
                  <a:pt x="2724" y="81"/>
                </a:cubicBezTo>
                <a:cubicBezTo>
                  <a:pt x="2724" y="82"/>
                  <a:pt x="2722" y="84"/>
                  <a:pt x="2721" y="81"/>
                </a:cubicBezTo>
                <a:cubicBezTo>
                  <a:pt x="2717" y="82"/>
                  <a:pt x="2720" y="87"/>
                  <a:pt x="2717" y="88"/>
                </a:cubicBezTo>
                <a:cubicBezTo>
                  <a:pt x="2711" y="95"/>
                  <a:pt x="2704" y="101"/>
                  <a:pt x="2700" y="109"/>
                </a:cubicBezTo>
                <a:cubicBezTo>
                  <a:pt x="2686" y="111"/>
                  <a:pt x="2689" y="125"/>
                  <a:pt x="2677" y="128"/>
                </a:cubicBezTo>
                <a:cubicBezTo>
                  <a:pt x="2680" y="135"/>
                  <a:pt x="2670" y="133"/>
                  <a:pt x="2671" y="139"/>
                </a:cubicBezTo>
                <a:cubicBezTo>
                  <a:pt x="2661" y="138"/>
                  <a:pt x="2669" y="149"/>
                  <a:pt x="2661" y="150"/>
                </a:cubicBezTo>
                <a:cubicBezTo>
                  <a:pt x="2651" y="154"/>
                  <a:pt x="2649" y="165"/>
                  <a:pt x="2642" y="171"/>
                </a:cubicBezTo>
                <a:cubicBezTo>
                  <a:pt x="2633" y="177"/>
                  <a:pt x="2634" y="189"/>
                  <a:pt x="2622" y="193"/>
                </a:cubicBezTo>
                <a:cubicBezTo>
                  <a:pt x="2621" y="197"/>
                  <a:pt x="2620" y="203"/>
                  <a:pt x="2613" y="204"/>
                </a:cubicBezTo>
                <a:cubicBezTo>
                  <a:pt x="2612" y="206"/>
                  <a:pt x="2614" y="209"/>
                  <a:pt x="2611" y="210"/>
                </a:cubicBezTo>
                <a:cubicBezTo>
                  <a:pt x="2607" y="211"/>
                  <a:pt x="2609" y="215"/>
                  <a:pt x="2606" y="217"/>
                </a:cubicBezTo>
                <a:cubicBezTo>
                  <a:pt x="2602" y="220"/>
                  <a:pt x="2599" y="225"/>
                  <a:pt x="2594" y="228"/>
                </a:cubicBezTo>
                <a:cubicBezTo>
                  <a:pt x="2594" y="235"/>
                  <a:pt x="2581" y="232"/>
                  <a:pt x="2585" y="242"/>
                </a:cubicBezTo>
                <a:cubicBezTo>
                  <a:pt x="2570" y="246"/>
                  <a:pt x="2573" y="262"/>
                  <a:pt x="2557" y="265"/>
                </a:cubicBezTo>
                <a:cubicBezTo>
                  <a:pt x="2553" y="275"/>
                  <a:pt x="2544" y="283"/>
                  <a:pt x="2535" y="290"/>
                </a:cubicBezTo>
                <a:cubicBezTo>
                  <a:pt x="2537" y="298"/>
                  <a:pt x="2529" y="299"/>
                  <a:pt x="2526" y="304"/>
                </a:cubicBezTo>
                <a:cubicBezTo>
                  <a:pt x="2526" y="311"/>
                  <a:pt x="2518" y="313"/>
                  <a:pt x="2518" y="320"/>
                </a:cubicBezTo>
                <a:cubicBezTo>
                  <a:pt x="2511" y="322"/>
                  <a:pt x="2508" y="327"/>
                  <a:pt x="2509" y="334"/>
                </a:cubicBezTo>
                <a:cubicBezTo>
                  <a:pt x="2500" y="334"/>
                  <a:pt x="2503" y="343"/>
                  <a:pt x="2496" y="345"/>
                </a:cubicBezTo>
                <a:cubicBezTo>
                  <a:pt x="2491" y="355"/>
                  <a:pt x="2486" y="366"/>
                  <a:pt x="2479" y="375"/>
                </a:cubicBezTo>
                <a:cubicBezTo>
                  <a:pt x="2470" y="383"/>
                  <a:pt x="2467" y="395"/>
                  <a:pt x="2458" y="403"/>
                </a:cubicBezTo>
                <a:cubicBezTo>
                  <a:pt x="2463" y="413"/>
                  <a:pt x="2448" y="410"/>
                  <a:pt x="2452" y="419"/>
                </a:cubicBezTo>
                <a:cubicBezTo>
                  <a:pt x="2446" y="422"/>
                  <a:pt x="2446" y="430"/>
                  <a:pt x="2440" y="433"/>
                </a:cubicBezTo>
                <a:cubicBezTo>
                  <a:pt x="2440" y="442"/>
                  <a:pt x="2436" y="449"/>
                  <a:pt x="2433" y="456"/>
                </a:cubicBezTo>
                <a:cubicBezTo>
                  <a:pt x="2434" y="461"/>
                  <a:pt x="2426" y="461"/>
                  <a:pt x="2429" y="468"/>
                </a:cubicBezTo>
                <a:cubicBezTo>
                  <a:pt x="2425" y="467"/>
                  <a:pt x="2425" y="481"/>
                  <a:pt x="2421" y="473"/>
                </a:cubicBezTo>
                <a:cubicBezTo>
                  <a:pt x="2426" y="463"/>
                  <a:pt x="2431" y="453"/>
                  <a:pt x="2433" y="441"/>
                </a:cubicBezTo>
                <a:cubicBezTo>
                  <a:pt x="2435" y="436"/>
                  <a:pt x="2439" y="432"/>
                  <a:pt x="2438" y="425"/>
                </a:cubicBezTo>
                <a:cubicBezTo>
                  <a:pt x="2444" y="421"/>
                  <a:pt x="2445" y="415"/>
                  <a:pt x="2443" y="406"/>
                </a:cubicBezTo>
                <a:cubicBezTo>
                  <a:pt x="2453" y="399"/>
                  <a:pt x="2452" y="384"/>
                  <a:pt x="2458" y="374"/>
                </a:cubicBezTo>
                <a:cubicBezTo>
                  <a:pt x="2464" y="364"/>
                  <a:pt x="2467" y="352"/>
                  <a:pt x="2472" y="341"/>
                </a:cubicBezTo>
                <a:cubicBezTo>
                  <a:pt x="2477" y="339"/>
                  <a:pt x="2476" y="332"/>
                  <a:pt x="2483" y="336"/>
                </a:cubicBezTo>
                <a:cubicBezTo>
                  <a:pt x="2482" y="330"/>
                  <a:pt x="2489" y="329"/>
                  <a:pt x="2492" y="325"/>
                </a:cubicBezTo>
                <a:cubicBezTo>
                  <a:pt x="2496" y="321"/>
                  <a:pt x="2493" y="313"/>
                  <a:pt x="2501" y="312"/>
                </a:cubicBezTo>
                <a:cubicBezTo>
                  <a:pt x="2500" y="303"/>
                  <a:pt x="2506" y="300"/>
                  <a:pt x="2510" y="295"/>
                </a:cubicBezTo>
                <a:cubicBezTo>
                  <a:pt x="2514" y="291"/>
                  <a:pt x="2518" y="286"/>
                  <a:pt x="2522" y="281"/>
                </a:cubicBezTo>
                <a:cubicBezTo>
                  <a:pt x="2523" y="274"/>
                  <a:pt x="2530" y="272"/>
                  <a:pt x="2534" y="267"/>
                </a:cubicBezTo>
                <a:cubicBezTo>
                  <a:pt x="2536" y="254"/>
                  <a:pt x="2548" y="249"/>
                  <a:pt x="2551" y="237"/>
                </a:cubicBezTo>
                <a:cubicBezTo>
                  <a:pt x="2563" y="230"/>
                  <a:pt x="2565" y="216"/>
                  <a:pt x="2579" y="210"/>
                </a:cubicBezTo>
                <a:cubicBezTo>
                  <a:pt x="2581" y="206"/>
                  <a:pt x="2578" y="197"/>
                  <a:pt x="2588" y="197"/>
                </a:cubicBezTo>
                <a:cubicBezTo>
                  <a:pt x="2586" y="188"/>
                  <a:pt x="2592" y="185"/>
                  <a:pt x="2596" y="180"/>
                </a:cubicBezTo>
                <a:cubicBezTo>
                  <a:pt x="2601" y="169"/>
                  <a:pt x="2609" y="159"/>
                  <a:pt x="2617" y="150"/>
                </a:cubicBezTo>
                <a:cubicBezTo>
                  <a:pt x="2618" y="144"/>
                  <a:pt x="2626" y="143"/>
                  <a:pt x="2626" y="136"/>
                </a:cubicBezTo>
                <a:cubicBezTo>
                  <a:pt x="2631" y="132"/>
                  <a:pt x="2632" y="126"/>
                  <a:pt x="2641" y="124"/>
                </a:cubicBezTo>
                <a:cubicBezTo>
                  <a:pt x="2640" y="116"/>
                  <a:pt x="2649" y="114"/>
                  <a:pt x="2650" y="107"/>
                </a:cubicBezTo>
                <a:cubicBezTo>
                  <a:pt x="2660" y="107"/>
                  <a:pt x="2654" y="96"/>
                  <a:pt x="2665" y="96"/>
                </a:cubicBezTo>
                <a:cubicBezTo>
                  <a:pt x="2670" y="85"/>
                  <a:pt x="2679" y="77"/>
                  <a:pt x="2686" y="68"/>
                </a:cubicBezTo>
                <a:cubicBezTo>
                  <a:pt x="2693" y="65"/>
                  <a:pt x="2695" y="59"/>
                  <a:pt x="2698" y="53"/>
                </a:cubicBezTo>
                <a:cubicBezTo>
                  <a:pt x="2704" y="50"/>
                  <a:pt x="2704" y="42"/>
                  <a:pt x="2710" y="39"/>
                </a:cubicBezTo>
                <a:cubicBezTo>
                  <a:pt x="2720" y="27"/>
                  <a:pt x="2728" y="13"/>
                  <a:pt x="2738" y="1"/>
                </a:cubicBezTo>
                <a:cubicBezTo>
                  <a:pt x="2724" y="1"/>
                  <a:pt x="2724" y="1"/>
                  <a:pt x="2724" y="1"/>
                </a:cubicBezTo>
                <a:cubicBezTo>
                  <a:pt x="2721" y="6"/>
                  <a:pt x="2719" y="11"/>
                  <a:pt x="2714" y="15"/>
                </a:cubicBezTo>
                <a:cubicBezTo>
                  <a:pt x="2707" y="15"/>
                  <a:pt x="2712" y="24"/>
                  <a:pt x="2707" y="25"/>
                </a:cubicBezTo>
                <a:cubicBezTo>
                  <a:pt x="2701" y="27"/>
                  <a:pt x="2700" y="32"/>
                  <a:pt x="2697" y="36"/>
                </a:cubicBezTo>
                <a:cubicBezTo>
                  <a:pt x="2686" y="49"/>
                  <a:pt x="2676" y="63"/>
                  <a:pt x="2664" y="75"/>
                </a:cubicBezTo>
                <a:cubicBezTo>
                  <a:pt x="2656" y="91"/>
                  <a:pt x="2636" y="99"/>
                  <a:pt x="2631" y="117"/>
                </a:cubicBezTo>
                <a:cubicBezTo>
                  <a:pt x="2621" y="121"/>
                  <a:pt x="2619" y="131"/>
                  <a:pt x="2611" y="136"/>
                </a:cubicBezTo>
                <a:cubicBezTo>
                  <a:pt x="2606" y="144"/>
                  <a:pt x="2604" y="153"/>
                  <a:pt x="2594" y="157"/>
                </a:cubicBezTo>
                <a:cubicBezTo>
                  <a:pt x="2595" y="168"/>
                  <a:pt x="2587" y="173"/>
                  <a:pt x="2581" y="180"/>
                </a:cubicBezTo>
                <a:cubicBezTo>
                  <a:pt x="2579" y="184"/>
                  <a:pt x="2583" y="191"/>
                  <a:pt x="2575" y="191"/>
                </a:cubicBezTo>
                <a:cubicBezTo>
                  <a:pt x="2575" y="193"/>
                  <a:pt x="2573" y="194"/>
                  <a:pt x="2573" y="197"/>
                </a:cubicBezTo>
                <a:cubicBezTo>
                  <a:pt x="2570" y="197"/>
                  <a:pt x="2569" y="202"/>
                  <a:pt x="2567" y="198"/>
                </a:cubicBezTo>
                <a:cubicBezTo>
                  <a:pt x="2581" y="179"/>
                  <a:pt x="2589" y="155"/>
                  <a:pt x="2609" y="139"/>
                </a:cubicBezTo>
                <a:cubicBezTo>
                  <a:pt x="2619" y="118"/>
                  <a:pt x="2636" y="100"/>
                  <a:pt x="2647" y="78"/>
                </a:cubicBezTo>
                <a:cubicBezTo>
                  <a:pt x="2659" y="58"/>
                  <a:pt x="2669" y="36"/>
                  <a:pt x="2685" y="18"/>
                </a:cubicBezTo>
                <a:cubicBezTo>
                  <a:pt x="2685" y="11"/>
                  <a:pt x="2688" y="7"/>
                  <a:pt x="2694" y="4"/>
                </a:cubicBezTo>
                <a:cubicBezTo>
                  <a:pt x="2694" y="3"/>
                  <a:pt x="2694" y="2"/>
                  <a:pt x="2694" y="1"/>
                </a:cubicBezTo>
                <a:cubicBezTo>
                  <a:pt x="2680" y="1"/>
                  <a:pt x="2680" y="1"/>
                  <a:pt x="2680" y="1"/>
                </a:cubicBezTo>
                <a:cubicBezTo>
                  <a:pt x="2677" y="6"/>
                  <a:pt x="2673" y="12"/>
                  <a:pt x="2670" y="18"/>
                </a:cubicBezTo>
                <a:cubicBezTo>
                  <a:pt x="2671" y="23"/>
                  <a:pt x="2661" y="21"/>
                  <a:pt x="2663" y="28"/>
                </a:cubicBezTo>
                <a:cubicBezTo>
                  <a:pt x="2656" y="28"/>
                  <a:pt x="2662" y="37"/>
                  <a:pt x="2656" y="38"/>
                </a:cubicBezTo>
                <a:cubicBezTo>
                  <a:pt x="2654" y="47"/>
                  <a:pt x="2645" y="52"/>
                  <a:pt x="2647" y="64"/>
                </a:cubicBezTo>
                <a:cubicBezTo>
                  <a:pt x="2634" y="65"/>
                  <a:pt x="2638" y="78"/>
                  <a:pt x="2630" y="82"/>
                </a:cubicBezTo>
                <a:cubicBezTo>
                  <a:pt x="2626" y="90"/>
                  <a:pt x="2624" y="100"/>
                  <a:pt x="2617" y="105"/>
                </a:cubicBezTo>
                <a:cubicBezTo>
                  <a:pt x="2614" y="114"/>
                  <a:pt x="2606" y="119"/>
                  <a:pt x="2603" y="129"/>
                </a:cubicBezTo>
                <a:cubicBezTo>
                  <a:pt x="2595" y="134"/>
                  <a:pt x="2594" y="143"/>
                  <a:pt x="2584" y="147"/>
                </a:cubicBezTo>
                <a:cubicBezTo>
                  <a:pt x="2586" y="154"/>
                  <a:pt x="2581" y="157"/>
                  <a:pt x="2577" y="160"/>
                </a:cubicBezTo>
                <a:cubicBezTo>
                  <a:pt x="2579" y="168"/>
                  <a:pt x="2570" y="168"/>
                  <a:pt x="2572" y="176"/>
                </a:cubicBezTo>
                <a:cubicBezTo>
                  <a:pt x="2564" y="177"/>
                  <a:pt x="2567" y="186"/>
                  <a:pt x="2559" y="188"/>
                </a:cubicBezTo>
                <a:cubicBezTo>
                  <a:pt x="2558" y="193"/>
                  <a:pt x="2555" y="198"/>
                  <a:pt x="2550" y="201"/>
                </a:cubicBezTo>
                <a:cubicBezTo>
                  <a:pt x="2545" y="211"/>
                  <a:pt x="2539" y="221"/>
                  <a:pt x="2532" y="229"/>
                </a:cubicBezTo>
                <a:cubicBezTo>
                  <a:pt x="2530" y="234"/>
                  <a:pt x="2522" y="235"/>
                  <a:pt x="2523" y="242"/>
                </a:cubicBezTo>
                <a:cubicBezTo>
                  <a:pt x="2519" y="246"/>
                  <a:pt x="2517" y="252"/>
                  <a:pt x="2514" y="256"/>
                </a:cubicBezTo>
                <a:cubicBezTo>
                  <a:pt x="2516" y="263"/>
                  <a:pt x="2503" y="260"/>
                  <a:pt x="2508" y="269"/>
                </a:cubicBezTo>
                <a:cubicBezTo>
                  <a:pt x="2503" y="273"/>
                  <a:pt x="2500" y="277"/>
                  <a:pt x="2498" y="283"/>
                </a:cubicBezTo>
                <a:cubicBezTo>
                  <a:pt x="2488" y="289"/>
                  <a:pt x="2482" y="298"/>
                  <a:pt x="2480" y="310"/>
                </a:cubicBezTo>
                <a:cubicBezTo>
                  <a:pt x="2472" y="318"/>
                  <a:pt x="2468" y="328"/>
                  <a:pt x="2462" y="337"/>
                </a:cubicBezTo>
                <a:cubicBezTo>
                  <a:pt x="2461" y="343"/>
                  <a:pt x="2458" y="347"/>
                  <a:pt x="2453" y="351"/>
                </a:cubicBezTo>
                <a:cubicBezTo>
                  <a:pt x="2454" y="355"/>
                  <a:pt x="2453" y="357"/>
                  <a:pt x="2452" y="360"/>
                </a:cubicBezTo>
                <a:cubicBezTo>
                  <a:pt x="2449" y="360"/>
                  <a:pt x="2448" y="365"/>
                  <a:pt x="2446" y="361"/>
                </a:cubicBezTo>
                <a:cubicBezTo>
                  <a:pt x="2453" y="348"/>
                  <a:pt x="2457" y="332"/>
                  <a:pt x="2458" y="315"/>
                </a:cubicBezTo>
                <a:cubicBezTo>
                  <a:pt x="2463" y="311"/>
                  <a:pt x="2464" y="305"/>
                  <a:pt x="2463" y="299"/>
                </a:cubicBezTo>
                <a:cubicBezTo>
                  <a:pt x="2474" y="296"/>
                  <a:pt x="2469" y="283"/>
                  <a:pt x="2480" y="280"/>
                </a:cubicBezTo>
                <a:cubicBezTo>
                  <a:pt x="2480" y="272"/>
                  <a:pt x="2483" y="266"/>
                  <a:pt x="2488" y="261"/>
                </a:cubicBezTo>
                <a:cubicBezTo>
                  <a:pt x="2488" y="253"/>
                  <a:pt x="2491" y="247"/>
                  <a:pt x="2496" y="242"/>
                </a:cubicBezTo>
                <a:cubicBezTo>
                  <a:pt x="2498" y="235"/>
                  <a:pt x="2502" y="229"/>
                  <a:pt x="2507" y="225"/>
                </a:cubicBezTo>
                <a:cubicBezTo>
                  <a:pt x="2504" y="214"/>
                  <a:pt x="2518" y="214"/>
                  <a:pt x="2515" y="203"/>
                </a:cubicBezTo>
                <a:cubicBezTo>
                  <a:pt x="2522" y="199"/>
                  <a:pt x="2522" y="191"/>
                  <a:pt x="2526" y="185"/>
                </a:cubicBezTo>
                <a:cubicBezTo>
                  <a:pt x="2531" y="180"/>
                  <a:pt x="2531" y="172"/>
                  <a:pt x="2538" y="168"/>
                </a:cubicBezTo>
                <a:cubicBezTo>
                  <a:pt x="2546" y="157"/>
                  <a:pt x="2551" y="143"/>
                  <a:pt x="2560" y="131"/>
                </a:cubicBezTo>
                <a:cubicBezTo>
                  <a:pt x="2560" y="128"/>
                  <a:pt x="2562" y="125"/>
                  <a:pt x="2567" y="124"/>
                </a:cubicBezTo>
                <a:cubicBezTo>
                  <a:pt x="2566" y="119"/>
                  <a:pt x="2568" y="116"/>
                  <a:pt x="2571" y="114"/>
                </a:cubicBezTo>
                <a:cubicBezTo>
                  <a:pt x="2573" y="108"/>
                  <a:pt x="2577" y="102"/>
                  <a:pt x="2582" y="97"/>
                </a:cubicBezTo>
                <a:cubicBezTo>
                  <a:pt x="2588" y="84"/>
                  <a:pt x="2599" y="74"/>
                  <a:pt x="2605" y="60"/>
                </a:cubicBezTo>
                <a:cubicBezTo>
                  <a:pt x="2616" y="52"/>
                  <a:pt x="2617" y="35"/>
                  <a:pt x="2627" y="26"/>
                </a:cubicBezTo>
                <a:cubicBezTo>
                  <a:pt x="2625" y="21"/>
                  <a:pt x="2630" y="20"/>
                  <a:pt x="2631" y="17"/>
                </a:cubicBezTo>
                <a:cubicBezTo>
                  <a:pt x="2631" y="12"/>
                  <a:pt x="2635" y="11"/>
                  <a:pt x="2635" y="7"/>
                </a:cubicBezTo>
                <a:cubicBezTo>
                  <a:pt x="2638" y="5"/>
                  <a:pt x="2639" y="3"/>
                  <a:pt x="2641" y="1"/>
                </a:cubicBezTo>
                <a:cubicBezTo>
                  <a:pt x="2625" y="1"/>
                  <a:pt x="2625" y="1"/>
                  <a:pt x="2625" y="1"/>
                </a:cubicBezTo>
                <a:cubicBezTo>
                  <a:pt x="2623" y="17"/>
                  <a:pt x="2608" y="25"/>
                  <a:pt x="2607" y="42"/>
                </a:cubicBezTo>
                <a:cubicBezTo>
                  <a:pt x="2601" y="42"/>
                  <a:pt x="2602" y="47"/>
                  <a:pt x="2599" y="50"/>
                </a:cubicBezTo>
                <a:cubicBezTo>
                  <a:pt x="2596" y="52"/>
                  <a:pt x="2593" y="55"/>
                  <a:pt x="2593" y="60"/>
                </a:cubicBezTo>
                <a:cubicBezTo>
                  <a:pt x="2589" y="66"/>
                  <a:pt x="2582" y="71"/>
                  <a:pt x="2582" y="80"/>
                </a:cubicBezTo>
                <a:cubicBezTo>
                  <a:pt x="2569" y="89"/>
                  <a:pt x="2566" y="105"/>
                  <a:pt x="2557" y="117"/>
                </a:cubicBezTo>
                <a:cubicBezTo>
                  <a:pt x="2550" y="122"/>
                  <a:pt x="2550" y="130"/>
                  <a:pt x="2543" y="135"/>
                </a:cubicBezTo>
                <a:cubicBezTo>
                  <a:pt x="2544" y="140"/>
                  <a:pt x="2542" y="143"/>
                  <a:pt x="2539" y="145"/>
                </a:cubicBezTo>
                <a:cubicBezTo>
                  <a:pt x="2532" y="145"/>
                  <a:pt x="2537" y="153"/>
                  <a:pt x="2532" y="155"/>
                </a:cubicBezTo>
                <a:cubicBezTo>
                  <a:pt x="2533" y="165"/>
                  <a:pt x="2521" y="166"/>
                  <a:pt x="2521" y="175"/>
                </a:cubicBezTo>
                <a:cubicBezTo>
                  <a:pt x="2521" y="179"/>
                  <a:pt x="2515" y="179"/>
                  <a:pt x="2514" y="182"/>
                </a:cubicBezTo>
                <a:cubicBezTo>
                  <a:pt x="2517" y="189"/>
                  <a:pt x="2509" y="189"/>
                  <a:pt x="2510" y="195"/>
                </a:cubicBezTo>
                <a:cubicBezTo>
                  <a:pt x="2505" y="200"/>
                  <a:pt x="2504" y="208"/>
                  <a:pt x="2500" y="214"/>
                </a:cubicBezTo>
                <a:cubicBezTo>
                  <a:pt x="2496" y="221"/>
                  <a:pt x="2487" y="224"/>
                  <a:pt x="2489" y="234"/>
                </a:cubicBezTo>
                <a:cubicBezTo>
                  <a:pt x="2479" y="246"/>
                  <a:pt x="2474" y="261"/>
                  <a:pt x="2467" y="274"/>
                </a:cubicBezTo>
                <a:cubicBezTo>
                  <a:pt x="2468" y="279"/>
                  <a:pt x="2460" y="278"/>
                  <a:pt x="2463" y="284"/>
                </a:cubicBezTo>
                <a:cubicBezTo>
                  <a:pt x="2464" y="289"/>
                  <a:pt x="2454" y="288"/>
                  <a:pt x="2456" y="294"/>
                </a:cubicBezTo>
                <a:cubicBezTo>
                  <a:pt x="2452" y="300"/>
                  <a:pt x="2451" y="309"/>
                  <a:pt x="2446" y="314"/>
                </a:cubicBezTo>
                <a:cubicBezTo>
                  <a:pt x="2449" y="323"/>
                  <a:pt x="2442" y="325"/>
                  <a:pt x="2447" y="334"/>
                </a:cubicBezTo>
                <a:cubicBezTo>
                  <a:pt x="2439" y="339"/>
                  <a:pt x="2439" y="349"/>
                  <a:pt x="2437" y="357"/>
                </a:cubicBezTo>
                <a:cubicBezTo>
                  <a:pt x="2431" y="364"/>
                  <a:pt x="2435" y="376"/>
                  <a:pt x="2426" y="380"/>
                </a:cubicBezTo>
                <a:cubicBezTo>
                  <a:pt x="2424" y="399"/>
                  <a:pt x="2413" y="412"/>
                  <a:pt x="2413" y="433"/>
                </a:cubicBezTo>
                <a:cubicBezTo>
                  <a:pt x="2410" y="436"/>
                  <a:pt x="2409" y="440"/>
                  <a:pt x="2410" y="445"/>
                </a:cubicBezTo>
                <a:cubicBezTo>
                  <a:pt x="2402" y="445"/>
                  <a:pt x="2415" y="458"/>
                  <a:pt x="2406" y="458"/>
                </a:cubicBezTo>
                <a:cubicBezTo>
                  <a:pt x="2406" y="462"/>
                  <a:pt x="2404" y="466"/>
                  <a:pt x="2403" y="470"/>
                </a:cubicBezTo>
                <a:cubicBezTo>
                  <a:pt x="2399" y="473"/>
                  <a:pt x="2405" y="481"/>
                  <a:pt x="2400" y="483"/>
                </a:cubicBezTo>
                <a:cubicBezTo>
                  <a:pt x="2395" y="484"/>
                  <a:pt x="2400" y="493"/>
                  <a:pt x="2396" y="495"/>
                </a:cubicBezTo>
                <a:cubicBezTo>
                  <a:pt x="2396" y="500"/>
                  <a:pt x="2394" y="503"/>
                  <a:pt x="2393" y="508"/>
                </a:cubicBezTo>
                <a:cubicBezTo>
                  <a:pt x="2394" y="520"/>
                  <a:pt x="2385" y="524"/>
                  <a:pt x="2390" y="538"/>
                </a:cubicBezTo>
                <a:cubicBezTo>
                  <a:pt x="2386" y="542"/>
                  <a:pt x="2381" y="545"/>
                  <a:pt x="2384" y="554"/>
                </a:cubicBezTo>
                <a:cubicBezTo>
                  <a:pt x="2382" y="555"/>
                  <a:pt x="2381" y="557"/>
                  <a:pt x="2379" y="558"/>
                </a:cubicBezTo>
                <a:cubicBezTo>
                  <a:pt x="2378" y="556"/>
                  <a:pt x="2378" y="552"/>
                  <a:pt x="2375" y="553"/>
                </a:cubicBezTo>
                <a:cubicBezTo>
                  <a:pt x="2375" y="558"/>
                  <a:pt x="2382" y="569"/>
                  <a:pt x="2376" y="571"/>
                </a:cubicBezTo>
                <a:cubicBezTo>
                  <a:pt x="2372" y="535"/>
                  <a:pt x="2347" y="494"/>
                  <a:pt x="2361" y="467"/>
                </a:cubicBezTo>
                <a:cubicBezTo>
                  <a:pt x="2347" y="465"/>
                  <a:pt x="2356" y="442"/>
                  <a:pt x="2349" y="437"/>
                </a:cubicBezTo>
                <a:cubicBezTo>
                  <a:pt x="2354" y="431"/>
                  <a:pt x="2350" y="420"/>
                  <a:pt x="2356" y="415"/>
                </a:cubicBezTo>
                <a:cubicBezTo>
                  <a:pt x="2349" y="391"/>
                  <a:pt x="2362" y="380"/>
                  <a:pt x="2357" y="358"/>
                </a:cubicBezTo>
                <a:cubicBezTo>
                  <a:pt x="2363" y="353"/>
                  <a:pt x="2357" y="339"/>
                  <a:pt x="2360" y="331"/>
                </a:cubicBezTo>
                <a:cubicBezTo>
                  <a:pt x="2361" y="321"/>
                  <a:pt x="2362" y="313"/>
                  <a:pt x="2364" y="304"/>
                </a:cubicBezTo>
                <a:cubicBezTo>
                  <a:pt x="2363" y="293"/>
                  <a:pt x="2368" y="287"/>
                  <a:pt x="2367" y="277"/>
                </a:cubicBezTo>
                <a:cubicBezTo>
                  <a:pt x="2371" y="269"/>
                  <a:pt x="2368" y="258"/>
                  <a:pt x="2374" y="252"/>
                </a:cubicBezTo>
                <a:cubicBezTo>
                  <a:pt x="2377" y="234"/>
                  <a:pt x="2386" y="220"/>
                  <a:pt x="2391" y="204"/>
                </a:cubicBezTo>
                <a:cubicBezTo>
                  <a:pt x="2397" y="198"/>
                  <a:pt x="2393" y="185"/>
                  <a:pt x="2401" y="181"/>
                </a:cubicBezTo>
                <a:cubicBezTo>
                  <a:pt x="2404" y="173"/>
                  <a:pt x="2405" y="164"/>
                  <a:pt x="2411" y="158"/>
                </a:cubicBezTo>
                <a:cubicBezTo>
                  <a:pt x="2411" y="148"/>
                  <a:pt x="2422" y="146"/>
                  <a:pt x="2418" y="133"/>
                </a:cubicBezTo>
                <a:cubicBezTo>
                  <a:pt x="2426" y="129"/>
                  <a:pt x="2425" y="118"/>
                  <a:pt x="2428" y="111"/>
                </a:cubicBezTo>
                <a:cubicBezTo>
                  <a:pt x="2433" y="104"/>
                  <a:pt x="2431" y="93"/>
                  <a:pt x="2439" y="88"/>
                </a:cubicBezTo>
                <a:cubicBezTo>
                  <a:pt x="2435" y="80"/>
                  <a:pt x="2443" y="81"/>
                  <a:pt x="2445" y="78"/>
                </a:cubicBezTo>
                <a:cubicBezTo>
                  <a:pt x="2440" y="69"/>
                  <a:pt x="2448" y="70"/>
                  <a:pt x="2449" y="65"/>
                </a:cubicBezTo>
                <a:cubicBezTo>
                  <a:pt x="2454" y="64"/>
                  <a:pt x="2449" y="55"/>
                  <a:pt x="2452" y="52"/>
                </a:cubicBezTo>
                <a:cubicBezTo>
                  <a:pt x="2456" y="50"/>
                  <a:pt x="2458" y="47"/>
                  <a:pt x="2459" y="42"/>
                </a:cubicBezTo>
                <a:cubicBezTo>
                  <a:pt x="2464" y="36"/>
                  <a:pt x="2463" y="26"/>
                  <a:pt x="2469" y="19"/>
                </a:cubicBezTo>
                <a:cubicBezTo>
                  <a:pt x="2469" y="12"/>
                  <a:pt x="2473" y="7"/>
                  <a:pt x="2475" y="1"/>
                </a:cubicBezTo>
                <a:cubicBezTo>
                  <a:pt x="2461" y="1"/>
                  <a:pt x="2461" y="1"/>
                  <a:pt x="2461" y="1"/>
                </a:cubicBezTo>
                <a:cubicBezTo>
                  <a:pt x="2460" y="5"/>
                  <a:pt x="2462" y="12"/>
                  <a:pt x="2456" y="13"/>
                </a:cubicBezTo>
                <a:cubicBezTo>
                  <a:pt x="2455" y="26"/>
                  <a:pt x="2446" y="35"/>
                  <a:pt x="2445" y="48"/>
                </a:cubicBezTo>
                <a:cubicBezTo>
                  <a:pt x="2440" y="51"/>
                  <a:pt x="2439" y="57"/>
                  <a:pt x="2440" y="64"/>
                </a:cubicBezTo>
                <a:cubicBezTo>
                  <a:pt x="2431" y="65"/>
                  <a:pt x="2431" y="73"/>
                  <a:pt x="2431" y="80"/>
                </a:cubicBezTo>
                <a:cubicBezTo>
                  <a:pt x="2423" y="82"/>
                  <a:pt x="2426" y="90"/>
                  <a:pt x="2422" y="94"/>
                </a:cubicBezTo>
                <a:cubicBezTo>
                  <a:pt x="2420" y="99"/>
                  <a:pt x="2421" y="106"/>
                  <a:pt x="2416" y="110"/>
                </a:cubicBezTo>
                <a:cubicBezTo>
                  <a:pt x="2417" y="117"/>
                  <a:pt x="2408" y="117"/>
                  <a:pt x="2411" y="126"/>
                </a:cubicBezTo>
                <a:cubicBezTo>
                  <a:pt x="2409" y="132"/>
                  <a:pt x="2404" y="136"/>
                  <a:pt x="2406" y="145"/>
                </a:cubicBezTo>
                <a:cubicBezTo>
                  <a:pt x="2399" y="154"/>
                  <a:pt x="2396" y="166"/>
                  <a:pt x="2391" y="177"/>
                </a:cubicBezTo>
                <a:cubicBezTo>
                  <a:pt x="2388" y="181"/>
                  <a:pt x="2389" y="189"/>
                  <a:pt x="2386" y="193"/>
                </a:cubicBezTo>
                <a:cubicBezTo>
                  <a:pt x="2386" y="196"/>
                  <a:pt x="2384" y="198"/>
                  <a:pt x="2381" y="200"/>
                </a:cubicBezTo>
                <a:cubicBezTo>
                  <a:pt x="2381" y="203"/>
                  <a:pt x="2378" y="208"/>
                  <a:pt x="2376" y="204"/>
                </a:cubicBezTo>
                <a:cubicBezTo>
                  <a:pt x="2390" y="181"/>
                  <a:pt x="2389" y="148"/>
                  <a:pt x="2402" y="125"/>
                </a:cubicBezTo>
                <a:cubicBezTo>
                  <a:pt x="2400" y="115"/>
                  <a:pt x="2409" y="113"/>
                  <a:pt x="2406" y="103"/>
                </a:cubicBezTo>
                <a:cubicBezTo>
                  <a:pt x="2411" y="98"/>
                  <a:pt x="2410" y="90"/>
                  <a:pt x="2414" y="84"/>
                </a:cubicBezTo>
                <a:cubicBezTo>
                  <a:pt x="2410" y="73"/>
                  <a:pt x="2419" y="71"/>
                  <a:pt x="2419" y="62"/>
                </a:cubicBezTo>
                <a:cubicBezTo>
                  <a:pt x="2420" y="55"/>
                  <a:pt x="2420" y="47"/>
                  <a:pt x="2423" y="41"/>
                </a:cubicBezTo>
                <a:cubicBezTo>
                  <a:pt x="2428" y="40"/>
                  <a:pt x="2423" y="32"/>
                  <a:pt x="2427" y="31"/>
                </a:cubicBezTo>
                <a:cubicBezTo>
                  <a:pt x="2427" y="27"/>
                  <a:pt x="2430" y="25"/>
                  <a:pt x="2428" y="19"/>
                </a:cubicBezTo>
                <a:cubicBezTo>
                  <a:pt x="2432" y="14"/>
                  <a:pt x="2432" y="6"/>
                  <a:pt x="2435" y="1"/>
                </a:cubicBezTo>
                <a:cubicBezTo>
                  <a:pt x="2423" y="1"/>
                  <a:pt x="2423" y="1"/>
                  <a:pt x="2423" y="1"/>
                </a:cubicBezTo>
                <a:cubicBezTo>
                  <a:pt x="2421" y="8"/>
                  <a:pt x="2419" y="15"/>
                  <a:pt x="2416" y="21"/>
                </a:cubicBezTo>
                <a:cubicBezTo>
                  <a:pt x="2411" y="32"/>
                  <a:pt x="2415" y="48"/>
                  <a:pt x="2406" y="56"/>
                </a:cubicBezTo>
                <a:cubicBezTo>
                  <a:pt x="2406" y="70"/>
                  <a:pt x="2401" y="81"/>
                  <a:pt x="2398" y="93"/>
                </a:cubicBezTo>
                <a:cubicBezTo>
                  <a:pt x="2397" y="107"/>
                  <a:pt x="2386" y="115"/>
                  <a:pt x="2388" y="130"/>
                </a:cubicBezTo>
                <a:cubicBezTo>
                  <a:pt x="2380" y="139"/>
                  <a:pt x="2379" y="152"/>
                  <a:pt x="2377" y="165"/>
                </a:cubicBezTo>
                <a:cubicBezTo>
                  <a:pt x="2375" y="170"/>
                  <a:pt x="2368" y="176"/>
                  <a:pt x="2374" y="180"/>
                </a:cubicBezTo>
                <a:cubicBezTo>
                  <a:pt x="2371" y="186"/>
                  <a:pt x="2368" y="191"/>
                  <a:pt x="2366" y="197"/>
                </a:cubicBezTo>
                <a:cubicBezTo>
                  <a:pt x="2373" y="198"/>
                  <a:pt x="2362" y="206"/>
                  <a:pt x="2366" y="212"/>
                </a:cubicBezTo>
                <a:cubicBezTo>
                  <a:pt x="2360" y="215"/>
                  <a:pt x="2364" y="225"/>
                  <a:pt x="2361" y="231"/>
                </a:cubicBezTo>
                <a:cubicBezTo>
                  <a:pt x="2360" y="237"/>
                  <a:pt x="2357" y="243"/>
                  <a:pt x="2359" y="252"/>
                </a:cubicBezTo>
                <a:cubicBezTo>
                  <a:pt x="2350" y="253"/>
                  <a:pt x="2359" y="266"/>
                  <a:pt x="2351" y="268"/>
                </a:cubicBezTo>
                <a:cubicBezTo>
                  <a:pt x="2353" y="256"/>
                  <a:pt x="2349" y="240"/>
                  <a:pt x="2353" y="235"/>
                </a:cubicBezTo>
                <a:cubicBezTo>
                  <a:pt x="2353" y="235"/>
                  <a:pt x="2354" y="226"/>
                  <a:pt x="2354" y="226"/>
                </a:cubicBezTo>
                <a:cubicBezTo>
                  <a:pt x="2354" y="217"/>
                  <a:pt x="2354" y="212"/>
                  <a:pt x="2352" y="203"/>
                </a:cubicBezTo>
                <a:cubicBezTo>
                  <a:pt x="2362" y="200"/>
                  <a:pt x="2352" y="198"/>
                  <a:pt x="2356" y="190"/>
                </a:cubicBezTo>
                <a:cubicBezTo>
                  <a:pt x="2363" y="188"/>
                  <a:pt x="2358" y="179"/>
                  <a:pt x="2361" y="174"/>
                </a:cubicBezTo>
                <a:cubicBezTo>
                  <a:pt x="2363" y="162"/>
                  <a:pt x="2363" y="149"/>
                  <a:pt x="2369" y="140"/>
                </a:cubicBezTo>
                <a:cubicBezTo>
                  <a:pt x="2373" y="129"/>
                  <a:pt x="2370" y="115"/>
                  <a:pt x="2377" y="106"/>
                </a:cubicBezTo>
                <a:cubicBezTo>
                  <a:pt x="2374" y="97"/>
                  <a:pt x="2379" y="94"/>
                  <a:pt x="2379" y="88"/>
                </a:cubicBezTo>
                <a:cubicBezTo>
                  <a:pt x="2385" y="84"/>
                  <a:pt x="2377" y="72"/>
                  <a:pt x="2385" y="69"/>
                </a:cubicBezTo>
                <a:cubicBezTo>
                  <a:pt x="2387" y="45"/>
                  <a:pt x="2395" y="23"/>
                  <a:pt x="2400" y="1"/>
                </a:cubicBezTo>
                <a:cubicBezTo>
                  <a:pt x="2400" y="1"/>
                  <a:pt x="2400" y="1"/>
                  <a:pt x="2400" y="1"/>
                </a:cubicBezTo>
                <a:cubicBezTo>
                  <a:pt x="2388" y="1"/>
                  <a:pt x="2388" y="1"/>
                  <a:pt x="2388" y="1"/>
                </a:cubicBezTo>
                <a:cubicBezTo>
                  <a:pt x="2387" y="9"/>
                  <a:pt x="2386" y="18"/>
                  <a:pt x="2382" y="25"/>
                </a:cubicBezTo>
                <a:cubicBezTo>
                  <a:pt x="2378" y="42"/>
                  <a:pt x="2377" y="60"/>
                  <a:pt x="2371" y="75"/>
                </a:cubicBezTo>
                <a:cubicBezTo>
                  <a:pt x="2366" y="90"/>
                  <a:pt x="2365" y="107"/>
                  <a:pt x="2360" y="121"/>
                </a:cubicBezTo>
                <a:cubicBezTo>
                  <a:pt x="2360" y="131"/>
                  <a:pt x="2354" y="136"/>
                  <a:pt x="2356" y="146"/>
                </a:cubicBezTo>
                <a:cubicBezTo>
                  <a:pt x="2351" y="153"/>
                  <a:pt x="2354" y="164"/>
                  <a:pt x="2349" y="171"/>
                </a:cubicBezTo>
                <a:cubicBezTo>
                  <a:pt x="2340" y="203"/>
                  <a:pt x="2342" y="242"/>
                  <a:pt x="2338" y="277"/>
                </a:cubicBezTo>
                <a:cubicBezTo>
                  <a:pt x="2338" y="291"/>
                  <a:pt x="2339" y="306"/>
                  <a:pt x="2340" y="320"/>
                </a:cubicBezTo>
                <a:cubicBezTo>
                  <a:pt x="2339" y="330"/>
                  <a:pt x="2343" y="328"/>
                  <a:pt x="2340" y="335"/>
                </a:cubicBezTo>
                <a:cubicBezTo>
                  <a:pt x="2334" y="339"/>
                  <a:pt x="2347" y="354"/>
                  <a:pt x="2335" y="354"/>
                </a:cubicBezTo>
                <a:cubicBezTo>
                  <a:pt x="2333" y="318"/>
                  <a:pt x="2332" y="282"/>
                  <a:pt x="2322" y="241"/>
                </a:cubicBezTo>
                <a:cubicBezTo>
                  <a:pt x="2318" y="233"/>
                  <a:pt x="2329" y="233"/>
                  <a:pt x="2324" y="223"/>
                </a:cubicBezTo>
                <a:cubicBezTo>
                  <a:pt x="2320" y="214"/>
                  <a:pt x="2323" y="210"/>
                  <a:pt x="2323" y="203"/>
                </a:cubicBezTo>
                <a:cubicBezTo>
                  <a:pt x="2321" y="188"/>
                  <a:pt x="2323" y="177"/>
                  <a:pt x="2324" y="164"/>
                </a:cubicBezTo>
                <a:cubicBezTo>
                  <a:pt x="2322" y="150"/>
                  <a:pt x="2327" y="140"/>
                  <a:pt x="2325" y="125"/>
                </a:cubicBezTo>
                <a:cubicBezTo>
                  <a:pt x="2331" y="116"/>
                  <a:pt x="2328" y="100"/>
                  <a:pt x="2336" y="91"/>
                </a:cubicBezTo>
                <a:cubicBezTo>
                  <a:pt x="2332" y="81"/>
                  <a:pt x="2338" y="77"/>
                  <a:pt x="2334" y="67"/>
                </a:cubicBezTo>
                <a:cubicBezTo>
                  <a:pt x="2340" y="56"/>
                  <a:pt x="2343" y="44"/>
                  <a:pt x="2344" y="30"/>
                </a:cubicBezTo>
                <a:cubicBezTo>
                  <a:pt x="2346" y="20"/>
                  <a:pt x="2349" y="11"/>
                  <a:pt x="2350" y="1"/>
                </a:cubicBezTo>
                <a:cubicBezTo>
                  <a:pt x="2339" y="1"/>
                  <a:pt x="2339" y="1"/>
                  <a:pt x="2339" y="1"/>
                </a:cubicBezTo>
                <a:cubicBezTo>
                  <a:pt x="2339" y="2"/>
                  <a:pt x="2339" y="3"/>
                  <a:pt x="2339" y="4"/>
                </a:cubicBezTo>
                <a:cubicBezTo>
                  <a:pt x="2335" y="6"/>
                  <a:pt x="2340" y="13"/>
                  <a:pt x="2335" y="14"/>
                </a:cubicBezTo>
                <a:cubicBezTo>
                  <a:pt x="2336" y="19"/>
                  <a:pt x="2333" y="21"/>
                  <a:pt x="2334" y="26"/>
                </a:cubicBezTo>
                <a:cubicBezTo>
                  <a:pt x="2331" y="31"/>
                  <a:pt x="2329" y="37"/>
                  <a:pt x="2329" y="45"/>
                </a:cubicBezTo>
                <a:cubicBezTo>
                  <a:pt x="2326" y="57"/>
                  <a:pt x="2322" y="69"/>
                  <a:pt x="2323" y="84"/>
                </a:cubicBezTo>
                <a:cubicBezTo>
                  <a:pt x="2313" y="80"/>
                  <a:pt x="2319" y="64"/>
                  <a:pt x="2317" y="56"/>
                </a:cubicBezTo>
                <a:cubicBezTo>
                  <a:pt x="2316" y="46"/>
                  <a:pt x="2321" y="41"/>
                  <a:pt x="2317" y="29"/>
                </a:cubicBezTo>
                <a:cubicBezTo>
                  <a:pt x="2320" y="22"/>
                  <a:pt x="2318" y="11"/>
                  <a:pt x="2321" y="5"/>
                </a:cubicBezTo>
                <a:cubicBezTo>
                  <a:pt x="2320" y="3"/>
                  <a:pt x="2320" y="2"/>
                  <a:pt x="2320" y="1"/>
                </a:cubicBezTo>
                <a:cubicBezTo>
                  <a:pt x="2311" y="1"/>
                  <a:pt x="2311" y="1"/>
                  <a:pt x="2311" y="1"/>
                </a:cubicBezTo>
                <a:cubicBezTo>
                  <a:pt x="2310" y="6"/>
                  <a:pt x="2310" y="12"/>
                  <a:pt x="2309" y="16"/>
                </a:cubicBezTo>
                <a:cubicBezTo>
                  <a:pt x="2311" y="35"/>
                  <a:pt x="2302" y="46"/>
                  <a:pt x="2307" y="67"/>
                </a:cubicBezTo>
                <a:cubicBezTo>
                  <a:pt x="2297" y="67"/>
                  <a:pt x="2305" y="53"/>
                  <a:pt x="2299" y="42"/>
                </a:cubicBezTo>
                <a:cubicBezTo>
                  <a:pt x="2303" y="36"/>
                  <a:pt x="2299" y="24"/>
                  <a:pt x="2303" y="17"/>
                </a:cubicBezTo>
                <a:cubicBezTo>
                  <a:pt x="2305" y="12"/>
                  <a:pt x="2306" y="6"/>
                  <a:pt x="2307" y="1"/>
                </a:cubicBezTo>
                <a:cubicBezTo>
                  <a:pt x="2293" y="1"/>
                  <a:pt x="2293" y="1"/>
                  <a:pt x="2293" y="1"/>
                </a:cubicBezTo>
                <a:cubicBezTo>
                  <a:pt x="2291" y="5"/>
                  <a:pt x="2289" y="10"/>
                  <a:pt x="2291" y="17"/>
                </a:cubicBezTo>
                <a:cubicBezTo>
                  <a:pt x="2291" y="21"/>
                  <a:pt x="2288" y="25"/>
                  <a:pt x="2288" y="29"/>
                </a:cubicBezTo>
                <a:cubicBezTo>
                  <a:pt x="2293" y="35"/>
                  <a:pt x="2283" y="41"/>
                  <a:pt x="2290" y="41"/>
                </a:cubicBezTo>
                <a:cubicBezTo>
                  <a:pt x="2288" y="49"/>
                  <a:pt x="2286" y="58"/>
                  <a:pt x="2290" y="70"/>
                </a:cubicBezTo>
                <a:cubicBezTo>
                  <a:pt x="2291" y="76"/>
                  <a:pt x="2283" y="75"/>
                  <a:pt x="2287" y="83"/>
                </a:cubicBezTo>
                <a:cubicBezTo>
                  <a:pt x="2286" y="87"/>
                  <a:pt x="2293" y="97"/>
                  <a:pt x="2287" y="98"/>
                </a:cubicBezTo>
                <a:cubicBezTo>
                  <a:pt x="2284" y="84"/>
                  <a:pt x="2281" y="71"/>
                  <a:pt x="2279" y="58"/>
                </a:cubicBezTo>
                <a:cubicBezTo>
                  <a:pt x="2284" y="55"/>
                  <a:pt x="2275" y="42"/>
                  <a:pt x="2281" y="40"/>
                </a:cubicBezTo>
                <a:cubicBezTo>
                  <a:pt x="2283" y="34"/>
                  <a:pt x="2279" y="25"/>
                  <a:pt x="2283" y="21"/>
                </a:cubicBezTo>
                <a:cubicBezTo>
                  <a:pt x="2281" y="11"/>
                  <a:pt x="2280" y="6"/>
                  <a:pt x="2280" y="1"/>
                </a:cubicBezTo>
                <a:cubicBezTo>
                  <a:pt x="2247" y="1"/>
                  <a:pt x="2247" y="1"/>
                  <a:pt x="2247" y="1"/>
                </a:cubicBezTo>
                <a:cubicBezTo>
                  <a:pt x="2253" y="26"/>
                  <a:pt x="2258" y="47"/>
                  <a:pt x="2269" y="69"/>
                </a:cubicBezTo>
                <a:cubicBezTo>
                  <a:pt x="2270" y="73"/>
                  <a:pt x="2270" y="78"/>
                  <a:pt x="2269" y="81"/>
                </a:cubicBezTo>
                <a:cubicBezTo>
                  <a:pt x="2266" y="88"/>
                  <a:pt x="2278" y="90"/>
                  <a:pt x="2271" y="92"/>
                </a:cubicBezTo>
                <a:cubicBezTo>
                  <a:pt x="2272" y="97"/>
                  <a:pt x="2273" y="101"/>
                  <a:pt x="2274" y="106"/>
                </a:cubicBezTo>
                <a:cubicBezTo>
                  <a:pt x="2273" y="111"/>
                  <a:pt x="2280" y="120"/>
                  <a:pt x="2274" y="121"/>
                </a:cubicBezTo>
                <a:cubicBezTo>
                  <a:pt x="2269" y="97"/>
                  <a:pt x="2262" y="91"/>
                  <a:pt x="2258" y="74"/>
                </a:cubicBezTo>
                <a:cubicBezTo>
                  <a:pt x="2256" y="63"/>
                  <a:pt x="2254" y="53"/>
                  <a:pt x="2252" y="42"/>
                </a:cubicBezTo>
                <a:cubicBezTo>
                  <a:pt x="2243" y="31"/>
                  <a:pt x="2245" y="24"/>
                  <a:pt x="2237" y="10"/>
                </a:cubicBezTo>
                <a:cubicBezTo>
                  <a:pt x="2237" y="6"/>
                  <a:pt x="2236" y="3"/>
                  <a:pt x="2235" y="1"/>
                </a:cubicBezTo>
                <a:cubicBezTo>
                  <a:pt x="2222" y="1"/>
                  <a:pt x="2222" y="1"/>
                  <a:pt x="2222" y="1"/>
                </a:cubicBezTo>
                <a:cubicBezTo>
                  <a:pt x="2225" y="2"/>
                  <a:pt x="2228" y="0"/>
                  <a:pt x="2224" y="7"/>
                </a:cubicBezTo>
                <a:cubicBezTo>
                  <a:pt x="2227" y="9"/>
                  <a:pt x="2228" y="12"/>
                  <a:pt x="2229" y="17"/>
                </a:cubicBezTo>
                <a:cubicBezTo>
                  <a:pt x="2233" y="23"/>
                  <a:pt x="2231" y="30"/>
                  <a:pt x="2239" y="36"/>
                </a:cubicBezTo>
                <a:cubicBezTo>
                  <a:pt x="2245" y="72"/>
                  <a:pt x="2257" y="98"/>
                  <a:pt x="2266" y="128"/>
                </a:cubicBezTo>
                <a:cubicBezTo>
                  <a:pt x="2271" y="150"/>
                  <a:pt x="2275" y="172"/>
                  <a:pt x="2279" y="194"/>
                </a:cubicBezTo>
                <a:cubicBezTo>
                  <a:pt x="2281" y="205"/>
                  <a:pt x="2288" y="208"/>
                  <a:pt x="2288" y="221"/>
                </a:cubicBezTo>
                <a:cubicBezTo>
                  <a:pt x="2290" y="228"/>
                  <a:pt x="2290" y="233"/>
                  <a:pt x="2288" y="236"/>
                </a:cubicBezTo>
                <a:cubicBezTo>
                  <a:pt x="2290" y="238"/>
                  <a:pt x="2294" y="243"/>
                  <a:pt x="2290" y="245"/>
                </a:cubicBezTo>
                <a:cubicBezTo>
                  <a:pt x="2292" y="254"/>
                  <a:pt x="2300" y="254"/>
                  <a:pt x="2300" y="266"/>
                </a:cubicBezTo>
                <a:cubicBezTo>
                  <a:pt x="2304" y="286"/>
                  <a:pt x="2308" y="306"/>
                  <a:pt x="2312" y="326"/>
                </a:cubicBezTo>
                <a:cubicBezTo>
                  <a:pt x="2319" y="342"/>
                  <a:pt x="2316" y="356"/>
                  <a:pt x="2322" y="377"/>
                </a:cubicBezTo>
                <a:cubicBezTo>
                  <a:pt x="2315" y="374"/>
                  <a:pt x="2315" y="361"/>
                  <a:pt x="2309" y="356"/>
                </a:cubicBezTo>
                <a:cubicBezTo>
                  <a:pt x="2306" y="350"/>
                  <a:pt x="2298" y="341"/>
                  <a:pt x="2302" y="334"/>
                </a:cubicBezTo>
                <a:cubicBezTo>
                  <a:pt x="2298" y="318"/>
                  <a:pt x="2287" y="296"/>
                  <a:pt x="2289" y="283"/>
                </a:cubicBezTo>
                <a:cubicBezTo>
                  <a:pt x="2282" y="273"/>
                  <a:pt x="2282" y="252"/>
                  <a:pt x="2273" y="236"/>
                </a:cubicBezTo>
                <a:cubicBezTo>
                  <a:pt x="2269" y="216"/>
                  <a:pt x="2259" y="206"/>
                  <a:pt x="2257" y="183"/>
                </a:cubicBezTo>
                <a:cubicBezTo>
                  <a:pt x="2252" y="179"/>
                  <a:pt x="2250" y="171"/>
                  <a:pt x="2247" y="165"/>
                </a:cubicBezTo>
                <a:cubicBezTo>
                  <a:pt x="2240" y="163"/>
                  <a:pt x="2244" y="146"/>
                  <a:pt x="2237" y="146"/>
                </a:cubicBezTo>
                <a:cubicBezTo>
                  <a:pt x="2234" y="140"/>
                  <a:pt x="2232" y="132"/>
                  <a:pt x="2228" y="127"/>
                </a:cubicBezTo>
                <a:cubicBezTo>
                  <a:pt x="2225" y="120"/>
                  <a:pt x="2223" y="112"/>
                  <a:pt x="2218" y="108"/>
                </a:cubicBezTo>
                <a:cubicBezTo>
                  <a:pt x="2213" y="94"/>
                  <a:pt x="2204" y="85"/>
                  <a:pt x="2199" y="71"/>
                </a:cubicBezTo>
                <a:cubicBezTo>
                  <a:pt x="2197" y="62"/>
                  <a:pt x="2192" y="58"/>
                  <a:pt x="2189" y="52"/>
                </a:cubicBezTo>
                <a:cubicBezTo>
                  <a:pt x="2187" y="45"/>
                  <a:pt x="2185" y="39"/>
                  <a:pt x="2180" y="36"/>
                </a:cubicBezTo>
                <a:cubicBezTo>
                  <a:pt x="2177" y="20"/>
                  <a:pt x="2169" y="11"/>
                  <a:pt x="2162" y="1"/>
                </a:cubicBezTo>
                <a:cubicBezTo>
                  <a:pt x="2150" y="1"/>
                  <a:pt x="2150" y="1"/>
                  <a:pt x="2150" y="1"/>
                </a:cubicBezTo>
                <a:cubicBezTo>
                  <a:pt x="2151" y="2"/>
                  <a:pt x="2152" y="3"/>
                  <a:pt x="2153" y="3"/>
                </a:cubicBezTo>
                <a:cubicBezTo>
                  <a:pt x="2154" y="14"/>
                  <a:pt x="2162" y="17"/>
                  <a:pt x="2166" y="24"/>
                </a:cubicBezTo>
                <a:cubicBezTo>
                  <a:pt x="2167" y="28"/>
                  <a:pt x="2167" y="32"/>
                  <a:pt x="2170" y="32"/>
                </a:cubicBezTo>
                <a:cubicBezTo>
                  <a:pt x="2171" y="35"/>
                  <a:pt x="2167" y="38"/>
                  <a:pt x="2171" y="38"/>
                </a:cubicBezTo>
                <a:cubicBezTo>
                  <a:pt x="2173" y="45"/>
                  <a:pt x="2176" y="51"/>
                  <a:pt x="2180" y="54"/>
                </a:cubicBezTo>
                <a:cubicBezTo>
                  <a:pt x="2181" y="73"/>
                  <a:pt x="2194" y="76"/>
                  <a:pt x="2197" y="92"/>
                </a:cubicBezTo>
                <a:cubicBezTo>
                  <a:pt x="2205" y="101"/>
                  <a:pt x="2209" y="116"/>
                  <a:pt x="2216" y="127"/>
                </a:cubicBezTo>
                <a:cubicBezTo>
                  <a:pt x="2216" y="136"/>
                  <a:pt x="2222" y="137"/>
                  <a:pt x="2225" y="143"/>
                </a:cubicBezTo>
                <a:cubicBezTo>
                  <a:pt x="2230" y="145"/>
                  <a:pt x="2229" y="158"/>
                  <a:pt x="2235" y="161"/>
                </a:cubicBezTo>
                <a:cubicBezTo>
                  <a:pt x="2245" y="186"/>
                  <a:pt x="2257" y="217"/>
                  <a:pt x="2264" y="235"/>
                </a:cubicBezTo>
                <a:cubicBezTo>
                  <a:pt x="2270" y="247"/>
                  <a:pt x="2271" y="266"/>
                  <a:pt x="2278" y="277"/>
                </a:cubicBezTo>
                <a:cubicBezTo>
                  <a:pt x="2280" y="284"/>
                  <a:pt x="2281" y="292"/>
                  <a:pt x="2283" y="299"/>
                </a:cubicBezTo>
                <a:cubicBezTo>
                  <a:pt x="2286" y="301"/>
                  <a:pt x="2293" y="316"/>
                  <a:pt x="2287" y="319"/>
                </a:cubicBezTo>
                <a:cubicBezTo>
                  <a:pt x="2287" y="310"/>
                  <a:pt x="2278" y="315"/>
                  <a:pt x="2278" y="306"/>
                </a:cubicBezTo>
                <a:cubicBezTo>
                  <a:pt x="2280" y="295"/>
                  <a:pt x="2270" y="302"/>
                  <a:pt x="2270" y="293"/>
                </a:cubicBezTo>
                <a:cubicBezTo>
                  <a:pt x="2264" y="286"/>
                  <a:pt x="2269" y="278"/>
                  <a:pt x="2264" y="265"/>
                </a:cubicBezTo>
                <a:cubicBezTo>
                  <a:pt x="2258" y="266"/>
                  <a:pt x="2261" y="255"/>
                  <a:pt x="2258" y="251"/>
                </a:cubicBezTo>
                <a:cubicBezTo>
                  <a:pt x="2257" y="245"/>
                  <a:pt x="2256" y="240"/>
                  <a:pt x="2255" y="234"/>
                </a:cubicBezTo>
                <a:cubicBezTo>
                  <a:pt x="2248" y="222"/>
                  <a:pt x="2244" y="204"/>
                  <a:pt x="2237" y="190"/>
                </a:cubicBezTo>
                <a:cubicBezTo>
                  <a:pt x="2232" y="187"/>
                  <a:pt x="2233" y="174"/>
                  <a:pt x="2228" y="171"/>
                </a:cubicBezTo>
                <a:cubicBezTo>
                  <a:pt x="2226" y="167"/>
                  <a:pt x="2227" y="161"/>
                  <a:pt x="2223" y="161"/>
                </a:cubicBezTo>
                <a:cubicBezTo>
                  <a:pt x="2221" y="157"/>
                  <a:pt x="2221" y="150"/>
                  <a:pt x="2217" y="150"/>
                </a:cubicBezTo>
                <a:cubicBezTo>
                  <a:pt x="2213" y="133"/>
                  <a:pt x="2205" y="122"/>
                  <a:pt x="2198" y="110"/>
                </a:cubicBezTo>
                <a:cubicBezTo>
                  <a:pt x="2192" y="94"/>
                  <a:pt x="2184" y="84"/>
                  <a:pt x="2178" y="69"/>
                </a:cubicBezTo>
                <a:cubicBezTo>
                  <a:pt x="2174" y="64"/>
                  <a:pt x="2170" y="59"/>
                  <a:pt x="2166" y="54"/>
                </a:cubicBezTo>
                <a:cubicBezTo>
                  <a:pt x="2165" y="48"/>
                  <a:pt x="2161" y="48"/>
                  <a:pt x="2161" y="43"/>
                </a:cubicBezTo>
                <a:cubicBezTo>
                  <a:pt x="2156" y="44"/>
                  <a:pt x="2157" y="35"/>
                  <a:pt x="2153" y="36"/>
                </a:cubicBezTo>
                <a:cubicBezTo>
                  <a:pt x="2148" y="20"/>
                  <a:pt x="2134" y="17"/>
                  <a:pt x="2129" y="2"/>
                </a:cubicBezTo>
                <a:cubicBezTo>
                  <a:pt x="2127" y="2"/>
                  <a:pt x="2126" y="1"/>
                  <a:pt x="2126" y="1"/>
                </a:cubicBezTo>
                <a:cubicBezTo>
                  <a:pt x="2114" y="1"/>
                  <a:pt x="2114" y="1"/>
                  <a:pt x="2114" y="1"/>
                </a:cubicBezTo>
                <a:cubicBezTo>
                  <a:pt x="2117" y="4"/>
                  <a:pt x="2120" y="7"/>
                  <a:pt x="2122" y="12"/>
                </a:cubicBezTo>
                <a:cubicBezTo>
                  <a:pt x="2125" y="12"/>
                  <a:pt x="2126" y="16"/>
                  <a:pt x="2126" y="20"/>
                </a:cubicBezTo>
                <a:cubicBezTo>
                  <a:pt x="2130" y="21"/>
                  <a:pt x="2133" y="23"/>
                  <a:pt x="2134" y="28"/>
                </a:cubicBezTo>
                <a:cubicBezTo>
                  <a:pt x="2141" y="30"/>
                  <a:pt x="2143" y="39"/>
                  <a:pt x="2149" y="43"/>
                </a:cubicBezTo>
                <a:cubicBezTo>
                  <a:pt x="2156" y="55"/>
                  <a:pt x="2165" y="65"/>
                  <a:pt x="2171" y="79"/>
                </a:cubicBezTo>
                <a:cubicBezTo>
                  <a:pt x="2176" y="82"/>
                  <a:pt x="2178" y="91"/>
                  <a:pt x="2183" y="95"/>
                </a:cubicBezTo>
                <a:cubicBezTo>
                  <a:pt x="2184" y="105"/>
                  <a:pt x="2191" y="107"/>
                  <a:pt x="2193" y="116"/>
                </a:cubicBezTo>
                <a:cubicBezTo>
                  <a:pt x="2201" y="128"/>
                  <a:pt x="2206" y="144"/>
                  <a:pt x="2213" y="157"/>
                </a:cubicBezTo>
                <a:cubicBezTo>
                  <a:pt x="2229" y="181"/>
                  <a:pt x="2238" y="215"/>
                  <a:pt x="2251" y="244"/>
                </a:cubicBezTo>
                <a:cubicBezTo>
                  <a:pt x="2252" y="250"/>
                  <a:pt x="2254" y="257"/>
                  <a:pt x="2255" y="264"/>
                </a:cubicBezTo>
                <a:cubicBezTo>
                  <a:pt x="2255" y="269"/>
                  <a:pt x="2266" y="276"/>
                  <a:pt x="2259" y="281"/>
                </a:cubicBezTo>
                <a:cubicBezTo>
                  <a:pt x="2252" y="262"/>
                  <a:pt x="2236" y="257"/>
                  <a:pt x="2232" y="236"/>
                </a:cubicBezTo>
                <a:cubicBezTo>
                  <a:pt x="2225" y="239"/>
                  <a:pt x="2225" y="231"/>
                  <a:pt x="2222" y="229"/>
                </a:cubicBezTo>
                <a:cubicBezTo>
                  <a:pt x="2217" y="227"/>
                  <a:pt x="2214" y="222"/>
                  <a:pt x="2211" y="219"/>
                </a:cubicBezTo>
                <a:cubicBezTo>
                  <a:pt x="2208" y="214"/>
                  <a:pt x="2207" y="207"/>
                  <a:pt x="2200" y="210"/>
                </a:cubicBezTo>
                <a:cubicBezTo>
                  <a:pt x="2199" y="202"/>
                  <a:pt x="2194" y="202"/>
                  <a:pt x="2191" y="197"/>
                </a:cubicBezTo>
                <a:cubicBezTo>
                  <a:pt x="2180" y="180"/>
                  <a:pt x="2166" y="168"/>
                  <a:pt x="2158" y="147"/>
                </a:cubicBezTo>
                <a:cubicBezTo>
                  <a:pt x="2152" y="144"/>
                  <a:pt x="2149" y="139"/>
                  <a:pt x="2146" y="132"/>
                </a:cubicBezTo>
                <a:cubicBezTo>
                  <a:pt x="2139" y="130"/>
                  <a:pt x="2137" y="121"/>
                  <a:pt x="2131" y="117"/>
                </a:cubicBezTo>
                <a:cubicBezTo>
                  <a:pt x="2126" y="101"/>
                  <a:pt x="2113" y="97"/>
                  <a:pt x="2107" y="83"/>
                </a:cubicBezTo>
                <a:cubicBezTo>
                  <a:pt x="2103" y="81"/>
                  <a:pt x="2101" y="77"/>
                  <a:pt x="2101" y="70"/>
                </a:cubicBezTo>
                <a:cubicBezTo>
                  <a:pt x="2095" y="71"/>
                  <a:pt x="2093" y="64"/>
                  <a:pt x="2092" y="57"/>
                </a:cubicBezTo>
                <a:cubicBezTo>
                  <a:pt x="2086" y="56"/>
                  <a:pt x="2083" y="51"/>
                  <a:pt x="2081" y="44"/>
                </a:cubicBezTo>
                <a:cubicBezTo>
                  <a:pt x="2077" y="45"/>
                  <a:pt x="2077" y="40"/>
                  <a:pt x="2074" y="40"/>
                </a:cubicBezTo>
                <a:cubicBezTo>
                  <a:pt x="2074" y="34"/>
                  <a:pt x="2069" y="35"/>
                  <a:pt x="2067" y="32"/>
                </a:cubicBezTo>
                <a:cubicBezTo>
                  <a:pt x="2072" y="25"/>
                  <a:pt x="2061" y="25"/>
                  <a:pt x="2060" y="16"/>
                </a:cubicBezTo>
                <a:cubicBezTo>
                  <a:pt x="2057" y="10"/>
                  <a:pt x="2052" y="7"/>
                  <a:pt x="2049" y="1"/>
                </a:cubicBezTo>
                <a:cubicBezTo>
                  <a:pt x="2037" y="1"/>
                  <a:pt x="2037" y="1"/>
                  <a:pt x="2037" y="1"/>
                </a:cubicBezTo>
                <a:cubicBezTo>
                  <a:pt x="2038" y="3"/>
                  <a:pt x="2040" y="5"/>
                  <a:pt x="2041" y="8"/>
                </a:cubicBezTo>
                <a:cubicBezTo>
                  <a:pt x="2052" y="19"/>
                  <a:pt x="2059" y="37"/>
                  <a:pt x="2070" y="49"/>
                </a:cubicBezTo>
                <a:cubicBezTo>
                  <a:pt x="2074" y="57"/>
                  <a:pt x="2080" y="62"/>
                  <a:pt x="2085" y="67"/>
                </a:cubicBezTo>
                <a:cubicBezTo>
                  <a:pt x="2089" y="75"/>
                  <a:pt x="2094" y="81"/>
                  <a:pt x="2099" y="88"/>
                </a:cubicBezTo>
                <a:cubicBezTo>
                  <a:pt x="2103" y="94"/>
                  <a:pt x="2108" y="100"/>
                  <a:pt x="2112" y="109"/>
                </a:cubicBezTo>
                <a:cubicBezTo>
                  <a:pt x="2116" y="110"/>
                  <a:pt x="2118" y="114"/>
                  <a:pt x="2120" y="119"/>
                </a:cubicBezTo>
                <a:cubicBezTo>
                  <a:pt x="2122" y="119"/>
                  <a:pt x="2130" y="127"/>
                  <a:pt x="2124" y="127"/>
                </a:cubicBezTo>
                <a:cubicBezTo>
                  <a:pt x="2118" y="120"/>
                  <a:pt x="2112" y="113"/>
                  <a:pt x="2105" y="107"/>
                </a:cubicBezTo>
                <a:cubicBezTo>
                  <a:pt x="2102" y="96"/>
                  <a:pt x="2095" y="91"/>
                  <a:pt x="2087" y="87"/>
                </a:cubicBezTo>
                <a:cubicBezTo>
                  <a:pt x="2082" y="78"/>
                  <a:pt x="2075" y="73"/>
                  <a:pt x="2068" y="68"/>
                </a:cubicBezTo>
                <a:cubicBezTo>
                  <a:pt x="2062" y="59"/>
                  <a:pt x="2054" y="54"/>
                  <a:pt x="2046" y="48"/>
                </a:cubicBezTo>
                <a:cubicBezTo>
                  <a:pt x="2033" y="30"/>
                  <a:pt x="2017" y="15"/>
                  <a:pt x="2001" y="1"/>
                </a:cubicBezTo>
                <a:cubicBezTo>
                  <a:pt x="1985" y="1"/>
                  <a:pt x="1985" y="1"/>
                  <a:pt x="1985" y="1"/>
                </a:cubicBezTo>
                <a:cubicBezTo>
                  <a:pt x="1986" y="1"/>
                  <a:pt x="1986" y="1"/>
                  <a:pt x="1986" y="1"/>
                </a:cubicBezTo>
                <a:cubicBezTo>
                  <a:pt x="1995" y="8"/>
                  <a:pt x="2003" y="16"/>
                  <a:pt x="2012" y="23"/>
                </a:cubicBezTo>
                <a:cubicBezTo>
                  <a:pt x="2024" y="43"/>
                  <a:pt x="2042" y="55"/>
                  <a:pt x="2057" y="73"/>
                </a:cubicBezTo>
                <a:cubicBezTo>
                  <a:pt x="2063" y="74"/>
                  <a:pt x="2064" y="82"/>
                  <a:pt x="2068" y="85"/>
                </a:cubicBezTo>
                <a:cubicBezTo>
                  <a:pt x="2075" y="85"/>
                  <a:pt x="2077" y="93"/>
                  <a:pt x="2082" y="94"/>
                </a:cubicBezTo>
                <a:cubicBezTo>
                  <a:pt x="2086" y="108"/>
                  <a:pt x="2098" y="110"/>
                  <a:pt x="2103" y="123"/>
                </a:cubicBezTo>
                <a:cubicBezTo>
                  <a:pt x="2121" y="136"/>
                  <a:pt x="2134" y="157"/>
                  <a:pt x="2153" y="169"/>
                </a:cubicBezTo>
                <a:cubicBezTo>
                  <a:pt x="2173" y="192"/>
                  <a:pt x="2191" y="216"/>
                  <a:pt x="2211" y="237"/>
                </a:cubicBezTo>
                <a:cubicBezTo>
                  <a:pt x="2216" y="243"/>
                  <a:pt x="2219" y="250"/>
                  <a:pt x="2224" y="255"/>
                </a:cubicBezTo>
                <a:cubicBezTo>
                  <a:pt x="2231" y="257"/>
                  <a:pt x="2233" y="269"/>
                  <a:pt x="2239" y="273"/>
                </a:cubicBezTo>
                <a:cubicBezTo>
                  <a:pt x="2247" y="288"/>
                  <a:pt x="2257" y="300"/>
                  <a:pt x="2268" y="311"/>
                </a:cubicBezTo>
                <a:cubicBezTo>
                  <a:pt x="2270" y="316"/>
                  <a:pt x="2268" y="329"/>
                  <a:pt x="2274" y="328"/>
                </a:cubicBezTo>
                <a:cubicBezTo>
                  <a:pt x="2273" y="325"/>
                  <a:pt x="2274" y="320"/>
                  <a:pt x="2276" y="324"/>
                </a:cubicBezTo>
                <a:cubicBezTo>
                  <a:pt x="2277" y="332"/>
                  <a:pt x="2282" y="332"/>
                  <a:pt x="2285" y="337"/>
                </a:cubicBezTo>
                <a:cubicBezTo>
                  <a:pt x="2286" y="345"/>
                  <a:pt x="2289" y="351"/>
                  <a:pt x="2294" y="353"/>
                </a:cubicBezTo>
                <a:cubicBezTo>
                  <a:pt x="2294" y="363"/>
                  <a:pt x="2304" y="358"/>
                  <a:pt x="2303" y="369"/>
                </a:cubicBezTo>
                <a:cubicBezTo>
                  <a:pt x="2303" y="374"/>
                  <a:pt x="2314" y="382"/>
                  <a:pt x="2306" y="386"/>
                </a:cubicBezTo>
                <a:cubicBezTo>
                  <a:pt x="2301" y="377"/>
                  <a:pt x="2295" y="369"/>
                  <a:pt x="2289" y="360"/>
                </a:cubicBezTo>
                <a:cubicBezTo>
                  <a:pt x="2287" y="355"/>
                  <a:pt x="2280" y="357"/>
                  <a:pt x="2281" y="347"/>
                </a:cubicBezTo>
                <a:cubicBezTo>
                  <a:pt x="2273" y="350"/>
                  <a:pt x="2280" y="331"/>
                  <a:pt x="2272" y="334"/>
                </a:cubicBezTo>
                <a:cubicBezTo>
                  <a:pt x="2273" y="336"/>
                  <a:pt x="2271" y="338"/>
                  <a:pt x="2269" y="335"/>
                </a:cubicBezTo>
                <a:cubicBezTo>
                  <a:pt x="2269" y="332"/>
                  <a:pt x="2266" y="332"/>
                  <a:pt x="2265" y="330"/>
                </a:cubicBezTo>
                <a:cubicBezTo>
                  <a:pt x="2264" y="324"/>
                  <a:pt x="2257" y="327"/>
                  <a:pt x="2257" y="319"/>
                </a:cubicBezTo>
                <a:cubicBezTo>
                  <a:pt x="2252" y="312"/>
                  <a:pt x="2246" y="307"/>
                  <a:pt x="2241" y="299"/>
                </a:cubicBezTo>
                <a:cubicBezTo>
                  <a:pt x="2234" y="295"/>
                  <a:pt x="2230" y="287"/>
                  <a:pt x="2226" y="278"/>
                </a:cubicBezTo>
                <a:cubicBezTo>
                  <a:pt x="2219" y="274"/>
                  <a:pt x="2214" y="267"/>
                  <a:pt x="2210" y="258"/>
                </a:cubicBezTo>
                <a:cubicBezTo>
                  <a:pt x="2189" y="245"/>
                  <a:pt x="2174" y="225"/>
                  <a:pt x="2156" y="210"/>
                </a:cubicBezTo>
                <a:cubicBezTo>
                  <a:pt x="2149" y="198"/>
                  <a:pt x="2139" y="191"/>
                  <a:pt x="2129" y="182"/>
                </a:cubicBezTo>
                <a:cubicBezTo>
                  <a:pt x="2126" y="177"/>
                  <a:pt x="2119" y="176"/>
                  <a:pt x="2117" y="167"/>
                </a:cubicBezTo>
                <a:cubicBezTo>
                  <a:pt x="2108" y="169"/>
                  <a:pt x="2108" y="158"/>
                  <a:pt x="2103" y="155"/>
                </a:cubicBezTo>
                <a:cubicBezTo>
                  <a:pt x="2082" y="145"/>
                  <a:pt x="2068" y="122"/>
                  <a:pt x="2047" y="110"/>
                </a:cubicBezTo>
                <a:cubicBezTo>
                  <a:pt x="2045" y="102"/>
                  <a:pt x="2038" y="101"/>
                  <a:pt x="2033" y="98"/>
                </a:cubicBezTo>
                <a:cubicBezTo>
                  <a:pt x="2031" y="90"/>
                  <a:pt x="2024" y="89"/>
                  <a:pt x="2018" y="86"/>
                </a:cubicBezTo>
                <a:cubicBezTo>
                  <a:pt x="2011" y="75"/>
                  <a:pt x="2000" y="69"/>
                  <a:pt x="1992" y="59"/>
                </a:cubicBezTo>
                <a:cubicBezTo>
                  <a:pt x="1989" y="59"/>
                  <a:pt x="1988" y="55"/>
                  <a:pt x="1988" y="51"/>
                </a:cubicBezTo>
                <a:cubicBezTo>
                  <a:pt x="1984" y="52"/>
                  <a:pt x="1981" y="52"/>
                  <a:pt x="1981" y="47"/>
                </a:cubicBezTo>
                <a:cubicBezTo>
                  <a:pt x="1974" y="46"/>
                  <a:pt x="1971" y="40"/>
                  <a:pt x="1967" y="35"/>
                </a:cubicBezTo>
                <a:cubicBezTo>
                  <a:pt x="1960" y="34"/>
                  <a:pt x="1960" y="22"/>
                  <a:pt x="1952" y="23"/>
                </a:cubicBezTo>
                <a:cubicBezTo>
                  <a:pt x="1951" y="14"/>
                  <a:pt x="1943" y="15"/>
                  <a:pt x="1940" y="7"/>
                </a:cubicBezTo>
                <a:cubicBezTo>
                  <a:pt x="1938" y="6"/>
                  <a:pt x="1936" y="3"/>
                  <a:pt x="1934" y="1"/>
                </a:cubicBezTo>
                <a:cubicBezTo>
                  <a:pt x="1918" y="1"/>
                  <a:pt x="1918" y="1"/>
                  <a:pt x="1918" y="1"/>
                </a:cubicBezTo>
                <a:cubicBezTo>
                  <a:pt x="1918" y="1"/>
                  <a:pt x="1919" y="2"/>
                  <a:pt x="1919" y="3"/>
                </a:cubicBezTo>
                <a:cubicBezTo>
                  <a:pt x="1928" y="10"/>
                  <a:pt x="1937" y="17"/>
                  <a:pt x="1944" y="27"/>
                </a:cubicBezTo>
                <a:cubicBezTo>
                  <a:pt x="1953" y="37"/>
                  <a:pt x="1962" y="45"/>
                  <a:pt x="1971" y="55"/>
                </a:cubicBezTo>
                <a:cubicBezTo>
                  <a:pt x="1989" y="70"/>
                  <a:pt x="2004" y="90"/>
                  <a:pt x="2025" y="103"/>
                </a:cubicBezTo>
                <a:cubicBezTo>
                  <a:pt x="2033" y="111"/>
                  <a:pt x="2041" y="120"/>
                  <a:pt x="2050" y="127"/>
                </a:cubicBezTo>
                <a:cubicBezTo>
                  <a:pt x="2054" y="127"/>
                  <a:pt x="2055" y="130"/>
                  <a:pt x="2057" y="132"/>
                </a:cubicBezTo>
                <a:cubicBezTo>
                  <a:pt x="2057" y="138"/>
                  <a:pt x="2062" y="137"/>
                  <a:pt x="2065" y="139"/>
                </a:cubicBezTo>
                <a:cubicBezTo>
                  <a:pt x="2070" y="143"/>
                  <a:pt x="2072" y="150"/>
                  <a:pt x="2079" y="151"/>
                </a:cubicBezTo>
                <a:cubicBezTo>
                  <a:pt x="2088" y="158"/>
                  <a:pt x="2095" y="168"/>
                  <a:pt x="2104" y="176"/>
                </a:cubicBezTo>
                <a:cubicBezTo>
                  <a:pt x="2111" y="177"/>
                  <a:pt x="2113" y="184"/>
                  <a:pt x="2119" y="188"/>
                </a:cubicBezTo>
                <a:cubicBezTo>
                  <a:pt x="2122" y="194"/>
                  <a:pt x="2128" y="196"/>
                  <a:pt x="2133" y="199"/>
                </a:cubicBezTo>
                <a:cubicBezTo>
                  <a:pt x="2140" y="210"/>
                  <a:pt x="2148" y="219"/>
                  <a:pt x="2158" y="224"/>
                </a:cubicBezTo>
                <a:cubicBezTo>
                  <a:pt x="2164" y="237"/>
                  <a:pt x="2176" y="242"/>
                  <a:pt x="2182" y="255"/>
                </a:cubicBezTo>
                <a:cubicBezTo>
                  <a:pt x="2195" y="257"/>
                  <a:pt x="2197" y="274"/>
                  <a:pt x="2210" y="276"/>
                </a:cubicBezTo>
                <a:cubicBezTo>
                  <a:pt x="2205" y="284"/>
                  <a:pt x="2216" y="282"/>
                  <a:pt x="2219" y="289"/>
                </a:cubicBezTo>
                <a:cubicBezTo>
                  <a:pt x="2220" y="292"/>
                  <a:pt x="2223" y="292"/>
                  <a:pt x="2223" y="297"/>
                </a:cubicBezTo>
                <a:cubicBezTo>
                  <a:pt x="2224" y="301"/>
                  <a:pt x="2231" y="297"/>
                  <a:pt x="2231" y="304"/>
                </a:cubicBezTo>
                <a:cubicBezTo>
                  <a:pt x="2238" y="314"/>
                  <a:pt x="2247" y="322"/>
                  <a:pt x="2252" y="335"/>
                </a:cubicBezTo>
                <a:cubicBezTo>
                  <a:pt x="2258" y="336"/>
                  <a:pt x="2263" y="340"/>
                  <a:pt x="2264" y="351"/>
                </a:cubicBezTo>
                <a:cubicBezTo>
                  <a:pt x="2270" y="352"/>
                  <a:pt x="2274" y="357"/>
                  <a:pt x="2276" y="366"/>
                </a:cubicBezTo>
                <a:cubicBezTo>
                  <a:pt x="2280" y="370"/>
                  <a:pt x="2286" y="370"/>
                  <a:pt x="2287" y="378"/>
                </a:cubicBezTo>
                <a:cubicBezTo>
                  <a:pt x="2293" y="380"/>
                  <a:pt x="2294" y="391"/>
                  <a:pt x="2299" y="394"/>
                </a:cubicBezTo>
                <a:cubicBezTo>
                  <a:pt x="2303" y="409"/>
                  <a:pt x="2317" y="413"/>
                  <a:pt x="2315" y="429"/>
                </a:cubicBezTo>
                <a:cubicBezTo>
                  <a:pt x="2317" y="434"/>
                  <a:pt x="2319" y="426"/>
                  <a:pt x="2321" y="431"/>
                </a:cubicBezTo>
                <a:cubicBezTo>
                  <a:pt x="2322" y="436"/>
                  <a:pt x="2326" y="436"/>
                  <a:pt x="2326" y="441"/>
                </a:cubicBezTo>
                <a:cubicBezTo>
                  <a:pt x="2330" y="444"/>
                  <a:pt x="2336" y="461"/>
                  <a:pt x="2331" y="464"/>
                </a:cubicBezTo>
                <a:cubicBezTo>
                  <a:pt x="2332" y="451"/>
                  <a:pt x="2319" y="453"/>
                  <a:pt x="2324" y="445"/>
                </a:cubicBezTo>
                <a:cubicBezTo>
                  <a:pt x="2315" y="446"/>
                  <a:pt x="2314" y="435"/>
                  <a:pt x="2311" y="427"/>
                </a:cubicBezTo>
                <a:cubicBezTo>
                  <a:pt x="2306" y="425"/>
                  <a:pt x="2305" y="417"/>
                  <a:pt x="2298" y="418"/>
                </a:cubicBezTo>
                <a:cubicBezTo>
                  <a:pt x="2294" y="413"/>
                  <a:pt x="2289" y="411"/>
                  <a:pt x="2286" y="405"/>
                </a:cubicBezTo>
                <a:cubicBezTo>
                  <a:pt x="2283" y="401"/>
                  <a:pt x="2278" y="398"/>
                  <a:pt x="2275" y="393"/>
                </a:cubicBezTo>
                <a:cubicBezTo>
                  <a:pt x="2272" y="393"/>
                  <a:pt x="2271" y="389"/>
                  <a:pt x="2271" y="385"/>
                </a:cubicBezTo>
                <a:cubicBezTo>
                  <a:pt x="2270" y="381"/>
                  <a:pt x="2265" y="383"/>
                  <a:pt x="2264" y="380"/>
                </a:cubicBezTo>
                <a:cubicBezTo>
                  <a:pt x="2254" y="376"/>
                  <a:pt x="2250" y="361"/>
                  <a:pt x="2239" y="359"/>
                </a:cubicBezTo>
                <a:cubicBezTo>
                  <a:pt x="2232" y="349"/>
                  <a:pt x="2223" y="342"/>
                  <a:pt x="2218" y="330"/>
                </a:cubicBezTo>
                <a:cubicBezTo>
                  <a:pt x="2196" y="316"/>
                  <a:pt x="2178" y="294"/>
                  <a:pt x="2157" y="277"/>
                </a:cubicBezTo>
                <a:cubicBezTo>
                  <a:pt x="2156" y="267"/>
                  <a:pt x="2144" y="275"/>
                  <a:pt x="2145" y="262"/>
                </a:cubicBezTo>
                <a:cubicBezTo>
                  <a:pt x="2135" y="264"/>
                  <a:pt x="2134" y="254"/>
                  <a:pt x="2128" y="251"/>
                </a:cubicBezTo>
                <a:cubicBezTo>
                  <a:pt x="2119" y="239"/>
                  <a:pt x="2106" y="234"/>
                  <a:pt x="2099" y="221"/>
                </a:cubicBezTo>
                <a:cubicBezTo>
                  <a:pt x="2093" y="221"/>
                  <a:pt x="2090" y="217"/>
                  <a:pt x="2086" y="215"/>
                </a:cubicBezTo>
                <a:cubicBezTo>
                  <a:pt x="2084" y="208"/>
                  <a:pt x="2074" y="213"/>
                  <a:pt x="2072" y="206"/>
                </a:cubicBezTo>
                <a:cubicBezTo>
                  <a:pt x="2065" y="208"/>
                  <a:pt x="2067" y="195"/>
                  <a:pt x="2059" y="200"/>
                </a:cubicBezTo>
                <a:cubicBezTo>
                  <a:pt x="2058" y="190"/>
                  <a:pt x="2050" y="194"/>
                  <a:pt x="2047" y="187"/>
                </a:cubicBezTo>
                <a:cubicBezTo>
                  <a:pt x="2039" y="182"/>
                  <a:pt x="2034" y="170"/>
                  <a:pt x="2023" y="168"/>
                </a:cubicBezTo>
                <a:cubicBezTo>
                  <a:pt x="2019" y="155"/>
                  <a:pt x="2004" y="159"/>
                  <a:pt x="2001" y="146"/>
                </a:cubicBezTo>
                <a:cubicBezTo>
                  <a:pt x="1991" y="143"/>
                  <a:pt x="1986" y="131"/>
                  <a:pt x="1976" y="127"/>
                </a:cubicBezTo>
                <a:cubicBezTo>
                  <a:pt x="1977" y="118"/>
                  <a:pt x="1967" y="123"/>
                  <a:pt x="1968" y="114"/>
                </a:cubicBezTo>
                <a:cubicBezTo>
                  <a:pt x="1959" y="118"/>
                  <a:pt x="1961" y="105"/>
                  <a:pt x="1954" y="105"/>
                </a:cubicBezTo>
                <a:cubicBezTo>
                  <a:pt x="1947" y="98"/>
                  <a:pt x="1940" y="89"/>
                  <a:pt x="1932" y="83"/>
                </a:cubicBezTo>
                <a:cubicBezTo>
                  <a:pt x="1930" y="77"/>
                  <a:pt x="1925" y="77"/>
                  <a:pt x="1921" y="73"/>
                </a:cubicBezTo>
                <a:cubicBezTo>
                  <a:pt x="1917" y="70"/>
                  <a:pt x="1915" y="62"/>
                  <a:pt x="1910" y="61"/>
                </a:cubicBezTo>
                <a:cubicBezTo>
                  <a:pt x="1911" y="64"/>
                  <a:pt x="1907" y="66"/>
                  <a:pt x="1911" y="67"/>
                </a:cubicBezTo>
                <a:cubicBezTo>
                  <a:pt x="1915" y="66"/>
                  <a:pt x="1915" y="71"/>
                  <a:pt x="1918" y="71"/>
                </a:cubicBezTo>
                <a:cubicBezTo>
                  <a:pt x="1917" y="82"/>
                  <a:pt x="1926" y="78"/>
                  <a:pt x="1927" y="87"/>
                </a:cubicBezTo>
                <a:cubicBezTo>
                  <a:pt x="1934" y="86"/>
                  <a:pt x="1934" y="97"/>
                  <a:pt x="1938" y="100"/>
                </a:cubicBezTo>
                <a:cubicBezTo>
                  <a:pt x="1948" y="98"/>
                  <a:pt x="1940" y="104"/>
                  <a:pt x="1946" y="110"/>
                </a:cubicBezTo>
                <a:cubicBezTo>
                  <a:pt x="1957" y="114"/>
                  <a:pt x="1962" y="126"/>
                  <a:pt x="1971" y="131"/>
                </a:cubicBezTo>
                <a:cubicBezTo>
                  <a:pt x="1980" y="140"/>
                  <a:pt x="1988" y="148"/>
                  <a:pt x="1997" y="156"/>
                </a:cubicBezTo>
                <a:cubicBezTo>
                  <a:pt x="2006" y="162"/>
                  <a:pt x="2013" y="170"/>
                  <a:pt x="2022" y="177"/>
                </a:cubicBezTo>
                <a:cubicBezTo>
                  <a:pt x="2024" y="184"/>
                  <a:pt x="2033" y="181"/>
                  <a:pt x="2033" y="190"/>
                </a:cubicBezTo>
                <a:cubicBezTo>
                  <a:pt x="2041" y="189"/>
                  <a:pt x="2041" y="201"/>
                  <a:pt x="2047" y="202"/>
                </a:cubicBezTo>
                <a:cubicBezTo>
                  <a:pt x="2051" y="206"/>
                  <a:pt x="2056" y="209"/>
                  <a:pt x="2061" y="211"/>
                </a:cubicBezTo>
                <a:cubicBezTo>
                  <a:pt x="2062" y="219"/>
                  <a:pt x="2071" y="216"/>
                  <a:pt x="2073" y="223"/>
                </a:cubicBezTo>
                <a:cubicBezTo>
                  <a:pt x="2081" y="220"/>
                  <a:pt x="2082" y="230"/>
                  <a:pt x="2088" y="229"/>
                </a:cubicBezTo>
                <a:cubicBezTo>
                  <a:pt x="2091" y="237"/>
                  <a:pt x="2099" y="235"/>
                  <a:pt x="2103" y="241"/>
                </a:cubicBezTo>
                <a:cubicBezTo>
                  <a:pt x="2105" y="248"/>
                  <a:pt x="2113" y="248"/>
                  <a:pt x="2115" y="256"/>
                </a:cubicBezTo>
                <a:cubicBezTo>
                  <a:pt x="2119" y="256"/>
                  <a:pt x="2119" y="262"/>
                  <a:pt x="2122" y="264"/>
                </a:cubicBezTo>
                <a:cubicBezTo>
                  <a:pt x="2126" y="264"/>
                  <a:pt x="2129" y="266"/>
                  <a:pt x="2129" y="271"/>
                </a:cubicBezTo>
                <a:cubicBezTo>
                  <a:pt x="2138" y="271"/>
                  <a:pt x="2139" y="282"/>
                  <a:pt x="2146" y="282"/>
                </a:cubicBezTo>
                <a:cubicBezTo>
                  <a:pt x="2150" y="290"/>
                  <a:pt x="2158" y="290"/>
                  <a:pt x="2161" y="297"/>
                </a:cubicBezTo>
                <a:cubicBezTo>
                  <a:pt x="2165" y="305"/>
                  <a:pt x="2175" y="302"/>
                  <a:pt x="2176" y="312"/>
                </a:cubicBezTo>
                <a:cubicBezTo>
                  <a:pt x="2181" y="316"/>
                  <a:pt x="2189" y="317"/>
                  <a:pt x="2191" y="327"/>
                </a:cubicBezTo>
                <a:cubicBezTo>
                  <a:pt x="2200" y="325"/>
                  <a:pt x="2198" y="341"/>
                  <a:pt x="2208" y="338"/>
                </a:cubicBezTo>
                <a:cubicBezTo>
                  <a:pt x="2210" y="348"/>
                  <a:pt x="2219" y="346"/>
                  <a:pt x="2220" y="356"/>
                </a:cubicBezTo>
                <a:cubicBezTo>
                  <a:pt x="2232" y="364"/>
                  <a:pt x="2239" y="378"/>
                  <a:pt x="2250" y="386"/>
                </a:cubicBezTo>
                <a:cubicBezTo>
                  <a:pt x="2256" y="389"/>
                  <a:pt x="2261" y="395"/>
                  <a:pt x="2265" y="401"/>
                </a:cubicBezTo>
                <a:cubicBezTo>
                  <a:pt x="2266" y="405"/>
                  <a:pt x="2273" y="401"/>
                  <a:pt x="2272" y="408"/>
                </a:cubicBezTo>
                <a:cubicBezTo>
                  <a:pt x="2277" y="407"/>
                  <a:pt x="2275" y="416"/>
                  <a:pt x="2280" y="415"/>
                </a:cubicBezTo>
                <a:cubicBezTo>
                  <a:pt x="2284" y="421"/>
                  <a:pt x="2290" y="425"/>
                  <a:pt x="2294" y="430"/>
                </a:cubicBezTo>
                <a:cubicBezTo>
                  <a:pt x="2299" y="429"/>
                  <a:pt x="2298" y="438"/>
                  <a:pt x="2302" y="438"/>
                </a:cubicBezTo>
                <a:cubicBezTo>
                  <a:pt x="2304" y="441"/>
                  <a:pt x="2307" y="442"/>
                  <a:pt x="2307" y="448"/>
                </a:cubicBezTo>
                <a:cubicBezTo>
                  <a:pt x="2318" y="456"/>
                  <a:pt x="2322" y="475"/>
                  <a:pt x="2332" y="485"/>
                </a:cubicBezTo>
                <a:cubicBezTo>
                  <a:pt x="2332" y="495"/>
                  <a:pt x="2338" y="495"/>
                  <a:pt x="2339" y="504"/>
                </a:cubicBezTo>
                <a:cubicBezTo>
                  <a:pt x="2341" y="511"/>
                  <a:pt x="2343" y="517"/>
                  <a:pt x="2348" y="520"/>
                </a:cubicBezTo>
                <a:cubicBezTo>
                  <a:pt x="2351" y="537"/>
                  <a:pt x="2356" y="550"/>
                  <a:pt x="2362" y="561"/>
                </a:cubicBezTo>
                <a:cubicBezTo>
                  <a:pt x="2361" y="570"/>
                  <a:pt x="2362" y="577"/>
                  <a:pt x="2367" y="584"/>
                </a:cubicBezTo>
                <a:cubicBezTo>
                  <a:pt x="2368" y="589"/>
                  <a:pt x="2369" y="594"/>
                  <a:pt x="2370" y="598"/>
                </a:cubicBezTo>
                <a:cubicBezTo>
                  <a:pt x="2372" y="602"/>
                  <a:pt x="2369" y="614"/>
                  <a:pt x="2375" y="612"/>
                </a:cubicBezTo>
                <a:cubicBezTo>
                  <a:pt x="2375" y="624"/>
                  <a:pt x="2378" y="623"/>
                  <a:pt x="2380" y="638"/>
                </a:cubicBezTo>
                <a:cubicBezTo>
                  <a:pt x="2380" y="648"/>
                  <a:pt x="2393" y="655"/>
                  <a:pt x="2382" y="661"/>
                </a:cubicBezTo>
                <a:cubicBezTo>
                  <a:pt x="2379" y="642"/>
                  <a:pt x="2371" y="631"/>
                  <a:pt x="2365" y="617"/>
                </a:cubicBezTo>
                <a:cubicBezTo>
                  <a:pt x="2358" y="602"/>
                  <a:pt x="2346" y="596"/>
                  <a:pt x="2342" y="577"/>
                </a:cubicBezTo>
                <a:cubicBezTo>
                  <a:pt x="2337" y="572"/>
                  <a:pt x="2334" y="565"/>
                  <a:pt x="2329" y="559"/>
                </a:cubicBezTo>
                <a:cubicBezTo>
                  <a:pt x="2327" y="550"/>
                  <a:pt x="2318" y="551"/>
                  <a:pt x="2317" y="541"/>
                </a:cubicBezTo>
                <a:cubicBezTo>
                  <a:pt x="2306" y="532"/>
                  <a:pt x="2296" y="522"/>
                  <a:pt x="2287" y="511"/>
                </a:cubicBezTo>
                <a:cubicBezTo>
                  <a:pt x="2268" y="492"/>
                  <a:pt x="2254" y="465"/>
                  <a:pt x="2235" y="445"/>
                </a:cubicBezTo>
                <a:cubicBezTo>
                  <a:pt x="2229" y="442"/>
                  <a:pt x="2229" y="430"/>
                  <a:pt x="2221" y="430"/>
                </a:cubicBezTo>
                <a:cubicBezTo>
                  <a:pt x="2218" y="422"/>
                  <a:pt x="2212" y="419"/>
                  <a:pt x="2208" y="412"/>
                </a:cubicBezTo>
                <a:cubicBezTo>
                  <a:pt x="2208" y="406"/>
                  <a:pt x="2203" y="407"/>
                  <a:pt x="2201" y="405"/>
                </a:cubicBezTo>
                <a:cubicBezTo>
                  <a:pt x="2200" y="400"/>
                  <a:pt x="2197" y="398"/>
                  <a:pt x="2193" y="397"/>
                </a:cubicBezTo>
                <a:cubicBezTo>
                  <a:pt x="2191" y="388"/>
                  <a:pt x="2184" y="386"/>
                  <a:pt x="2178" y="382"/>
                </a:cubicBezTo>
                <a:cubicBezTo>
                  <a:pt x="2172" y="375"/>
                  <a:pt x="2166" y="366"/>
                  <a:pt x="2159" y="360"/>
                </a:cubicBezTo>
                <a:cubicBezTo>
                  <a:pt x="2160" y="350"/>
                  <a:pt x="2151" y="355"/>
                  <a:pt x="2148" y="350"/>
                </a:cubicBezTo>
                <a:cubicBezTo>
                  <a:pt x="2147" y="342"/>
                  <a:pt x="2140" y="343"/>
                  <a:pt x="2139" y="334"/>
                </a:cubicBezTo>
                <a:cubicBezTo>
                  <a:pt x="2129" y="332"/>
                  <a:pt x="2126" y="319"/>
                  <a:pt x="2118" y="315"/>
                </a:cubicBezTo>
                <a:cubicBezTo>
                  <a:pt x="2111" y="315"/>
                  <a:pt x="2113" y="305"/>
                  <a:pt x="2107" y="305"/>
                </a:cubicBezTo>
                <a:cubicBezTo>
                  <a:pt x="2102" y="303"/>
                  <a:pt x="2101" y="294"/>
                  <a:pt x="2093" y="296"/>
                </a:cubicBezTo>
                <a:cubicBezTo>
                  <a:pt x="2094" y="287"/>
                  <a:pt x="2087" y="288"/>
                  <a:pt x="2082" y="286"/>
                </a:cubicBezTo>
                <a:cubicBezTo>
                  <a:pt x="2077" y="285"/>
                  <a:pt x="2080" y="272"/>
                  <a:pt x="2071" y="277"/>
                </a:cubicBezTo>
                <a:cubicBezTo>
                  <a:pt x="2070" y="270"/>
                  <a:pt x="2065" y="269"/>
                  <a:pt x="2061" y="267"/>
                </a:cubicBezTo>
                <a:cubicBezTo>
                  <a:pt x="2059" y="260"/>
                  <a:pt x="2053" y="258"/>
                  <a:pt x="2049" y="255"/>
                </a:cubicBezTo>
                <a:cubicBezTo>
                  <a:pt x="2047" y="249"/>
                  <a:pt x="2042" y="248"/>
                  <a:pt x="2038" y="245"/>
                </a:cubicBezTo>
                <a:cubicBezTo>
                  <a:pt x="2036" y="239"/>
                  <a:pt x="2031" y="237"/>
                  <a:pt x="2027" y="233"/>
                </a:cubicBezTo>
                <a:cubicBezTo>
                  <a:pt x="2019" y="226"/>
                  <a:pt x="2011" y="219"/>
                  <a:pt x="2003" y="214"/>
                </a:cubicBezTo>
                <a:cubicBezTo>
                  <a:pt x="1996" y="206"/>
                  <a:pt x="1988" y="201"/>
                  <a:pt x="1981" y="194"/>
                </a:cubicBezTo>
                <a:cubicBezTo>
                  <a:pt x="1972" y="189"/>
                  <a:pt x="1967" y="179"/>
                  <a:pt x="1959" y="172"/>
                </a:cubicBezTo>
                <a:cubicBezTo>
                  <a:pt x="1951" y="166"/>
                  <a:pt x="1945" y="157"/>
                  <a:pt x="1937" y="150"/>
                </a:cubicBezTo>
                <a:cubicBezTo>
                  <a:pt x="1931" y="141"/>
                  <a:pt x="1919" y="139"/>
                  <a:pt x="1914" y="128"/>
                </a:cubicBezTo>
                <a:cubicBezTo>
                  <a:pt x="1905" y="125"/>
                  <a:pt x="1899" y="116"/>
                  <a:pt x="1893" y="109"/>
                </a:cubicBezTo>
                <a:cubicBezTo>
                  <a:pt x="1888" y="107"/>
                  <a:pt x="1883" y="106"/>
                  <a:pt x="1882" y="99"/>
                </a:cubicBezTo>
                <a:cubicBezTo>
                  <a:pt x="1880" y="92"/>
                  <a:pt x="1871" y="96"/>
                  <a:pt x="1871" y="87"/>
                </a:cubicBezTo>
                <a:cubicBezTo>
                  <a:pt x="1863" y="80"/>
                  <a:pt x="1854" y="74"/>
                  <a:pt x="1851" y="61"/>
                </a:cubicBezTo>
                <a:cubicBezTo>
                  <a:pt x="1843" y="64"/>
                  <a:pt x="1846" y="51"/>
                  <a:pt x="1840" y="51"/>
                </a:cubicBezTo>
                <a:cubicBezTo>
                  <a:pt x="1836" y="51"/>
                  <a:pt x="1837" y="48"/>
                  <a:pt x="1839" y="46"/>
                </a:cubicBezTo>
                <a:cubicBezTo>
                  <a:pt x="1838" y="42"/>
                  <a:pt x="1833" y="44"/>
                  <a:pt x="1832" y="41"/>
                </a:cubicBezTo>
                <a:cubicBezTo>
                  <a:pt x="1829" y="23"/>
                  <a:pt x="1817" y="20"/>
                  <a:pt x="1815" y="1"/>
                </a:cubicBezTo>
                <a:cubicBezTo>
                  <a:pt x="1809" y="1"/>
                  <a:pt x="1809" y="1"/>
                  <a:pt x="1809" y="1"/>
                </a:cubicBezTo>
                <a:cubicBezTo>
                  <a:pt x="1811" y="5"/>
                  <a:pt x="1813" y="10"/>
                  <a:pt x="1815" y="15"/>
                </a:cubicBezTo>
                <a:cubicBezTo>
                  <a:pt x="1816" y="20"/>
                  <a:pt x="1817" y="24"/>
                  <a:pt x="1820" y="26"/>
                </a:cubicBezTo>
                <a:cubicBezTo>
                  <a:pt x="1824" y="27"/>
                  <a:pt x="1823" y="37"/>
                  <a:pt x="1828" y="36"/>
                </a:cubicBezTo>
                <a:cubicBezTo>
                  <a:pt x="1832" y="41"/>
                  <a:pt x="1821" y="47"/>
                  <a:pt x="1830" y="47"/>
                </a:cubicBezTo>
                <a:cubicBezTo>
                  <a:pt x="1837" y="46"/>
                  <a:pt x="1833" y="57"/>
                  <a:pt x="1832" y="59"/>
                </a:cubicBezTo>
                <a:cubicBezTo>
                  <a:pt x="1838" y="59"/>
                  <a:pt x="1840" y="65"/>
                  <a:pt x="1843" y="68"/>
                </a:cubicBezTo>
                <a:cubicBezTo>
                  <a:pt x="1846" y="72"/>
                  <a:pt x="1853" y="76"/>
                  <a:pt x="1852" y="84"/>
                </a:cubicBezTo>
                <a:cubicBezTo>
                  <a:pt x="1863" y="88"/>
                  <a:pt x="1867" y="102"/>
                  <a:pt x="1875" y="109"/>
                </a:cubicBezTo>
                <a:cubicBezTo>
                  <a:pt x="1881" y="120"/>
                  <a:pt x="1890" y="127"/>
                  <a:pt x="1893" y="141"/>
                </a:cubicBezTo>
                <a:cubicBezTo>
                  <a:pt x="1903" y="147"/>
                  <a:pt x="1907" y="161"/>
                  <a:pt x="1916" y="166"/>
                </a:cubicBezTo>
                <a:cubicBezTo>
                  <a:pt x="1920" y="170"/>
                  <a:pt x="1922" y="177"/>
                  <a:pt x="1927" y="179"/>
                </a:cubicBezTo>
                <a:cubicBezTo>
                  <a:pt x="1932" y="181"/>
                  <a:pt x="1932" y="192"/>
                  <a:pt x="1939" y="191"/>
                </a:cubicBezTo>
                <a:cubicBezTo>
                  <a:pt x="1940" y="195"/>
                  <a:pt x="1944" y="193"/>
                  <a:pt x="1946" y="196"/>
                </a:cubicBezTo>
                <a:cubicBezTo>
                  <a:pt x="1947" y="199"/>
                  <a:pt x="1947" y="204"/>
                  <a:pt x="1950" y="204"/>
                </a:cubicBezTo>
                <a:cubicBezTo>
                  <a:pt x="1953" y="209"/>
                  <a:pt x="1958" y="212"/>
                  <a:pt x="1962" y="216"/>
                </a:cubicBezTo>
                <a:cubicBezTo>
                  <a:pt x="1969" y="215"/>
                  <a:pt x="1968" y="226"/>
                  <a:pt x="1975" y="225"/>
                </a:cubicBezTo>
                <a:cubicBezTo>
                  <a:pt x="1975" y="230"/>
                  <a:pt x="1978" y="232"/>
                  <a:pt x="1980" y="233"/>
                </a:cubicBezTo>
                <a:cubicBezTo>
                  <a:pt x="1981" y="235"/>
                  <a:pt x="1985" y="236"/>
                  <a:pt x="1987" y="238"/>
                </a:cubicBezTo>
                <a:cubicBezTo>
                  <a:pt x="1994" y="246"/>
                  <a:pt x="2002" y="254"/>
                  <a:pt x="2009" y="263"/>
                </a:cubicBezTo>
                <a:cubicBezTo>
                  <a:pt x="2014" y="265"/>
                  <a:pt x="2016" y="273"/>
                  <a:pt x="2021" y="275"/>
                </a:cubicBezTo>
                <a:cubicBezTo>
                  <a:pt x="2023" y="282"/>
                  <a:pt x="2032" y="278"/>
                  <a:pt x="2032" y="288"/>
                </a:cubicBezTo>
                <a:cubicBezTo>
                  <a:pt x="2043" y="292"/>
                  <a:pt x="2047" y="305"/>
                  <a:pt x="2055" y="313"/>
                </a:cubicBezTo>
                <a:cubicBezTo>
                  <a:pt x="2064" y="319"/>
                  <a:pt x="2068" y="333"/>
                  <a:pt x="2078" y="338"/>
                </a:cubicBezTo>
                <a:cubicBezTo>
                  <a:pt x="2077" y="342"/>
                  <a:pt x="2081" y="344"/>
                  <a:pt x="2082" y="346"/>
                </a:cubicBezTo>
                <a:cubicBezTo>
                  <a:pt x="2084" y="347"/>
                  <a:pt x="2088" y="348"/>
                  <a:pt x="2089" y="350"/>
                </a:cubicBezTo>
                <a:cubicBezTo>
                  <a:pt x="2090" y="359"/>
                  <a:pt x="2097" y="358"/>
                  <a:pt x="2098" y="366"/>
                </a:cubicBezTo>
                <a:cubicBezTo>
                  <a:pt x="2103" y="369"/>
                  <a:pt x="2105" y="376"/>
                  <a:pt x="2110" y="379"/>
                </a:cubicBezTo>
                <a:cubicBezTo>
                  <a:pt x="2114" y="381"/>
                  <a:pt x="2114" y="392"/>
                  <a:pt x="2121" y="391"/>
                </a:cubicBezTo>
                <a:cubicBezTo>
                  <a:pt x="2123" y="398"/>
                  <a:pt x="2128" y="400"/>
                  <a:pt x="2132" y="404"/>
                </a:cubicBezTo>
                <a:cubicBezTo>
                  <a:pt x="2137" y="406"/>
                  <a:pt x="2136" y="417"/>
                  <a:pt x="2144" y="416"/>
                </a:cubicBezTo>
                <a:cubicBezTo>
                  <a:pt x="2152" y="424"/>
                  <a:pt x="2156" y="437"/>
                  <a:pt x="2167" y="441"/>
                </a:cubicBezTo>
                <a:cubicBezTo>
                  <a:pt x="2167" y="445"/>
                  <a:pt x="2169" y="447"/>
                  <a:pt x="2171" y="449"/>
                </a:cubicBezTo>
                <a:cubicBezTo>
                  <a:pt x="2172" y="452"/>
                  <a:pt x="2168" y="454"/>
                  <a:pt x="2172" y="455"/>
                </a:cubicBezTo>
                <a:cubicBezTo>
                  <a:pt x="2176" y="455"/>
                  <a:pt x="2177" y="457"/>
                  <a:pt x="2179" y="459"/>
                </a:cubicBezTo>
                <a:cubicBezTo>
                  <a:pt x="2179" y="462"/>
                  <a:pt x="2184" y="463"/>
                  <a:pt x="2180" y="465"/>
                </a:cubicBezTo>
                <a:cubicBezTo>
                  <a:pt x="2166" y="461"/>
                  <a:pt x="2162" y="443"/>
                  <a:pt x="2148" y="439"/>
                </a:cubicBezTo>
                <a:cubicBezTo>
                  <a:pt x="2147" y="435"/>
                  <a:pt x="2143" y="434"/>
                  <a:pt x="2143" y="428"/>
                </a:cubicBezTo>
                <a:cubicBezTo>
                  <a:pt x="2138" y="429"/>
                  <a:pt x="2135" y="427"/>
                  <a:pt x="2134" y="424"/>
                </a:cubicBezTo>
                <a:cubicBezTo>
                  <a:pt x="2130" y="417"/>
                  <a:pt x="2123" y="415"/>
                  <a:pt x="2119" y="409"/>
                </a:cubicBezTo>
                <a:cubicBezTo>
                  <a:pt x="2099" y="389"/>
                  <a:pt x="2078" y="370"/>
                  <a:pt x="2057" y="351"/>
                </a:cubicBezTo>
                <a:cubicBezTo>
                  <a:pt x="2035" y="333"/>
                  <a:pt x="2012" y="317"/>
                  <a:pt x="1992" y="296"/>
                </a:cubicBezTo>
                <a:cubicBezTo>
                  <a:pt x="1981" y="287"/>
                  <a:pt x="1971" y="278"/>
                  <a:pt x="1961" y="270"/>
                </a:cubicBezTo>
                <a:cubicBezTo>
                  <a:pt x="1952" y="270"/>
                  <a:pt x="1951" y="259"/>
                  <a:pt x="1943" y="258"/>
                </a:cubicBezTo>
                <a:cubicBezTo>
                  <a:pt x="1943" y="253"/>
                  <a:pt x="1940" y="251"/>
                  <a:pt x="1936" y="251"/>
                </a:cubicBezTo>
                <a:cubicBezTo>
                  <a:pt x="1938" y="241"/>
                  <a:pt x="1930" y="245"/>
                  <a:pt x="1928" y="241"/>
                </a:cubicBezTo>
                <a:cubicBezTo>
                  <a:pt x="1909" y="218"/>
                  <a:pt x="1887" y="202"/>
                  <a:pt x="1866" y="182"/>
                </a:cubicBezTo>
                <a:cubicBezTo>
                  <a:pt x="1854" y="175"/>
                  <a:pt x="1847" y="161"/>
                  <a:pt x="1834" y="156"/>
                </a:cubicBezTo>
                <a:cubicBezTo>
                  <a:pt x="1831" y="149"/>
                  <a:pt x="1826" y="144"/>
                  <a:pt x="1819" y="141"/>
                </a:cubicBezTo>
                <a:cubicBezTo>
                  <a:pt x="1819" y="136"/>
                  <a:pt x="1816" y="134"/>
                  <a:pt x="1812" y="134"/>
                </a:cubicBezTo>
                <a:cubicBezTo>
                  <a:pt x="1811" y="129"/>
                  <a:pt x="1808" y="125"/>
                  <a:pt x="1804" y="124"/>
                </a:cubicBezTo>
                <a:cubicBezTo>
                  <a:pt x="1784" y="103"/>
                  <a:pt x="1766" y="79"/>
                  <a:pt x="1747" y="58"/>
                </a:cubicBezTo>
                <a:cubicBezTo>
                  <a:pt x="1742" y="59"/>
                  <a:pt x="1743" y="51"/>
                  <a:pt x="1739" y="51"/>
                </a:cubicBezTo>
                <a:cubicBezTo>
                  <a:pt x="1739" y="45"/>
                  <a:pt x="1735" y="45"/>
                  <a:pt x="1734" y="40"/>
                </a:cubicBezTo>
                <a:cubicBezTo>
                  <a:pt x="1728" y="37"/>
                  <a:pt x="1725" y="29"/>
                  <a:pt x="1719" y="25"/>
                </a:cubicBezTo>
                <a:cubicBezTo>
                  <a:pt x="1717" y="16"/>
                  <a:pt x="1708" y="17"/>
                  <a:pt x="1707" y="7"/>
                </a:cubicBezTo>
                <a:cubicBezTo>
                  <a:pt x="1705" y="5"/>
                  <a:pt x="1704" y="3"/>
                  <a:pt x="1702" y="1"/>
                </a:cubicBezTo>
                <a:cubicBezTo>
                  <a:pt x="1697" y="1"/>
                  <a:pt x="1697" y="1"/>
                  <a:pt x="1697" y="1"/>
                </a:cubicBezTo>
                <a:cubicBezTo>
                  <a:pt x="1699" y="3"/>
                  <a:pt x="1701" y="6"/>
                  <a:pt x="1702" y="11"/>
                </a:cubicBezTo>
                <a:cubicBezTo>
                  <a:pt x="1706" y="10"/>
                  <a:pt x="1705" y="19"/>
                  <a:pt x="1709" y="18"/>
                </a:cubicBezTo>
                <a:cubicBezTo>
                  <a:pt x="1711" y="22"/>
                  <a:pt x="1714" y="23"/>
                  <a:pt x="1714" y="29"/>
                </a:cubicBezTo>
                <a:cubicBezTo>
                  <a:pt x="1725" y="37"/>
                  <a:pt x="1731" y="53"/>
                  <a:pt x="1741" y="62"/>
                </a:cubicBezTo>
                <a:cubicBezTo>
                  <a:pt x="1751" y="73"/>
                  <a:pt x="1760" y="84"/>
                  <a:pt x="1769" y="95"/>
                </a:cubicBezTo>
                <a:cubicBezTo>
                  <a:pt x="1780" y="105"/>
                  <a:pt x="1788" y="118"/>
                  <a:pt x="1799" y="128"/>
                </a:cubicBezTo>
                <a:cubicBezTo>
                  <a:pt x="1809" y="137"/>
                  <a:pt x="1816" y="151"/>
                  <a:pt x="1829" y="157"/>
                </a:cubicBezTo>
                <a:cubicBezTo>
                  <a:pt x="1830" y="167"/>
                  <a:pt x="1840" y="164"/>
                  <a:pt x="1843" y="172"/>
                </a:cubicBezTo>
                <a:cubicBezTo>
                  <a:pt x="1849" y="176"/>
                  <a:pt x="1852" y="183"/>
                  <a:pt x="1858" y="187"/>
                </a:cubicBezTo>
                <a:cubicBezTo>
                  <a:pt x="1867" y="197"/>
                  <a:pt x="1879" y="204"/>
                  <a:pt x="1888" y="216"/>
                </a:cubicBezTo>
                <a:cubicBezTo>
                  <a:pt x="1893" y="215"/>
                  <a:pt x="1892" y="221"/>
                  <a:pt x="1895" y="224"/>
                </a:cubicBezTo>
                <a:cubicBezTo>
                  <a:pt x="1896" y="224"/>
                  <a:pt x="1900" y="222"/>
                  <a:pt x="1901" y="222"/>
                </a:cubicBezTo>
                <a:cubicBezTo>
                  <a:pt x="1902" y="223"/>
                  <a:pt x="1902" y="229"/>
                  <a:pt x="1905" y="227"/>
                </a:cubicBezTo>
                <a:cubicBezTo>
                  <a:pt x="1909" y="234"/>
                  <a:pt x="1913" y="242"/>
                  <a:pt x="1920" y="245"/>
                </a:cubicBezTo>
                <a:cubicBezTo>
                  <a:pt x="1937" y="270"/>
                  <a:pt x="1961" y="283"/>
                  <a:pt x="1982" y="301"/>
                </a:cubicBezTo>
                <a:cubicBezTo>
                  <a:pt x="1988" y="304"/>
                  <a:pt x="1991" y="312"/>
                  <a:pt x="1996" y="316"/>
                </a:cubicBezTo>
                <a:cubicBezTo>
                  <a:pt x="2000" y="323"/>
                  <a:pt x="2010" y="320"/>
                  <a:pt x="2011" y="330"/>
                </a:cubicBezTo>
                <a:cubicBezTo>
                  <a:pt x="2015" y="331"/>
                  <a:pt x="2018" y="333"/>
                  <a:pt x="2019" y="338"/>
                </a:cubicBezTo>
                <a:cubicBezTo>
                  <a:pt x="2022" y="338"/>
                  <a:pt x="2026" y="339"/>
                  <a:pt x="2028" y="342"/>
                </a:cubicBezTo>
                <a:cubicBezTo>
                  <a:pt x="2034" y="346"/>
                  <a:pt x="2039" y="353"/>
                  <a:pt x="2046" y="356"/>
                </a:cubicBezTo>
                <a:cubicBezTo>
                  <a:pt x="2057" y="364"/>
                  <a:pt x="2066" y="375"/>
                  <a:pt x="2078" y="382"/>
                </a:cubicBezTo>
                <a:cubicBezTo>
                  <a:pt x="2087" y="393"/>
                  <a:pt x="2097" y="405"/>
                  <a:pt x="2108" y="414"/>
                </a:cubicBezTo>
                <a:cubicBezTo>
                  <a:pt x="2114" y="418"/>
                  <a:pt x="2116" y="426"/>
                  <a:pt x="2125" y="426"/>
                </a:cubicBezTo>
                <a:cubicBezTo>
                  <a:pt x="2128" y="434"/>
                  <a:pt x="2133" y="439"/>
                  <a:pt x="2140" y="441"/>
                </a:cubicBezTo>
                <a:cubicBezTo>
                  <a:pt x="2148" y="454"/>
                  <a:pt x="2160" y="461"/>
                  <a:pt x="2172" y="469"/>
                </a:cubicBezTo>
                <a:cubicBezTo>
                  <a:pt x="2178" y="481"/>
                  <a:pt x="2188" y="487"/>
                  <a:pt x="2196" y="497"/>
                </a:cubicBezTo>
                <a:cubicBezTo>
                  <a:pt x="2200" y="500"/>
                  <a:pt x="2202" y="507"/>
                  <a:pt x="2207" y="510"/>
                </a:cubicBezTo>
                <a:cubicBezTo>
                  <a:pt x="2212" y="514"/>
                  <a:pt x="2217" y="517"/>
                  <a:pt x="2221" y="522"/>
                </a:cubicBezTo>
                <a:cubicBezTo>
                  <a:pt x="2224" y="532"/>
                  <a:pt x="2231" y="536"/>
                  <a:pt x="2235" y="546"/>
                </a:cubicBezTo>
                <a:cubicBezTo>
                  <a:pt x="2239" y="547"/>
                  <a:pt x="2241" y="551"/>
                  <a:pt x="2243" y="556"/>
                </a:cubicBezTo>
                <a:cubicBezTo>
                  <a:pt x="2248" y="556"/>
                  <a:pt x="2250" y="559"/>
                  <a:pt x="2251" y="566"/>
                </a:cubicBezTo>
                <a:cubicBezTo>
                  <a:pt x="2259" y="569"/>
                  <a:pt x="2263" y="577"/>
                  <a:pt x="2269" y="583"/>
                </a:cubicBezTo>
                <a:cubicBezTo>
                  <a:pt x="2274" y="582"/>
                  <a:pt x="2273" y="592"/>
                  <a:pt x="2279" y="590"/>
                </a:cubicBezTo>
                <a:cubicBezTo>
                  <a:pt x="2280" y="592"/>
                  <a:pt x="2280" y="595"/>
                  <a:pt x="2283" y="595"/>
                </a:cubicBezTo>
                <a:cubicBezTo>
                  <a:pt x="2284" y="598"/>
                  <a:pt x="2288" y="599"/>
                  <a:pt x="2284" y="601"/>
                </a:cubicBezTo>
                <a:cubicBezTo>
                  <a:pt x="2276" y="599"/>
                  <a:pt x="2274" y="589"/>
                  <a:pt x="2267" y="587"/>
                </a:cubicBezTo>
                <a:cubicBezTo>
                  <a:pt x="2262" y="580"/>
                  <a:pt x="2254" y="579"/>
                  <a:pt x="2249" y="572"/>
                </a:cubicBezTo>
                <a:cubicBezTo>
                  <a:pt x="2245" y="572"/>
                  <a:pt x="2245" y="567"/>
                  <a:pt x="2242" y="565"/>
                </a:cubicBezTo>
                <a:cubicBezTo>
                  <a:pt x="2236" y="567"/>
                  <a:pt x="2232" y="564"/>
                  <a:pt x="2231" y="558"/>
                </a:cubicBezTo>
                <a:cubicBezTo>
                  <a:pt x="2227" y="558"/>
                  <a:pt x="2226" y="554"/>
                  <a:pt x="2222" y="554"/>
                </a:cubicBezTo>
                <a:cubicBezTo>
                  <a:pt x="2221" y="547"/>
                  <a:pt x="2213" y="553"/>
                  <a:pt x="2212" y="547"/>
                </a:cubicBezTo>
                <a:cubicBezTo>
                  <a:pt x="2215" y="546"/>
                  <a:pt x="2214" y="542"/>
                  <a:pt x="2213" y="538"/>
                </a:cubicBezTo>
                <a:cubicBezTo>
                  <a:pt x="2212" y="535"/>
                  <a:pt x="2208" y="535"/>
                  <a:pt x="2208" y="530"/>
                </a:cubicBezTo>
                <a:cubicBezTo>
                  <a:pt x="2204" y="530"/>
                  <a:pt x="2200" y="527"/>
                  <a:pt x="2198" y="523"/>
                </a:cubicBezTo>
                <a:cubicBezTo>
                  <a:pt x="2196" y="518"/>
                  <a:pt x="2188" y="523"/>
                  <a:pt x="2188" y="517"/>
                </a:cubicBezTo>
                <a:cubicBezTo>
                  <a:pt x="2182" y="511"/>
                  <a:pt x="2175" y="506"/>
                  <a:pt x="2167" y="503"/>
                </a:cubicBezTo>
                <a:cubicBezTo>
                  <a:pt x="2168" y="495"/>
                  <a:pt x="2160" y="498"/>
                  <a:pt x="2159" y="493"/>
                </a:cubicBezTo>
                <a:cubicBezTo>
                  <a:pt x="2153" y="495"/>
                  <a:pt x="2154" y="485"/>
                  <a:pt x="2149" y="486"/>
                </a:cubicBezTo>
                <a:cubicBezTo>
                  <a:pt x="2143" y="480"/>
                  <a:pt x="2137" y="474"/>
                  <a:pt x="2133" y="466"/>
                </a:cubicBezTo>
                <a:cubicBezTo>
                  <a:pt x="2111" y="456"/>
                  <a:pt x="2097" y="433"/>
                  <a:pt x="2074" y="424"/>
                </a:cubicBezTo>
                <a:cubicBezTo>
                  <a:pt x="2075" y="414"/>
                  <a:pt x="2062" y="423"/>
                  <a:pt x="2063" y="412"/>
                </a:cubicBezTo>
                <a:cubicBezTo>
                  <a:pt x="2056" y="411"/>
                  <a:pt x="2054" y="404"/>
                  <a:pt x="2047" y="403"/>
                </a:cubicBezTo>
                <a:cubicBezTo>
                  <a:pt x="2045" y="394"/>
                  <a:pt x="2038" y="393"/>
                  <a:pt x="2035" y="388"/>
                </a:cubicBezTo>
                <a:cubicBezTo>
                  <a:pt x="2029" y="386"/>
                  <a:pt x="2026" y="378"/>
                  <a:pt x="2020" y="376"/>
                </a:cubicBezTo>
                <a:cubicBezTo>
                  <a:pt x="2003" y="358"/>
                  <a:pt x="1984" y="344"/>
                  <a:pt x="1966" y="328"/>
                </a:cubicBezTo>
                <a:cubicBezTo>
                  <a:pt x="1961" y="326"/>
                  <a:pt x="1959" y="319"/>
                  <a:pt x="1955" y="315"/>
                </a:cubicBezTo>
                <a:cubicBezTo>
                  <a:pt x="1948" y="314"/>
                  <a:pt x="1946" y="306"/>
                  <a:pt x="1941" y="303"/>
                </a:cubicBezTo>
                <a:cubicBezTo>
                  <a:pt x="1935" y="300"/>
                  <a:pt x="1931" y="295"/>
                  <a:pt x="1929" y="288"/>
                </a:cubicBezTo>
                <a:cubicBezTo>
                  <a:pt x="1922" y="287"/>
                  <a:pt x="1920" y="279"/>
                  <a:pt x="1915" y="276"/>
                </a:cubicBezTo>
                <a:cubicBezTo>
                  <a:pt x="1908" y="265"/>
                  <a:pt x="1896" y="261"/>
                  <a:pt x="1891" y="248"/>
                </a:cubicBezTo>
                <a:cubicBezTo>
                  <a:pt x="1884" y="247"/>
                  <a:pt x="1881" y="241"/>
                  <a:pt x="1877" y="236"/>
                </a:cubicBezTo>
                <a:cubicBezTo>
                  <a:pt x="1874" y="229"/>
                  <a:pt x="1865" y="232"/>
                  <a:pt x="1865" y="221"/>
                </a:cubicBezTo>
                <a:cubicBezTo>
                  <a:pt x="1854" y="217"/>
                  <a:pt x="1849" y="203"/>
                  <a:pt x="1839" y="196"/>
                </a:cubicBezTo>
                <a:cubicBezTo>
                  <a:pt x="1833" y="184"/>
                  <a:pt x="1822" y="178"/>
                  <a:pt x="1815" y="166"/>
                </a:cubicBezTo>
                <a:cubicBezTo>
                  <a:pt x="1808" y="167"/>
                  <a:pt x="1809" y="156"/>
                  <a:pt x="1804" y="153"/>
                </a:cubicBezTo>
                <a:cubicBezTo>
                  <a:pt x="1796" y="154"/>
                  <a:pt x="1797" y="142"/>
                  <a:pt x="1790" y="141"/>
                </a:cubicBezTo>
                <a:cubicBezTo>
                  <a:pt x="1782" y="131"/>
                  <a:pt x="1773" y="123"/>
                  <a:pt x="1766" y="110"/>
                </a:cubicBezTo>
                <a:cubicBezTo>
                  <a:pt x="1761" y="107"/>
                  <a:pt x="1756" y="103"/>
                  <a:pt x="1752" y="99"/>
                </a:cubicBezTo>
                <a:cubicBezTo>
                  <a:pt x="1751" y="88"/>
                  <a:pt x="1740" y="94"/>
                  <a:pt x="1740" y="83"/>
                </a:cubicBezTo>
                <a:cubicBezTo>
                  <a:pt x="1735" y="80"/>
                  <a:pt x="1733" y="71"/>
                  <a:pt x="1728" y="68"/>
                </a:cubicBezTo>
                <a:cubicBezTo>
                  <a:pt x="1723" y="64"/>
                  <a:pt x="1721" y="55"/>
                  <a:pt x="1716" y="53"/>
                </a:cubicBezTo>
                <a:cubicBezTo>
                  <a:pt x="1716" y="63"/>
                  <a:pt x="1722" y="66"/>
                  <a:pt x="1726" y="71"/>
                </a:cubicBezTo>
                <a:cubicBezTo>
                  <a:pt x="1728" y="78"/>
                  <a:pt x="1732" y="84"/>
                  <a:pt x="1738" y="87"/>
                </a:cubicBezTo>
                <a:cubicBezTo>
                  <a:pt x="1740" y="94"/>
                  <a:pt x="1744" y="99"/>
                  <a:pt x="1749" y="102"/>
                </a:cubicBezTo>
                <a:cubicBezTo>
                  <a:pt x="1752" y="109"/>
                  <a:pt x="1756" y="114"/>
                  <a:pt x="1761" y="117"/>
                </a:cubicBezTo>
                <a:cubicBezTo>
                  <a:pt x="1763" y="126"/>
                  <a:pt x="1770" y="127"/>
                  <a:pt x="1773" y="133"/>
                </a:cubicBezTo>
                <a:cubicBezTo>
                  <a:pt x="1775" y="141"/>
                  <a:pt x="1783" y="141"/>
                  <a:pt x="1785" y="148"/>
                </a:cubicBezTo>
                <a:cubicBezTo>
                  <a:pt x="1788" y="155"/>
                  <a:pt x="1798" y="152"/>
                  <a:pt x="1797" y="163"/>
                </a:cubicBezTo>
                <a:cubicBezTo>
                  <a:pt x="1804" y="166"/>
                  <a:pt x="1809" y="171"/>
                  <a:pt x="1812" y="178"/>
                </a:cubicBezTo>
                <a:cubicBezTo>
                  <a:pt x="1815" y="178"/>
                  <a:pt x="1816" y="182"/>
                  <a:pt x="1817" y="186"/>
                </a:cubicBezTo>
                <a:cubicBezTo>
                  <a:pt x="1820" y="187"/>
                  <a:pt x="1823" y="189"/>
                  <a:pt x="1824" y="193"/>
                </a:cubicBezTo>
                <a:cubicBezTo>
                  <a:pt x="1830" y="196"/>
                  <a:pt x="1832" y="203"/>
                  <a:pt x="1838" y="205"/>
                </a:cubicBezTo>
                <a:cubicBezTo>
                  <a:pt x="1840" y="214"/>
                  <a:pt x="1846" y="214"/>
                  <a:pt x="1847" y="218"/>
                </a:cubicBezTo>
                <a:cubicBezTo>
                  <a:pt x="1848" y="222"/>
                  <a:pt x="1849" y="219"/>
                  <a:pt x="1850" y="221"/>
                </a:cubicBezTo>
                <a:cubicBezTo>
                  <a:pt x="1854" y="225"/>
                  <a:pt x="1858" y="234"/>
                  <a:pt x="1865" y="235"/>
                </a:cubicBezTo>
                <a:cubicBezTo>
                  <a:pt x="1865" y="246"/>
                  <a:pt x="1876" y="240"/>
                  <a:pt x="1877" y="251"/>
                </a:cubicBezTo>
                <a:cubicBezTo>
                  <a:pt x="1881" y="256"/>
                  <a:pt x="1887" y="257"/>
                  <a:pt x="1889" y="266"/>
                </a:cubicBezTo>
                <a:cubicBezTo>
                  <a:pt x="1901" y="271"/>
                  <a:pt x="1908" y="285"/>
                  <a:pt x="1918" y="293"/>
                </a:cubicBezTo>
                <a:cubicBezTo>
                  <a:pt x="1927" y="302"/>
                  <a:pt x="1936" y="310"/>
                  <a:pt x="1944" y="320"/>
                </a:cubicBezTo>
                <a:cubicBezTo>
                  <a:pt x="1955" y="327"/>
                  <a:pt x="1963" y="339"/>
                  <a:pt x="1973" y="347"/>
                </a:cubicBezTo>
                <a:cubicBezTo>
                  <a:pt x="1983" y="354"/>
                  <a:pt x="1992" y="363"/>
                  <a:pt x="2002" y="371"/>
                </a:cubicBezTo>
                <a:cubicBezTo>
                  <a:pt x="2011" y="381"/>
                  <a:pt x="2020" y="390"/>
                  <a:pt x="2031" y="397"/>
                </a:cubicBezTo>
                <a:cubicBezTo>
                  <a:pt x="2032" y="406"/>
                  <a:pt x="2039" y="407"/>
                  <a:pt x="2045" y="409"/>
                </a:cubicBezTo>
                <a:cubicBezTo>
                  <a:pt x="2047" y="418"/>
                  <a:pt x="2053" y="419"/>
                  <a:pt x="2059" y="421"/>
                </a:cubicBezTo>
                <a:cubicBezTo>
                  <a:pt x="2060" y="431"/>
                  <a:pt x="2069" y="428"/>
                  <a:pt x="2073" y="433"/>
                </a:cubicBezTo>
                <a:cubicBezTo>
                  <a:pt x="2078" y="438"/>
                  <a:pt x="2083" y="443"/>
                  <a:pt x="2088" y="448"/>
                </a:cubicBezTo>
                <a:cubicBezTo>
                  <a:pt x="2101" y="451"/>
                  <a:pt x="2106" y="466"/>
                  <a:pt x="2119" y="468"/>
                </a:cubicBezTo>
                <a:cubicBezTo>
                  <a:pt x="2124" y="483"/>
                  <a:pt x="2140" y="483"/>
                  <a:pt x="2146" y="499"/>
                </a:cubicBezTo>
                <a:cubicBezTo>
                  <a:pt x="2138" y="492"/>
                  <a:pt x="2128" y="488"/>
                  <a:pt x="2119" y="483"/>
                </a:cubicBezTo>
                <a:cubicBezTo>
                  <a:pt x="2111" y="477"/>
                  <a:pt x="2103" y="470"/>
                  <a:pt x="2094" y="464"/>
                </a:cubicBezTo>
                <a:cubicBezTo>
                  <a:pt x="2087" y="457"/>
                  <a:pt x="2078" y="451"/>
                  <a:pt x="2070" y="446"/>
                </a:cubicBezTo>
                <a:cubicBezTo>
                  <a:pt x="2063" y="448"/>
                  <a:pt x="2065" y="435"/>
                  <a:pt x="2057" y="439"/>
                </a:cubicBezTo>
                <a:cubicBezTo>
                  <a:pt x="2052" y="437"/>
                  <a:pt x="2051" y="428"/>
                  <a:pt x="2043" y="430"/>
                </a:cubicBezTo>
                <a:cubicBezTo>
                  <a:pt x="2041" y="425"/>
                  <a:pt x="2034" y="426"/>
                  <a:pt x="2032" y="421"/>
                </a:cubicBezTo>
                <a:cubicBezTo>
                  <a:pt x="2025" y="421"/>
                  <a:pt x="2024" y="413"/>
                  <a:pt x="2019" y="412"/>
                </a:cubicBezTo>
                <a:cubicBezTo>
                  <a:pt x="2013" y="412"/>
                  <a:pt x="2011" y="405"/>
                  <a:pt x="2008" y="402"/>
                </a:cubicBezTo>
                <a:cubicBezTo>
                  <a:pt x="2006" y="395"/>
                  <a:pt x="1997" y="399"/>
                  <a:pt x="1996" y="389"/>
                </a:cubicBezTo>
                <a:cubicBezTo>
                  <a:pt x="1986" y="386"/>
                  <a:pt x="1981" y="376"/>
                  <a:pt x="1972" y="371"/>
                </a:cubicBezTo>
                <a:cubicBezTo>
                  <a:pt x="1968" y="367"/>
                  <a:pt x="1963" y="367"/>
                  <a:pt x="1961" y="361"/>
                </a:cubicBezTo>
                <a:cubicBezTo>
                  <a:pt x="1956" y="359"/>
                  <a:pt x="1951" y="356"/>
                  <a:pt x="1948" y="352"/>
                </a:cubicBezTo>
                <a:cubicBezTo>
                  <a:pt x="1945" y="348"/>
                  <a:pt x="1942" y="346"/>
                  <a:pt x="1940" y="342"/>
                </a:cubicBezTo>
                <a:cubicBezTo>
                  <a:pt x="1932" y="345"/>
                  <a:pt x="1935" y="332"/>
                  <a:pt x="1929" y="332"/>
                </a:cubicBezTo>
                <a:cubicBezTo>
                  <a:pt x="1922" y="325"/>
                  <a:pt x="1915" y="318"/>
                  <a:pt x="1907" y="313"/>
                </a:cubicBezTo>
                <a:cubicBezTo>
                  <a:pt x="1901" y="305"/>
                  <a:pt x="1896" y="297"/>
                  <a:pt x="1888" y="293"/>
                </a:cubicBezTo>
                <a:cubicBezTo>
                  <a:pt x="1885" y="290"/>
                  <a:pt x="1882" y="285"/>
                  <a:pt x="1878" y="283"/>
                </a:cubicBezTo>
                <a:cubicBezTo>
                  <a:pt x="1878" y="274"/>
                  <a:pt x="1867" y="281"/>
                  <a:pt x="1867" y="274"/>
                </a:cubicBezTo>
                <a:cubicBezTo>
                  <a:pt x="1856" y="256"/>
                  <a:pt x="1839" y="248"/>
                  <a:pt x="1829" y="231"/>
                </a:cubicBezTo>
                <a:cubicBezTo>
                  <a:pt x="1820" y="228"/>
                  <a:pt x="1816" y="219"/>
                  <a:pt x="1808" y="215"/>
                </a:cubicBezTo>
                <a:cubicBezTo>
                  <a:pt x="1805" y="209"/>
                  <a:pt x="1804" y="202"/>
                  <a:pt x="1797" y="205"/>
                </a:cubicBezTo>
                <a:cubicBezTo>
                  <a:pt x="1796" y="198"/>
                  <a:pt x="1791" y="197"/>
                  <a:pt x="1786" y="195"/>
                </a:cubicBezTo>
                <a:cubicBezTo>
                  <a:pt x="1796" y="213"/>
                  <a:pt x="1808" y="226"/>
                  <a:pt x="1821" y="238"/>
                </a:cubicBezTo>
                <a:cubicBezTo>
                  <a:pt x="1826" y="247"/>
                  <a:pt x="1835" y="249"/>
                  <a:pt x="1840" y="258"/>
                </a:cubicBezTo>
                <a:cubicBezTo>
                  <a:pt x="1848" y="263"/>
                  <a:pt x="1852" y="275"/>
                  <a:pt x="1862" y="278"/>
                </a:cubicBezTo>
                <a:cubicBezTo>
                  <a:pt x="1861" y="286"/>
                  <a:pt x="1868" y="282"/>
                  <a:pt x="1870" y="288"/>
                </a:cubicBezTo>
                <a:cubicBezTo>
                  <a:pt x="1871" y="290"/>
                  <a:pt x="1873" y="291"/>
                  <a:pt x="1876" y="289"/>
                </a:cubicBezTo>
                <a:cubicBezTo>
                  <a:pt x="1877" y="293"/>
                  <a:pt x="1877" y="298"/>
                  <a:pt x="1880" y="297"/>
                </a:cubicBezTo>
                <a:cubicBezTo>
                  <a:pt x="1887" y="303"/>
                  <a:pt x="1892" y="311"/>
                  <a:pt x="1899" y="317"/>
                </a:cubicBezTo>
                <a:cubicBezTo>
                  <a:pt x="1904" y="317"/>
                  <a:pt x="1907" y="321"/>
                  <a:pt x="1907" y="328"/>
                </a:cubicBezTo>
                <a:cubicBezTo>
                  <a:pt x="1916" y="323"/>
                  <a:pt x="1913" y="336"/>
                  <a:pt x="1918" y="337"/>
                </a:cubicBezTo>
                <a:cubicBezTo>
                  <a:pt x="1927" y="342"/>
                  <a:pt x="1931" y="353"/>
                  <a:pt x="1940" y="357"/>
                </a:cubicBezTo>
                <a:cubicBezTo>
                  <a:pt x="1939" y="362"/>
                  <a:pt x="1933" y="363"/>
                  <a:pt x="1937" y="372"/>
                </a:cubicBezTo>
                <a:cubicBezTo>
                  <a:pt x="1948" y="375"/>
                  <a:pt x="1952" y="388"/>
                  <a:pt x="1962" y="393"/>
                </a:cubicBezTo>
                <a:cubicBezTo>
                  <a:pt x="1970" y="400"/>
                  <a:pt x="1979" y="406"/>
                  <a:pt x="1987" y="415"/>
                </a:cubicBezTo>
                <a:cubicBezTo>
                  <a:pt x="1996" y="420"/>
                  <a:pt x="2001" y="433"/>
                  <a:pt x="2012" y="437"/>
                </a:cubicBezTo>
                <a:cubicBezTo>
                  <a:pt x="2018" y="448"/>
                  <a:pt x="2029" y="453"/>
                  <a:pt x="2035" y="464"/>
                </a:cubicBezTo>
                <a:cubicBezTo>
                  <a:pt x="2048" y="469"/>
                  <a:pt x="2056" y="480"/>
                  <a:pt x="2069" y="484"/>
                </a:cubicBezTo>
                <a:cubicBezTo>
                  <a:pt x="2073" y="490"/>
                  <a:pt x="2079" y="494"/>
                  <a:pt x="2084" y="499"/>
                </a:cubicBezTo>
                <a:cubicBezTo>
                  <a:pt x="2088" y="498"/>
                  <a:pt x="2087" y="506"/>
                  <a:pt x="2093" y="503"/>
                </a:cubicBezTo>
                <a:cubicBezTo>
                  <a:pt x="2095" y="507"/>
                  <a:pt x="2099" y="507"/>
                  <a:pt x="2101" y="510"/>
                </a:cubicBezTo>
                <a:cubicBezTo>
                  <a:pt x="2108" y="511"/>
                  <a:pt x="2112" y="519"/>
                  <a:pt x="2118" y="522"/>
                </a:cubicBezTo>
                <a:cubicBezTo>
                  <a:pt x="2124" y="525"/>
                  <a:pt x="2127" y="532"/>
                  <a:pt x="2135" y="533"/>
                </a:cubicBezTo>
                <a:cubicBezTo>
                  <a:pt x="2136" y="543"/>
                  <a:pt x="2146" y="541"/>
                  <a:pt x="2150" y="548"/>
                </a:cubicBezTo>
                <a:cubicBezTo>
                  <a:pt x="2154" y="547"/>
                  <a:pt x="2153" y="556"/>
                  <a:pt x="2157" y="555"/>
                </a:cubicBezTo>
                <a:cubicBezTo>
                  <a:pt x="2159" y="559"/>
                  <a:pt x="2162" y="560"/>
                  <a:pt x="2162" y="566"/>
                </a:cubicBezTo>
                <a:cubicBezTo>
                  <a:pt x="2174" y="563"/>
                  <a:pt x="2174" y="578"/>
                  <a:pt x="2185" y="576"/>
                </a:cubicBezTo>
                <a:cubicBezTo>
                  <a:pt x="2190" y="584"/>
                  <a:pt x="2197" y="590"/>
                  <a:pt x="2206" y="593"/>
                </a:cubicBezTo>
                <a:cubicBezTo>
                  <a:pt x="2218" y="606"/>
                  <a:pt x="2232" y="615"/>
                  <a:pt x="2243" y="630"/>
                </a:cubicBezTo>
                <a:cubicBezTo>
                  <a:pt x="2252" y="631"/>
                  <a:pt x="2255" y="642"/>
                  <a:pt x="2266" y="640"/>
                </a:cubicBezTo>
                <a:cubicBezTo>
                  <a:pt x="2268" y="644"/>
                  <a:pt x="2271" y="646"/>
                  <a:pt x="2276" y="647"/>
                </a:cubicBezTo>
                <a:cubicBezTo>
                  <a:pt x="2278" y="652"/>
                  <a:pt x="2283" y="653"/>
                  <a:pt x="2287" y="656"/>
                </a:cubicBezTo>
                <a:cubicBezTo>
                  <a:pt x="2289" y="666"/>
                  <a:pt x="2297" y="668"/>
                  <a:pt x="2300" y="677"/>
                </a:cubicBezTo>
                <a:cubicBezTo>
                  <a:pt x="2307" y="683"/>
                  <a:pt x="2314" y="689"/>
                  <a:pt x="2321" y="694"/>
                </a:cubicBezTo>
                <a:cubicBezTo>
                  <a:pt x="2325" y="704"/>
                  <a:pt x="2334" y="707"/>
                  <a:pt x="2337" y="717"/>
                </a:cubicBezTo>
                <a:cubicBezTo>
                  <a:pt x="2344" y="723"/>
                  <a:pt x="2350" y="730"/>
                  <a:pt x="2356" y="737"/>
                </a:cubicBezTo>
                <a:cubicBezTo>
                  <a:pt x="2365" y="741"/>
                  <a:pt x="2370" y="751"/>
                  <a:pt x="2378" y="756"/>
                </a:cubicBezTo>
                <a:cubicBezTo>
                  <a:pt x="2389" y="773"/>
                  <a:pt x="2401" y="787"/>
                  <a:pt x="2411" y="806"/>
                </a:cubicBezTo>
                <a:cubicBezTo>
                  <a:pt x="2417" y="805"/>
                  <a:pt x="2415" y="815"/>
                  <a:pt x="2422" y="813"/>
                </a:cubicBezTo>
                <a:cubicBezTo>
                  <a:pt x="2424" y="817"/>
                  <a:pt x="2425" y="824"/>
                  <a:pt x="2430" y="826"/>
                </a:cubicBezTo>
                <a:cubicBezTo>
                  <a:pt x="2431" y="833"/>
                  <a:pt x="2432" y="840"/>
                  <a:pt x="2439" y="839"/>
                </a:cubicBezTo>
                <a:cubicBezTo>
                  <a:pt x="2445" y="849"/>
                  <a:pt x="2426" y="842"/>
                  <a:pt x="2432" y="852"/>
                </a:cubicBezTo>
                <a:cubicBezTo>
                  <a:pt x="2428" y="853"/>
                  <a:pt x="2429" y="844"/>
                  <a:pt x="2425" y="845"/>
                </a:cubicBezTo>
                <a:cubicBezTo>
                  <a:pt x="2421" y="843"/>
                  <a:pt x="2418" y="840"/>
                  <a:pt x="2417" y="834"/>
                </a:cubicBezTo>
                <a:cubicBezTo>
                  <a:pt x="2411" y="828"/>
                  <a:pt x="2405" y="822"/>
                  <a:pt x="2401" y="814"/>
                </a:cubicBezTo>
                <a:cubicBezTo>
                  <a:pt x="2389" y="803"/>
                  <a:pt x="2377" y="793"/>
                  <a:pt x="2368" y="779"/>
                </a:cubicBezTo>
                <a:cubicBezTo>
                  <a:pt x="2343" y="759"/>
                  <a:pt x="2322" y="734"/>
                  <a:pt x="2296" y="717"/>
                </a:cubicBezTo>
                <a:cubicBezTo>
                  <a:pt x="2288" y="715"/>
                  <a:pt x="2285" y="705"/>
                  <a:pt x="2278" y="702"/>
                </a:cubicBezTo>
                <a:cubicBezTo>
                  <a:pt x="2274" y="694"/>
                  <a:pt x="2263" y="696"/>
                  <a:pt x="2260" y="685"/>
                </a:cubicBezTo>
                <a:cubicBezTo>
                  <a:pt x="2255" y="687"/>
                  <a:pt x="2254" y="683"/>
                  <a:pt x="2250" y="681"/>
                </a:cubicBezTo>
                <a:cubicBezTo>
                  <a:pt x="2249" y="676"/>
                  <a:pt x="2242" y="679"/>
                  <a:pt x="2242" y="671"/>
                </a:cubicBezTo>
                <a:cubicBezTo>
                  <a:pt x="2235" y="675"/>
                  <a:pt x="2235" y="667"/>
                  <a:pt x="2230" y="668"/>
                </a:cubicBezTo>
                <a:cubicBezTo>
                  <a:pt x="2231" y="658"/>
                  <a:pt x="2220" y="668"/>
                  <a:pt x="2222" y="658"/>
                </a:cubicBezTo>
                <a:cubicBezTo>
                  <a:pt x="2217" y="659"/>
                  <a:pt x="2214" y="657"/>
                  <a:pt x="2212" y="654"/>
                </a:cubicBezTo>
                <a:cubicBezTo>
                  <a:pt x="2209" y="651"/>
                  <a:pt x="2205" y="649"/>
                  <a:pt x="2202" y="647"/>
                </a:cubicBezTo>
                <a:cubicBezTo>
                  <a:pt x="2194" y="645"/>
                  <a:pt x="2191" y="634"/>
                  <a:pt x="2181" y="633"/>
                </a:cubicBezTo>
                <a:cubicBezTo>
                  <a:pt x="2180" y="629"/>
                  <a:pt x="2175" y="631"/>
                  <a:pt x="2172" y="629"/>
                </a:cubicBezTo>
                <a:cubicBezTo>
                  <a:pt x="2169" y="625"/>
                  <a:pt x="2166" y="623"/>
                  <a:pt x="2162" y="622"/>
                </a:cubicBezTo>
                <a:cubicBezTo>
                  <a:pt x="2156" y="616"/>
                  <a:pt x="2149" y="612"/>
                  <a:pt x="2141" y="609"/>
                </a:cubicBezTo>
                <a:cubicBezTo>
                  <a:pt x="2138" y="596"/>
                  <a:pt x="2125" y="599"/>
                  <a:pt x="2122" y="586"/>
                </a:cubicBezTo>
                <a:cubicBezTo>
                  <a:pt x="2117" y="584"/>
                  <a:pt x="2110" y="586"/>
                  <a:pt x="2111" y="576"/>
                </a:cubicBezTo>
                <a:cubicBezTo>
                  <a:pt x="2101" y="582"/>
                  <a:pt x="2104" y="567"/>
                  <a:pt x="2095" y="571"/>
                </a:cubicBezTo>
                <a:cubicBezTo>
                  <a:pt x="2087" y="565"/>
                  <a:pt x="2081" y="555"/>
                  <a:pt x="2071" y="552"/>
                </a:cubicBezTo>
                <a:cubicBezTo>
                  <a:pt x="2064" y="544"/>
                  <a:pt x="2057" y="536"/>
                  <a:pt x="2048" y="530"/>
                </a:cubicBezTo>
                <a:cubicBezTo>
                  <a:pt x="2045" y="527"/>
                  <a:pt x="2044" y="520"/>
                  <a:pt x="2038" y="520"/>
                </a:cubicBezTo>
                <a:cubicBezTo>
                  <a:pt x="2033" y="518"/>
                  <a:pt x="2030" y="514"/>
                  <a:pt x="2027" y="511"/>
                </a:cubicBezTo>
                <a:cubicBezTo>
                  <a:pt x="2016" y="507"/>
                  <a:pt x="2011" y="497"/>
                  <a:pt x="2002" y="492"/>
                </a:cubicBezTo>
                <a:cubicBezTo>
                  <a:pt x="1986" y="479"/>
                  <a:pt x="1972" y="463"/>
                  <a:pt x="1958" y="447"/>
                </a:cubicBezTo>
                <a:cubicBezTo>
                  <a:pt x="1950" y="442"/>
                  <a:pt x="1945" y="433"/>
                  <a:pt x="1936" y="428"/>
                </a:cubicBezTo>
                <a:cubicBezTo>
                  <a:pt x="1932" y="416"/>
                  <a:pt x="1922" y="413"/>
                  <a:pt x="1916" y="403"/>
                </a:cubicBezTo>
                <a:cubicBezTo>
                  <a:pt x="1908" y="397"/>
                  <a:pt x="1903" y="385"/>
                  <a:pt x="1894" y="380"/>
                </a:cubicBezTo>
                <a:cubicBezTo>
                  <a:pt x="1888" y="371"/>
                  <a:pt x="1882" y="362"/>
                  <a:pt x="1874" y="355"/>
                </a:cubicBezTo>
                <a:cubicBezTo>
                  <a:pt x="1863" y="335"/>
                  <a:pt x="1848" y="323"/>
                  <a:pt x="1837" y="303"/>
                </a:cubicBezTo>
                <a:cubicBezTo>
                  <a:pt x="1832" y="302"/>
                  <a:pt x="1831" y="295"/>
                  <a:pt x="1829" y="290"/>
                </a:cubicBezTo>
                <a:cubicBezTo>
                  <a:pt x="1823" y="288"/>
                  <a:pt x="1821" y="282"/>
                  <a:pt x="1820" y="274"/>
                </a:cubicBezTo>
                <a:cubicBezTo>
                  <a:pt x="1810" y="270"/>
                  <a:pt x="1809" y="253"/>
                  <a:pt x="1800" y="249"/>
                </a:cubicBezTo>
                <a:cubicBezTo>
                  <a:pt x="1801" y="261"/>
                  <a:pt x="1805" y="268"/>
                  <a:pt x="1810" y="273"/>
                </a:cubicBezTo>
                <a:cubicBezTo>
                  <a:pt x="1815" y="280"/>
                  <a:pt x="1816" y="292"/>
                  <a:pt x="1824" y="294"/>
                </a:cubicBezTo>
                <a:cubicBezTo>
                  <a:pt x="1827" y="303"/>
                  <a:pt x="1832" y="309"/>
                  <a:pt x="1837" y="315"/>
                </a:cubicBezTo>
                <a:cubicBezTo>
                  <a:pt x="1842" y="322"/>
                  <a:pt x="1845" y="332"/>
                  <a:pt x="1853" y="336"/>
                </a:cubicBezTo>
                <a:cubicBezTo>
                  <a:pt x="1871" y="364"/>
                  <a:pt x="1891" y="388"/>
                  <a:pt x="1912" y="412"/>
                </a:cubicBezTo>
                <a:cubicBezTo>
                  <a:pt x="1917" y="419"/>
                  <a:pt x="1923" y="424"/>
                  <a:pt x="1928" y="430"/>
                </a:cubicBezTo>
                <a:cubicBezTo>
                  <a:pt x="1933" y="436"/>
                  <a:pt x="1938" y="442"/>
                  <a:pt x="1943" y="448"/>
                </a:cubicBezTo>
                <a:cubicBezTo>
                  <a:pt x="1948" y="454"/>
                  <a:pt x="1955" y="456"/>
                  <a:pt x="1958" y="465"/>
                </a:cubicBezTo>
                <a:cubicBezTo>
                  <a:pt x="1969" y="465"/>
                  <a:pt x="1969" y="480"/>
                  <a:pt x="1977" y="482"/>
                </a:cubicBezTo>
                <a:cubicBezTo>
                  <a:pt x="1998" y="505"/>
                  <a:pt x="2023" y="523"/>
                  <a:pt x="2048" y="542"/>
                </a:cubicBezTo>
                <a:cubicBezTo>
                  <a:pt x="2055" y="554"/>
                  <a:pt x="2068" y="559"/>
                  <a:pt x="2075" y="572"/>
                </a:cubicBezTo>
                <a:cubicBezTo>
                  <a:pt x="2090" y="577"/>
                  <a:pt x="2102" y="588"/>
                  <a:pt x="2113" y="600"/>
                </a:cubicBezTo>
                <a:cubicBezTo>
                  <a:pt x="2121" y="601"/>
                  <a:pt x="2126" y="610"/>
                  <a:pt x="2133" y="613"/>
                </a:cubicBezTo>
                <a:cubicBezTo>
                  <a:pt x="2139" y="620"/>
                  <a:pt x="2147" y="622"/>
                  <a:pt x="2151" y="630"/>
                </a:cubicBezTo>
                <a:cubicBezTo>
                  <a:pt x="2165" y="633"/>
                  <a:pt x="2175" y="642"/>
                  <a:pt x="2185" y="650"/>
                </a:cubicBezTo>
                <a:cubicBezTo>
                  <a:pt x="2200" y="652"/>
                  <a:pt x="2202" y="672"/>
                  <a:pt x="2218" y="670"/>
                </a:cubicBezTo>
                <a:cubicBezTo>
                  <a:pt x="2220" y="678"/>
                  <a:pt x="2227" y="679"/>
                  <a:pt x="2233" y="682"/>
                </a:cubicBezTo>
                <a:cubicBezTo>
                  <a:pt x="2236" y="683"/>
                  <a:pt x="2239" y="685"/>
                  <a:pt x="2240" y="689"/>
                </a:cubicBezTo>
                <a:cubicBezTo>
                  <a:pt x="2245" y="687"/>
                  <a:pt x="2247" y="692"/>
                  <a:pt x="2250" y="693"/>
                </a:cubicBezTo>
                <a:cubicBezTo>
                  <a:pt x="2259" y="704"/>
                  <a:pt x="2272" y="710"/>
                  <a:pt x="2279" y="723"/>
                </a:cubicBezTo>
                <a:cubicBezTo>
                  <a:pt x="2287" y="726"/>
                  <a:pt x="2294" y="731"/>
                  <a:pt x="2300" y="737"/>
                </a:cubicBezTo>
                <a:cubicBezTo>
                  <a:pt x="2308" y="741"/>
                  <a:pt x="2313" y="748"/>
                  <a:pt x="2323" y="750"/>
                </a:cubicBezTo>
                <a:cubicBezTo>
                  <a:pt x="2323" y="759"/>
                  <a:pt x="2329" y="758"/>
                  <a:pt x="2332" y="763"/>
                </a:cubicBezTo>
                <a:cubicBezTo>
                  <a:pt x="2338" y="762"/>
                  <a:pt x="2336" y="773"/>
                  <a:pt x="2342" y="772"/>
                </a:cubicBezTo>
                <a:cubicBezTo>
                  <a:pt x="2345" y="778"/>
                  <a:pt x="2350" y="778"/>
                  <a:pt x="2351" y="785"/>
                </a:cubicBezTo>
                <a:cubicBezTo>
                  <a:pt x="2355" y="785"/>
                  <a:pt x="2355" y="790"/>
                  <a:pt x="2358" y="790"/>
                </a:cubicBezTo>
                <a:cubicBezTo>
                  <a:pt x="2359" y="794"/>
                  <a:pt x="2363" y="792"/>
                  <a:pt x="2365" y="795"/>
                </a:cubicBezTo>
                <a:cubicBezTo>
                  <a:pt x="2378" y="812"/>
                  <a:pt x="2395" y="822"/>
                  <a:pt x="2407" y="842"/>
                </a:cubicBezTo>
                <a:cubicBezTo>
                  <a:pt x="2400" y="838"/>
                  <a:pt x="2395" y="831"/>
                  <a:pt x="2389" y="825"/>
                </a:cubicBezTo>
                <a:cubicBezTo>
                  <a:pt x="2382" y="828"/>
                  <a:pt x="2388" y="812"/>
                  <a:pt x="2378" y="818"/>
                </a:cubicBezTo>
                <a:cubicBezTo>
                  <a:pt x="2379" y="809"/>
                  <a:pt x="2369" y="815"/>
                  <a:pt x="2370" y="805"/>
                </a:cubicBezTo>
                <a:cubicBezTo>
                  <a:pt x="2359" y="800"/>
                  <a:pt x="2349" y="795"/>
                  <a:pt x="2342" y="784"/>
                </a:cubicBezTo>
                <a:cubicBezTo>
                  <a:pt x="2338" y="785"/>
                  <a:pt x="2335" y="784"/>
                  <a:pt x="2333" y="783"/>
                </a:cubicBezTo>
                <a:cubicBezTo>
                  <a:pt x="2333" y="777"/>
                  <a:pt x="2328" y="778"/>
                  <a:pt x="2325" y="776"/>
                </a:cubicBezTo>
                <a:cubicBezTo>
                  <a:pt x="2319" y="775"/>
                  <a:pt x="2317" y="766"/>
                  <a:pt x="2309" y="767"/>
                </a:cubicBezTo>
                <a:cubicBezTo>
                  <a:pt x="2301" y="758"/>
                  <a:pt x="2289" y="756"/>
                  <a:pt x="2279" y="750"/>
                </a:cubicBezTo>
                <a:cubicBezTo>
                  <a:pt x="2276" y="743"/>
                  <a:pt x="2268" y="744"/>
                  <a:pt x="2265" y="738"/>
                </a:cubicBezTo>
                <a:cubicBezTo>
                  <a:pt x="2256" y="739"/>
                  <a:pt x="2258" y="725"/>
                  <a:pt x="2248" y="729"/>
                </a:cubicBezTo>
                <a:cubicBezTo>
                  <a:pt x="2241" y="719"/>
                  <a:pt x="2228" y="718"/>
                  <a:pt x="2218" y="712"/>
                </a:cubicBezTo>
                <a:cubicBezTo>
                  <a:pt x="2206" y="707"/>
                  <a:pt x="2196" y="700"/>
                  <a:pt x="2185" y="695"/>
                </a:cubicBezTo>
                <a:cubicBezTo>
                  <a:pt x="2179" y="693"/>
                  <a:pt x="2174" y="690"/>
                  <a:pt x="2168" y="686"/>
                </a:cubicBezTo>
                <a:cubicBezTo>
                  <a:pt x="2163" y="684"/>
                  <a:pt x="2157" y="681"/>
                  <a:pt x="2152" y="678"/>
                </a:cubicBezTo>
                <a:cubicBezTo>
                  <a:pt x="2142" y="670"/>
                  <a:pt x="2128" y="670"/>
                  <a:pt x="2119" y="661"/>
                </a:cubicBezTo>
                <a:cubicBezTo>
                  <a:pt x="2111" y="663"/>
                  <a:pt x="2111" y="653"/>
                  <a:pt x="2103" y="655"/>
                </a:cubicBezTo>
                <a:cubicBezTo>
                  <a:pt x="2098" y="652"/>
                  <a:pt x="2092" y="649"/>
                  <a:pt x="2087" y="646"/>
                </a:cubicBezTo>
                <a:cubicBezTo>
                  <a:pt x="2081" y="643"/>
                  <a:pt x="2076" y="640"/>
                  <a:pt x="2070" y="638"/>
                </a:cubicBezTo>
                <a:cubicBezTo>
                  <a:pt x="2067" y="632"/>
                  <a:pt x="2060" y="631"/>
                  <a:pt x="2054" y="629"/>
                </a:cubicBezTo>
                <a:cubicBezTo>
                  <a:pt x="2049" y="615"/>
                  <a:pt x="2033" y="619"/>
                  <a:pt x="2028" y="605"/>
                </a:cubicBezTo>
                <a:cubicBezTo>
                  <a:pt x="2015" y="602"/>
                  <a:pt x="2009" y="589"/>
                  <a:pt x="1997" y="584"/>
                </a:cubicBezTo>
                <a:cubicBezTo>
                  <a:pt x="1990" y="575"/>
                  <a:pt x="1981" y="567"/>
                  <a:pt x="1972" y="560"/>
                </a:cubicBezTo>
                <a:cubicBezTo>
                  <a:pt x="1968" y="554"/>
                  <a:pt x="1962" y="552"/>
                  <a:pt x="1957" y="548"/>
                </a:cubicBezTo>
                <a:cubicBezTo>
                  <a:pt x="1956" y="540"/>
                  <a:pt x="1948" y="540"/>
                  <a:pt x="1945" y="533"/>
                </a:cubicBezTo>
                <a:cubicBezTo>
                  <a:pt x="1936" y="524"/>
                  <a:pt x="1928" y="514"/>
                  <a:pt x="1919" y="505"/>
                </a:cubicBezTo>
                <a:cubicBezTo>
                  <a:pt x="1909" y="499"/>
                  <a:pt x="1905" y="483"/>
                  <a:pt x="1893" y="478"/>
                </a:cubicBezTo>
                <a:cubicBezTo>
                  <a:pt x="1900" y="501"/>
                  <a:pt x="1917" y="509"/>
                  <a:pt x="1927" y="528"/>
                </a:cubicBezTo>
                <a:cubicBezTo>
                  <a:pt x="1936" y="530"/>
                  <a:pt x="1941" y="538"/>
                  <a:pt x="1945" y="548"/>
                </a:cubicBezTo>
                <a:cubicBezTo>
                  <a:pt x="1955" y="551"/>
                  <a:pt x="1960" y="561"/>
                  <a:pt x="1967" y="567"/>
                </a:cubicBezTo>
                <a:cubicBezTo>
                  <a:pt x="1974" y="572"/>
                  <a:pt x="1980" y="580"/>
                  <a:pt x="1986" y="587"/>
                </a:cubicBezTo>
                <a:cubicBezTo>
                  <a:pt x="1994" y="593"/>
                  <a:pt x="2002" y="596"/>
                  <a:pt x="2007" y="606"/>
                </a:cubicBezTo>
                <a:cubicBezTo>
                  <a:pt x="2026" y="613"/>
                  <a:pt x="2036" y="632"/>
                  <a:pt x="2055" y="638"/>
                </a:cubicBezTo>
                <a:cubicBezTo>
                  <a:pt x="2069" y="651"/>
                  <a:pt x="2087" y="658"/>
                  <a:pt x="2102" y="667"/>
                </a:cubicBezTo>
                <a:cubicBezTo>
                  <a:pt x="2110" y="672"/>
                  <a:pt x="2119" y="674"/>
                  <a:pt x="2128" y="676"/>
                </a:cubicBezTo>
                <a:cubicBezTo>
                  <a:pt x="2131" y="680"/>
                  <a:pt x="2133" y="687"/>
                  <a:pt x="2141" y="683"/>
                </a:cubicBezTo>
                <a:cubicBezTo>
                  <a:pt x="2140" y="692"/>
                  <a:pt x="2151" y="685"/>
                  <a:pt x="2152" y="692"/>
                </a:cubicBezTo>
                <a:cubicBezTo>
                  <a:pt x="2158" y="691"/>
                  <a:pt x="2157" y="699"/>
                  <a:pt x="2164" y="696"/>
                </a:cubicBezTo>
                <a:cubicBezTo>
                  <a:pt x="2170" y="696"/>
                  <a:pt x="2169" y="706"/>
                  <a:pt x="2178" y="702"/>
                </a:cubicBezTo>
                <a:cubicBezTo>
                  <a:pt x="2183" y="711"/>
                  <a:pt x="2196" y="709"/>
                  <a:pt x="2201" y="718"/>
                </a:cubicBezTo>
                <a:cubicBezTo>
                  <a:pt x="2210" y="722"/>
                  <a:pt x="2219" y="727"/>
                  <a:pt x="2228" y="730"/>
                </a:cubicBezTo>
                <a:cubicBezTo>
                  <a:pt x="2233" y="740"/>
                  <a:pt x="2245" y="738"/>
                  <a:pt x="2254" y="743"/>
                </a:cubicBezTo>
                <a:cubicBezTo>
                  <a:pt x="2256" y="751"/>
                  <a:pt x="2265" y="749"/>
                  <a:pt x="2268" y="755"/>
                </a:cubicBezTo>
                <a:cubicBezTo>
                  <a:pt x="2271" y="761"/>
                  <a:pt x="2279" y="761"/>
                  <a:pt x="2282" y="767"/>
                </a:cubicBezTo>
                <a:cubicBezTo>
                  <a:pt x="2304" y="776"/>
                  <a:pt x="2323" y="789"/>
                  <a:pt x="2343" y="802"/>
                </a:cubicBezTo>
                <a:cubicBezTo>
                  <a:pt x="2347" y="805"/>
                  <a:pt x="2348" y="814"/>
                  <a:pt x="2356" y="811"/>
                </a:cubicBezTo>
                <a:cubicBezTo>
                  <a:pt x="2359" y="817"/>
                  <a:pt x="2363" y="823"/>
                  <a:pt x="2370" y="823"/>
                </a:cubicBezTo>
                <a:cubicBezTo>
                  <a:pt x="2375" y="837"/>
                  <a:pt x="2388" y="838"/>
                  <a:pt x="2394" y="851"/>
                </a:cubicBezTo>
                <a:cubicBezTo>
                  <a:pt x="2399" y="852"/>
                  <a:pt x="2404" y="855"/>
                  <a:pt x="2407" y="860"/>
                </a:cubicBezTo>
                <a:cubicBezTo>
                  <a:pt x="2410" y="866"/>
                  <a:pt x="2420" y="864"/>
                  <a:pt x="2419" y="875"/>
                </a:cubicBezTo>
                <a:cubicBezTo>
                  <a:pt x="2429" y="881"/>
                  <a:pt x="2438" y="889"/>
                  <a:pt x="2443" y="903"/>
                </a:cubicBezTo>
                <a:cubicBezTo>
                  <a:pt x="2450" y="902"/>
                  <a:pt x="2449" y="913"/>
                  <a:pt x="2454" y="916"/>
                </a:cubicBezTo>
                <a:cubicBezTo>
                  <a:pt x="2461" y="917"/>
                  <a:pt x="2461" y="927"/>
                  <a:pt x="2466" y="931"/>
                </a:cubicBezTo>
                <a:cubicBezTo>
                  <a:pt x="2469" y="936"/>
                  <a:pt x="2473" y="940"/>
                  <a:pt x="2475" y="947"/>
                </a:cubicBezTo>
                <a:cubicBezTo>
                  <a:pt x="2477" y="951"/>
                  <a:pt x="2488" y="960"/>
                  <a:pt x="2481" y="963"/>
                </a:cubicBezTo>
                <a:cubicBezTo>
                  <a:pt x="2475" y="946"/>
                  <a:pt x="2460" y="941"/>
                  <a:pt x="2453" y="925"/>
                </a:cubicBezTo>
                <a:cubicBezTo>
                  <a:pt x="2443" y="923"/>
                  <a:pt x="2438" y="912"/>
                  <a:pt x="2429" y="909"/>
                </a:cubicBezTo>
                <a:cubicBezTo>
                  <a:pt x="2424" y="899"/>
                  <a:pt x="2417" y="892"/>
                  <a:pt x="2407" y="889"/>
                </a:cubicBezTo>
                <a:cubicBezTo>
                  <a:pt x="2402" y="880"/>
                  <a:pt x="2395" y="874"/>
                  <a:pt x="2386" y="870"/>
                </a:cubicBezTo>
                <a:cubicBezTo>
                  <a:pt x="2381" y="859"/>
                  <a:pt x="2368" y="860"/>
                  <a:pt x="2364" y="848"/>
                </a:cubicBezTo>
                <a:cubicBezTo>
                  <a:pt x="2355" y="852"/>
                  <a:pt x="2358" y="839"/>
                  <a:pt x="2351" y="842"/>
                </a:cubicBezTo>
                <a:cubicBezTo>
                  <a:pt x="2349" y="840"/>
                  <a:pt x="2349" y="836"/>
                  <a:pt x="2347" y="837"/>
                </a:cubicBezTo>
                <a:cubicBezTo>
                  <a:pt x="2343" y="837"/>
                  <a:pt x="2343" y="832"/>
                  <a:pt x="2340" y="832"/>
                </a:cubicBezTo>
                <a:cubicBezTo>
                  <a:pt x="2336" y="829"/>
                  <a:pt x="2335" y="822"/>
                  <a:pt x="2329" y="822"/>
                </a:cubicBezTo>
                <a:cubicBezTo>
                  <a:pt x="2324" y="820"/>
                  <a:pt x="2323" y="811"/>
                  <a:pt x="2315" y="813"/>
                </a:cubicBezTo>
                <a:cubicBezTo>
                  <a:pt x="2300" y="800"/>
                  <a:pt x="2282" y="792"/>
                  <a:pt x="2267" y="779"/>
                </a:cubicBezTo>
                <a:cubicBezTo>
                  <a:pt x="2260" y="781"/>
                  <a:pt x="2257" y="776"/>
                  <a:pt x="2254" y="772"/>
                </a:cubicBezTo>
                <a:cubicBezTo>
                  <a:pt x="2250" y="769"/>
                  <a:pt x="2245" y="768"/>
                  <a:pt x="2241" y="766"/>
                </a:cubicBezTo>
                <a:cubicBezTo>
                  <a:pt x="2237" y="763"/>
                  <a:pt x="2235" y="758"/>
                  <a:pt x="2228" y="760"/>
                </a:cubicBezTo>
                <a:cubicBezTo>
                  <a:pt x="2222" y="758"/>
                  <a:pt x="2221" y="750"/>
                  <a:pt x="2214" y="751"/>
                </a:cubicBezTo>
                <a:cubicBezTo>
                  <a:pt x="2205" y="747"/>
                  <a:pt x="2197" y="742"/>
                  <a:pt x="2188" y="738"/>
                </a:cubicBezTo>
                <a:cubicBezTo>
                  <a:pt x="2187" y="736"/>
                  <a:pt x="2185" y="736"/>
                  <a:pt x="2182" y="737"/>
                </a:cubicBezTo>
                <a:cubicBezTo>
                  <a:pt x="2178" y="737"/>
                  <a:pt x="2178" y="732"/>
                  <a:pt x="2175" y="732"/>
                </a:cubicBezTo>
                <a:cubicBezTo>
                  <a:pt x="2170" y="730"/>
                  <a:pt x="2166" y="725"/>
                  <a:pt x="2159" y="726"/>
                </a:cubicBezTo>
                <a:cubicBezTo>
                  <a:pt x="2143" y="715"/>
                  <a:pt x="2123" y="709"/>
                  <a:pt x="2106" y="699"/>
                </a:cubicBezTo>
                <a:cubicBezTo>
                  <a:pt x="2102" y="695"/>
                  <a:pt x="2097" y="695"/>
                  <a:pt x="2093" y="692"/>
                </a:cubicBezTo>
                <a:cubicBezTo>
                  <a:pt x="2089" y="689"/>
                  <a:pt x="2087" y="684"/>
                  <a:pt x="2080" y="686"/>
                </a:cubicBezTo>
                <a:cubicBezTo>
                  <a:pt x="2074" y="677"/>
                  <a:pt x="2063" y="674"/>
                  <a:pt x="2053" y="671"/>
                </a:cubicBezTo>
                <a:cubicBezTo>
                  <a:pt x="2050" y="665"/>
                  <a:pt x="2045" y="663"/>
                  <a:pt x="2042" y="658"/>
                </a:cubicBezTo>
                <a:cubicBezTo>
                  <a:pt x="2035" y="659"/>
                  <a:pt x="2033" y="651"/>
                  <a:pt x="2028" y="649"/>
                </a:cubicBezTo>
                <a:cubicBezTo>
                  <a:pt x="2021" y="640"/>
                  <a:pt x="2011" y="635"/>
                  <a:pt x="2003" y="628"/>
                </a:cubicBezTo>
                <a:cubicBezTo>
                  <a:pt x="1986" y="606"/>
                  <a:pt x="1967" y="587"/>
                  <a:pt x="1949" y="567"/>
                </a:cubicBezTo>
                <a:cubicBezTo>
                  <a:pt x="1943" y="554"/>
                  <a:pt x="1930" y="550"/>
                  <a:pt x="1925" y="534"/>
                </a:cubicBezTo>
                <a:cubicBezTo>
                  <a:pt x="1912" y="529"/>
                  <a:pt x="1910" y="510"/>
                  <a:pt x="1898" y="504"/>
                </a:cubicBezTo>
                <a:cubicBezTo>
                  <a:pt x="1900" y="515"/>
                  <a:pt x="1903" y="523"/>
                  <a:pt x="1911" y="525"/>
                </a:cubicBezTo>
                <a:cubicBezTo>
                  <a:pt x="1914" y="536"/>
                  <a:pt x="1921" y="540"/>
                  <a:pt x="1925" y="549"/>
                </a:cubicBezTo>
                <a:cubicBezTo>
                  <a:pt x="1930" y="548"/>
                  <a:pt x="1929" y="558"/>
                  <a:pt x="1933" y="559"/>
                </a:cubicBezTo>
                <a:cubicBezTo>
                  <a:pt x="1935" y="563"/>
                  <a:pt x="1939" y="565"/>
                  <a:pt x="1941" y="569"/>
                </a:cubicBezTo>
                <a:cubicBezTo>
                  <a:pt x="1948" y="574"/>
                  <a:pt x="1952" y="582"/>
                  <a:pt x="1957" y="590"/>
                </a:cubicBezTo>
                <a:cubicBezTo>
                  <a:pt x="1970" y="598"/>
                  <a:pt x="1978" y="614"/>
                  <a:pt x="1990" y="624"/>
                </a:cubicBezTo>
                <a:cubicBezTo>
                  <a:pt x="2001" y="639"/>
                  <a:pt x="2015" y="646"/>
                  <a:pt x="2025" y="662"/>
                </a:cubicBezTo>
                <a:cubicBezTo>
                  <a:pt x="2033" y="664"/>
                  <a:pt x="2038" y="671"/>
                  <a:pt x="2045" y="675"/>
                </a:cubicBezTo>
                <a:cubicBezTo>
                  <a:pt x="2049" y="676"/>
                  <a:pt x="2053" y="678"/>
                  <a:pt x="2055" y="682"/>
                </a:cubicBezTo>
                <a:cubicBezTo>
                  <a:pt x="2059" y="685"/>
                  <a:pt x="2062" y="687"/>
                  <a:pt x="2066" y="689"/>
                </a:cubicBezTo>
                <a:cubicBezTo>
                  <a:pt x="2081" y="696"/>
                  <a:pt x="2097" y="704"/>
                  <a:pt x="2109" y="716"/>
                </a:cubicBezTo>
                <a:cubicBezTo>
                  <a:pt x="2118" y="715"/>
                  <a:pt x="2127" y="724"/>
                  <a:pt x="2132" y="726"/>
                </a:cubicBezTo>
                <a:cubicBezTo>
                  <a:pt x="2140" y="730"/>
                  <a:pt x="2149" y="733"/>
                  <a:pt x="2158" y="736"/>
                </a:cubicBezTo>
                <a:cubicBezTo>
                  <a:pt x="2172" y="745"/>
                  <a:pt x="2188" y="752"/>
                  <a:pt x="2204" y="759"/>
                </a:cubicBezTo>
                <a:cubicBezTo>
                  <a:pt x="2207" y="761"/>
                  <a:pt x="2211" y="763"/>
                  <a:pt x="2214" y="766"/>
                </a:cubicBezTo>
                <a:cubicBezTo>
                  <a:pt x="2215" y="771"/>
                  <a:pt x="2224" y="766"/>
                  <a:pt x="2224" y="772"/>
                </a:cubicBezTo>
                <a:cubicBezTo>
                  <a:pt x="2234" y="774"/>
                  <a:pt x="2241" y="779"/>
                  <a:pt x="2248" y="786"/>
                </a:cubicBezTo>
                <a:cubicBezTo>
                  <a:pt x="2254" y="784"/>
                  <a:pt x="2257" y="786"/>
                  <a:pt x="2258" y="792"/>
                </a:cubicBezTo>
                <a:cubicBezTo>
                  <a:pt x="2265" y="789"/>
                  <a:pt x="2265" y="797"/>
                  <a:pt x="2270" y="796"/>
                </a:cubicBezTo>
                <a:cubicBezTo>
                  <a:pt x="2276" y="803"/>
                  <a:pt x="2286" y="805"/>
                  <a:pt x="2291" y="812"/>
                </a:cubicBezTo>
                <a:cubicBezTo>
                  <a:pt x="2299" y="809"/>
                  <a:pt x="2298" y="817"/>
                  <a:pt x="2302" y="819"/>
                </a:cubicBezTo>
                <a:cubicBezTo>
                  <a:pt x="2309" y="816"/>
                  <a:pt x="2308" y="824"/>
                  <a:pt x="2312" y="826"/>
                </a:cubicBezTo>
                <a:cubicBezTo>
                  <a:pt x="2321" y="828"/>
                  <a:pt x="2326" y="837"/>
                  <a:pt x="2333" y="842"/>
                </a:cubicBezTo>
                <a:cubicBezTo>
                  <a:pt x="2340" y="847"/>
                  <a:pt x="2347" y="851"/>
                  <a:pt x="2351" y="859"/>
                </a:cubicBezTo>
                <a:cubicBezTo>
                  <a:pt x="2356" y="860"/>
                  <a:pt x="2359" y="862"/>
                  <a:pt x="2361" y="866"/>
                </a:cubicBezTo>
                <a:cubicBezTo>
                  <a:pt x="2364" y="866"/>
                  <a:pt x="2367" y="865"/>
                  <a:pt x="2368" y="868"/>
                </a:cubicBezTo>
                <a:cubicBezTo>
                  <a:pt x="2368" y="871"/>
                  <a:pt x="2373" y="871"/>
                  <a:pt x="2369" y="874"/>
                </a:cubicBezTo>
                <a:cubicBezTo>
                  <a:pt x="2364" y="874"/>
                  <a:pt x="2365" y="867"/>
                  <a:pt x="2359" y="870"/>
                </a:cubicBezTo>
                <a:cubicBezTo>
                  <a:pt x="2355" y="870"/>
                  <a:pt x="2355" y="864"/>
                  <a:pt x="2352" y="862"/>
                </a:cubicBezTo>
                <a:cubicBezTo>
                  <a:pt x="2343" y="862"/>
                  <a:pt x="2336" y="858"/>
                  <a:pt x="2329" y="855"/>
                </a:cubicBezTo>
                <a:cubicBezTo>
                  <a:pt x="2317" y="846"/>
                  <a:pt x="2300" y="845"/>
                  <a:pt x="2287" y="837"/>
                </a:cubicBezTo>
                <a:cubicBezTo>
                  <a:pt x="2278" y="837"/>
                  <a:pt x="2273" y="831"/>
                  <a:pt x="2263" y="833"/>
                </a:cubicBezTo>
                <a:cubicBezTo>
                  <a:pt x="2258" y="827"/>
                  <a:pt x="2247" y="829"/>
                  <a:pt x="2243" y="822"/>
                </a:cubicBezTo>
                <a:cubicBezTo>
                  <a:pt x="2226" y="821"/>
                  <a:pt x="2215" y="810"/>
                  <a:pt x="2196" y="811"/>
                </a:cubicBezTo>
                <a:cubicBezTo>
                  <a:pt x="2191" y="804"/>
                  <a:pt x="2183" y="801"/>
                  <a:pt x="2174" y="800"/>
                </a:cubicBezTo>
                <a:cubicBezTo>
                  <a:pt x="2171" y="789"/>
                  <a:pt x="2160" y="791"/>
                  <a:pt x="2153" y="787"/>
                </a:cubicBezTo>
                <a:cubicBezTo>
                  <a:pt x="2137" y="780"/>
                  <a:pt x="2122" y="772"/>
                  <a:pt x="2109" y="760"/>
                </a:cubicBezTo>
                <a:cubicBezTo>
                  <a:pt x="2102" y="757"/>
                  <a:pt x="2093" y="755"/>
                  <a:pt x="2089" y="746"/>
                </a:cubicBezTo>
                <a:cubicBezTo>
                  <a:pt x="2076" y="749"/>
                  <a:pt x="2076" y="734"/>
                  <a:pt x="2066" y="733"/>
                </a:cubicBezTo>
                <a:cubicBezTo>
                  <a:pt x="2052" y="723"/>
                  <a:pt x="2038" y="713"/>
                  <a:pt x="2024" y="703"/>
                </a:cubicBezTo>
                <a:cubicBezTo>
                  <a:pt x="2013" y="696"/>
                  <a:pt x="2008" y="681"/>
                  <a:pt x="1995" y="677"/>
                </a:cubicBezTo>
                <a:cubicBezTo>
                  <a:pt x="1997" y="688"/>
                  <a:pt x="2005" y="689"/>
                  <a:pt x="2008" y="698"/>
                </a:cubicBezTo>
                <a:cubicBezTo>
                  <a:pt x="2014" y="702"/>
                  <a:pt x="2021" y="706"/>
                  <a:pt x="2023" y="715"/>
                </a:cubicBezTo>
                <a:cubicBezTo>
                  <a:pt x="2038" y="721"/>
                  <a:pt x="2049" y="733"/>
                  <a:pt x="2062" y="743"/>
                </a:cubicBezTo>
                <a:cubicBezTo>
                  <a:pt x="2068" y="747"/>
                  <a:pt x="2076" y="748"/>
                  <a:pt x="2079" y="757"/>
                </a:cubicBezTo>
                <a:cubicBezTo>
                  <a:pt x="2088" y="758"/>
                  <a:pt x="2093" y="766"/>
                  <a:pt x="2100" y="771"/>
                </a:cubicBezTo>
                <a:cubicBezTo>
                  <a:pt x="2107" y="774"/>
                  <a:pt x="2113" y="778"/>
                  <a:pt x="2120" y="782"/>
                </a:cubicBezTo>
                <a:cubicBezTo>
                  <a:pt x="2124" y="782"/>
                  <a:pt x="2127" y="785"/>
                  <a:pt x="2130" y="788"/>
                </a:cubicBezTo>
                <a:cubicBezTo>
                  <a:pt x="2131" y="794"/>
                  <a:pt x="2140" y="789"/>
                  <a:pt x="2140" y="795"/>
                </a:cubicBezTo>
                <a:cubicBezTo>
                  <a:pt x="2149" y="790"/>
                  <a:pt x="2144" y="804"/>
                  <a:pt x="2153" y="799"/>
                </a:cubicBezTo>
                <a:cubicBezTo>
                  <a:pt x="2155" y="802"/>
                  <a:pt x="2158" y="805"/>
                  <a:pt x="2163" y="806"/>
                </a:cubicBezTo>
                <a:cubicBezTo>
                  <a:pt x="2170" y="810"/>
                  <a:pt x="2179" y="811"/>
                  <a:pt x="2186" y="816"/>
                </a:cubicBezTo>
                <a:cubicBezTo>
                  <a:pt x="2192" y="819"/>
                  <a:pt x="2201" y="820"/>
                  <a:pt x="2206" y="827"/>
                </a:cubicBezTo>
                <a:cubicBezTo>
                  <a:pt x="2218" y="823"/>
                  <a:pt x="2220" y="834"/>
                  <a:pt x="2231" y="833"/>
                </a:cubicBezTo>
                <a:cubicBezTo>
                  <a:pt x="2241" y="832"/>
                  <a:pt x="2245" y="842"/>
                  <a:pt x="2256" y="840"/>
                </a:cubicBezTo>
                <a:cubicBezTo>
                  <a:pt x="2263" y="844"/>
                  <a:pt x="2271" y="847"/>
                  <a:pt x="2281" y="847"/>
                </a:cubicBezTo>
                <a:cubicBezTo>
                  <a:pt x="2284" y="855"/>
                  <a:pt x="2297" y="849"/>
                  <a:pt x="2300" y="858"/>
                </a:cubicBezTo>
                <a:cubicBezTo>
                  <a:pt x="2312" y="855"/>
                  <a:pt x="2315" y="866"/>
                  <a:pt x="2326" y="864"/>
                </a:cubicBezTo>
                <a:cubicBezTo>
                  <a:pt x="2328" y="875"/>
                  <a:pt x="2342" y="870"/>
                  <a:pt x="2346" y="878"/>
                </a:cubicBezTo>
                <a:cubicBezTo>
                  <a:pt x="2350" y="879"/>
                  <a:pt x="2354" y="881"/>
                  <a:pt x="2359" y="882"/>
                </a:cubicBezTo>
                <a:cubicBezTo>
                  <a:pt x="2358" y="886"/>
                  <a:pt x="2371" y="886"/>
                  <a:pt x="2363" y="889"/>
                </a:cubicBezTo>
                <a:cubicBezTo>
                  <a:pt x="2359" y="886"/>
                  <a:pt x="2354" y="885"/>
                  <a:pt x="2350" y="883"/>
                </a:cubicBezTo>
                <a:cubicBezTo>
                  <a:pt x="2343" y="884"/>
                  <a:pt x="2343" y="874"/>
                  <a:pt x="2334" y="878"/>
                </a:cubicBezTo>
                <a:cubicBezTo>
                  <a:pt x="2324" y="874"/>
                  <a:pt x="2312" y="874"/>
                  <a:pt x="2303" y="869"/>
                </a:cubicBezTo>
                <a:cubicBezTo>
                  <a:pt x="2292" y="866"/>
                  <a:pt x="2282" y="863"/>
                  <a:pt x="2271" y="861"/>
                </a:cubicBezTo>
                <a:cubicBezTo>
                  <a:pt x="2258" y="863"/>
                  <a:pt x="2252" y="853"/>
                  <a:pt x="2238" y="855"/>
                </a:cubicBezTo>
                <a:cubicBezTo>
                  <a:pt x="2221" y="844"/>
                  <a:pt x="2195" y="846"/>
                  <a:pt x="2180" y="832"/>
                </a:cubicBezTo>
                <a:cubicBezTo>
                  <a:pt x="2169" y="829"/>
                  <a:pt x="2160" y="824"/>
                  <a:pt x="2151" y="820"/>
                </a:cubicBezTo>
                <a:cubicBezTo>
                  <a:pt x="2149" y="813"/>
                  <a:pt x="2141" y="815"/>
                  <a:pt x="2137" y="811"/>
                </a:cubicBezTo>
                <a:cubicBezTo>
                  <a:pt x="2132" y="808"/>
                  <a:pt x="2132" y="799"/>
                  <a:pt x="2124" y="802"/>
                </a:cubicBezTo>
                <a:cubicBezTo>
                  <a:pt x="2124" y="815"/>
                  <a:pt x="2135" y="811"/>
                  <a:pt x="2139" y="819"/>
                </a:cubicBezTo>
                <a:cubicBezTo>
                  <a:pt x="2147" y="821"/>
                  <a:pt x="2151" y="829"/>
                  <a:pt x="2159" y="830"/>
                </a:cubicBezTo>
                <a:cubicBezTo>
                  <a:pt x="2164" y="836"/>
                  <a:pt x="2171" y="839"/>
                  <a:pt x="2179" y="841"/>
                </a:cubicBezTo>
                <a:cubicBezTo>
                  <a:pt x="2186" y="845"/>
                  <a:pt x="2191" y="852"/>
                  <a:pt x="2202" y="851"/>
                </a:cubicBezTo>
                <a:cubicBezTo>
                  <a:pt x="2209" y="867"/>
                  <a:pt x="2225" y="870"/>
                  <a:pt x="2235" y="883"/>
                </a:cubicBezTo>
                <a:cubicBezTo>
                  <a:pt x="2256" y="891"/>
                  <a:pt x="2273" y="906"/>
                  <a:pt x="2294" y="915"/>
                </a:cubicBezTo>
                <a:cubicBezTo>
                  <a:pt x="2304" y="921"/>
                  <a:pt x="2316" y="924"/>
                  <a:pt x="2327" y="929"/>
                </a:cubicBezTo>
                <a:cubicBezTo>
                  <a:pt x="2328" y="937"/>
                  <a:pt x="2338" y="932"/>
                  <a:pt x="2343" y="935"/>
                </a:cubicBezTo>
                <a:cubicBezTo>
                  <a:pt x="2343" y="939"/>
                  <a:pt x="2348" y="937"/>
                  <a:pt x="2349" y="940"/>
                </a:cubicBezTo>
                <a:cubicBezTo>
                  <a:pt x="2354" y="939"/>
                  <a:pt x="2355" y="943"/>
                  <a:pt x="2359" y="943"/>
                </a:cubicBezTo>
                <a:cubicBezTo>
                  <a:pt x="2368" y="940"/>
                  <a:pt x="2368" y="950"/>
                  <a:pt x="2375" y="949"/>
                </a:cubicBezTo>
                <a:cubicBezTo>
                  <a:pt x="2382" y="949"/>
                  <a:pt x="2387" y="954"/>
                  <a:pt x="2392" y="958"/>
                </a:cubicBezTo>
                <a:cubicBezTo>
                  <a:pt x="2402" y="953"/>
                  <a:pt x="2398" y="967"/>
                  <a:pt x="2407" y="963"/>
                </a:cubicBezTo>
                <a:cubicBezTo>
                  <a:pt x="2409" y="973"/>
                  <a:pt x="2420" y="967"/>
                  <a:pt x="2422" y="975"/>
                </a:cubicBezTo>
                <a:cubicBezTo>
                  <a:pt x="2435" y="976"/>
                  <a:pt x="2442" y="986"/>
                  <a:pt x="2452" y="993"/>
                </a:cubicBezTo>
                <a:cubicBezTo>
                  <a:pt x="2461" y="1000"/>
                  <a:pt x="2471" y="1006"/>
                  <a:pt x="2480" y="1014"/>
                </a:cubicBezTo>
                <a:cubicBezTo>
                  <a:pt x="2482" y="1018"/>
                  <a:pt x="2485" y="1020"/>
                  <a:pt x="2488" y="1024"/>
                </a:cubicBezTo>
                <a:cubicBezTo>
                  <a:pt x="2494" y="1024"/>
                  <a:pt x="2491" y="1037"/>
                  <a:pt x="2498" y="1034"/>
                </a:cubicBezTo>
                <a:cubicBezTo>
                  <a:pt x="2501" y="1045"/>
                  <a:pt x="2508" y="1051"/>
                  <a:pt x="2515" y="1057"/>
                </a:cubicBezTo>
                <a:cubicBezTo>
                  <a:pt x="2519" y="1068"/>
                  <a:pt x="2527" y="1070"/>
                  <a:pt x="2532" y="1080"/>
                </a:cubicBezTo>
                <a:cubicBezTo>
                  <a:pt x="2535" y="1083"/>
                  <a:pt x="2537" y="1087"/>
                  <a:pt x="2537" y="1094"/>
                </a:cubicBezTo>
                <a:cubicBezTo>
                  <a:pt x="2542" y="1092"/>
                  <a:pt x="2545" y="1109"/>
                  <a:pt x="2540" y="1108"/>
                </a:cubicBezTo>
                <a:cubicBezTo>
                  <a:pt x="2539" y="1098"/>
                  <a:pt x="2529" y="1100"/>
                  <a:pt x="2528" y="1090"/>
                </a:cubicBezTo>
                <a:cubicBezTo>
                  <a:pt x="2525" y="1080"/>
                  <a:pt x="2515" y="1081"/>
                  <a:pt x="2512" y="1072"/>
                </a:cubicBezTo>
                <a:cubicBezTo>
                  <a:pt x="2507" y="1073"/>
                  <a:pt x="2509" y="1065"/>
                  <a:pt x="2505" y="1065"/>
                </a:cubicBezTo>
                <a:cubicBezTo>
                  <a:pt x="2501" y="1064"/>
                  <a:pt x="2498" y="1060"/>
                  <a:pt x="2497" y="1055"/>
                </a:cubicBezTo>
                <a:cubicBezTo>
                  <a:pt x="2489" y="1053"/>
                  <a:pt x="2485" y="1045"/>
                  <a:pt x="2479" y="1041"/>
                </a:cubicBezTo>
                <a:cubicBezTo>
                  <a:pt x="2468" y="1030"/>
                  <a:pt x="2458" y="1018"/>
                  <a:pt x="2444" y="1012"/>
                </a:cubicBezTo>
                <a:cubicBezTo>
                  <a:pt x="2434" y="1000"/>
                  <a:pt x="2417" y="999"/>
                  <a:pt x="2409" y="984"/>
                </a:cubicBezTo>
                <a:cubicBezTo>
                  <a:pt x="2395" y="988"/>
                  <a:pt x="2391" y="975"/>
                  <a:pt x="2380" y="975"/>
                </a:cubicBezTo>
                <a:cubicBezTo>
                  <a:pt x="2372" y="969"/>
                  <a:pt x="2359" y="970"/>
                  <a:pt x="2351" y="963"/>
                </a:cubicBezTo>
                <a:cubicBezTo>
                  <a:pt x="2340" y="961"/>
                  <a:pt x="2331" y="956"/>
                  <a:pt x="2322" y="951"/>
                </a:cubicBezTo>
                <a:cubicBezTo>
                  <a:pt x="2318" y="949"/>
                  <a:pt x="2311" y="950"/>
                  <a:pt x="2309" y="945"/>
                </a:cubicBezTo>
                <a:cubicBezTo>
                  <a:pt x="2306" y="945"/>
                  <a:pt x="2296" y="935"/>
                  <a:pt x="2294" y="945"/>
                </a:cubicBezTo>
                <a:cubicBezTo>
                  <a:pt x="2299" y="947"/>
                  <a:pt x="2304" y="948"/>
                  <a:pt x="2307" y="951"/>
                </a:cubicBezTo>
                <a:cubicBezTo>
                  <a:pt x="2309" y="957"/>
                  <a:pt x="2316" y="955"/>
                  <a:pt x="2320" y="957"/>
                </a:cubicBezTo>
                <a:cubicBezTo>
                  <a:pt x="2326" y="966"/>
                  <a:pt x="2338" y="966"/>
                  <a:pt x="2344" y="973"/>
                </a:cubicBezTo>
                <a:cubicBezTo>
                  <a:pt x="2356" y="972"/>
                  <a:pt x="2360" y="983"/>
                  <a:pt x="2373" y="982"/>
                </a:cubicBezTo>
                <a:close/>
                <a:moveTo>
                  <a:pt x="2568" y="1103"/>
                </a:moveTo>
                <a:cubicBezTo>
                  <a:pt x="2580" y="1099"/>
                  <a:pt x="2571" y="1115"/>
                  <a:pt x="2572" y="1120"/>
                </a:cubicBezTo>
                <a:cubicBezTo>
                  <a:pt x="2563" y="1118"/>
                  <a:pt x="2570" y="1107"/>
                  <a:pt x="2568" y="1103"/>
                </a:cubicBezTo>
                <a:close/>
                <a:moveTo>
                  <a:pt x="2571" y="1205"/>
                </a:moveTo>
                <a:cubicBezTo>
                  <a:pt x="2575" y="1209"/>
                  <a:pt x="2578" y="1213"/>
                  <a:pt x="2582" y="1215"/>
                </a:cubicBezTo>
                <a:cubicBezTo>
                  <a:pt x="2584" y="1223"/>
                  <a:pt x="2585" y="1230"/>
                  <a:pt x="2587" y="1238"/>
                </a:cubicBezTo>
                <a:cubicBezTo>
                  <a:pt x="2587" y="1243"/>
                  <a:pt x="2590" y="1242"/>
                  <a:pt x="2591" y="1246"/>
                </a:cubicBezTo>
                <a:cubicBezTo>
                  <a:pt x="2592" y="1249"/>
                  <a:pt x="2592" y="1251"/>
                  <a:pt x="2593" y="1254"/>
                </a:cubicBezTo>
                <a:cubicBezTo>
                  <a:pt x="2594" y="1257"/>
                  <a:pt x="2594" y="1260"/>
                  <a:pt x="2595" y="1263"/>
                </a:cubicBezTo>
                <a:cubicBezTo>
                  <a:pt x="2591" y="1263"/>
                  <a:pt x="2591" y="1256"/>
                  <a:pt x="2590" y="1252"/>
                </a:cubicBezTo>
                <a:cubicBezTo>
                  <a:pt x="2587" y="1245"/>
                  <a:pt x="2583" y="1240"/>
                  <a:pt x="2578" y="1237"/>
                </a:cubicBezTo>
                <a:cubicBezTo>
                  <a:pt x="2578" y="1228"/>
                  <a:pt x="2573" y="1227"/>
                  <a:pt x="2571" y="1220"/>
                </a:cubicBezTo>
                <a:cubicBezTo>
                  <a:pt x="2569" y="1215"/>
                  <a:pt x="2568" y="1209"/>
                  <a:pt x="2563" y="1207"/>
                </a:cubicBezTo>
                <a:cubicBezTo>
                  <a:pt x="2564" y="1202"/>
                  <a:pt x="2568" y="1206"/>
                  <a:pt x="2571" y="1205"/>
                </a:cubicBezTo>
                <a:close/>
                <a:moveTo>
                  <a:pt x="2594" y="743"/>
                </a:moveTo>
                <a:cubicBezTo>
                  <a:pt x="2598" y="739"/>
                  <a:pt x="2601" y="734"/>
                  <a:pt x="2603" y="729"/>
                </a:cubicBezTo>
                <a:cubicBezTo>
                  <a:pt x="2604" y="726"/>
                  <a:pt x="2604" y="723"/>
                  <a:pt x="2607" y="722"/>
                </a:cubicBezTo>
                <a:cubicBezTo>
                  <a:pt x="2610" y="721"/>
                  <a:pt x="2608" y="716"/>
                  <a:pt x="2612" y="715"/>
                </a:cubicBezTo>
                <a:cubicBezTo>
                  <a:pt x="2615" y="704"/>
                  <a:pt x="2626" y="698"/>
                  <a:pt x="2627" y="686"/>
                </a:cubicBezTo>
                <a:cubicBezTo>
                  <a:pt x="2640" y="668"/>
                  <a:pt x="2645" y="645"/>
                  <a:pt x="2660" y="629"/>
                </a:cubicBezTo>
                <a:cubicBezTo>
                  <a:pt x="2661" y="616"/>
                  <a:pt x="2667" y="607"/>
                  <a:pt x="2674" y="599"/>
                </a:cubicBezTo>
                <a:cubicBezTo>
                  <a:pt x="2674" y="586"/>
                  <a:pt x="2682" y="578"/>
                  <a:pt x="2689" y="570"/>
                </a:cubicBezTo>
                <a:cubicBezTo>
                  <a:pt x="2690" y="557"/>
                  <a:pt x="2697" y="549"/>
                  <a:pt x="2700" y="538"/>
                </a:cubicBezTo>
                <a:cubicBezTo>
                  <a:pt x="2707" y="529"/>
                  <a:pt x="2707" y="516"/>
                  <a:pt x="2715" y="508"/>
                </a:cubicBezTo>
                <a:cubicBezTo>
                  <a:pt x="2716" y="496"/>
                  <a:pt x="2723" y="487"/>
                  <a:pt x="2727" y="476"/>
                </a:cubicBezTo>
                <a:cubicBezTo>
                  <a:pt x="2731" y="473"/>
                  <a:pt x="2730" y="465"/>
                  <a:pt x="2732" y="460"/>
                </a:cubicBezTo>
                <a:cubicBezTo>
                  <a:pt x="2735" y="456"/>
                  <a:pt x="2739" y="452"/>
                  <a:pt x="2738" y="445"/>
                </a:cubicBezTo>
                <a:cubicBezTo>
                  <a:pt x="2744" y="436"/>
                  <a:pt x="2748" y="425"/>
                  <a:pt x="2749" y="413"/>
                </a:cubicBezTo>
                <a:cubicBezTo>
                  <a:pt x="2758" y="405"/>
                  <a:pt x="2755" y="390"/>
                  <a:pt x="2764" y="383"/>
                </a:cubicBezTo>
                <a:cubicBezTo>
                  <a:pt x="2762" y="368"/>
                  <a:pt x="2772" y="362"/>
                  <a:pt x="2772" y="349"/>
                </a:cubicBezTo>
                <a:cubicBezTo>
                  <a:pt x="2776" y="345"/>
                  <a:pt x="2775" y="338"/>
                  <a:pt x="2778" y="333"/>
                </a:cubicBezTo>
                <a:cubicBezTo>
                  <a:pt x="2781" y="329"/>
                  <a:pt x="2780" y="321"/>
                  <a:pt x="2783" y="317"/>
                </a:cubicBezTo>
                <a:cubicBezTo>
                  <a:pt x="2784" y="312"/>
                  <a:pt x="2786" y="316"/>
                  <a:pt x="2787" y="319"/>
                </a:cubicBezTo>
                <a:cubicBezTo>
                  <a:pt x="2784" y="320"/>
                  <a:pt x="2785" y="323"/>
                  <a:pt x="2785" y="326"/>
                </a:cubicBezTo>
                <a:cubicBezTo>
                  <a:pt x="2784" y="330"/>
                  <a:pt x="2782" y="334"/>
                  <a:pt x="2782" y="338"/>
                </a:cubicBezTo>
                <a:cubicBezTo>
                  <a:pt x="2781" y="348"/>
                  <a:pt x="2779" y="356"/>
                  <a:pt x="2775" y="363"/>
                </a:cubicBezTo>
                <a:cubicBezTo>
                  <a:pt x="2774" y="383"/>
                  <a:pt x="2763" y="395"/>
                  <a:pt x="2761" y="413"/>
                </a:cubicBezTo>
                <a:cubicBezTo>
                  <a:pt x="2756" y="415"/>
                  <a:pt x="2763" y="426"/>
                  <a:pt x="2755" y="426"/>
                </a:cubicBezTo>
                <a:cubicBezTo>
                  <a:pt x="2756" y="432"/>
                  <a:pt x="2755" y="436"/>
                  <a:pt x="2752" y="439"/>
                </a:cubicBezTo>
                <a:cubicBezTo>
                  <a:pt x="2749" y="447"/>
                  <a:pt x="2744" y="454"/>
                  <a:pt x="2745" y="464"/>
                </a:cubicBezTo>
                <a:cubicBezTo>
                  <a:pt x="2737" y="469"/>
                  <a:pt x="2737" y="479"/>
                  <a:pt x="2735" y="487"/>
                </a:cubicBezTo>
                <a:cubicBezTo>
                  <a:pt x="2734" y="496"/>
                  <a:pt x="2726" y="501"/>
                  <a:pt x="2728" y="512"/>
                </a:cubicBezTo>
                <a:cubicBezTo>
                  <a:pt x="2716" y="521"/>
                  <a:pt x="2712" y="536"/>
                  <a:pt x="2709" y="551"/>
                </a:cubicBezTo>
                <a:cubicBezTo>
                  <a:pt x="2700" y="561"/>
                  <a:pt x="2695" y="575"/>
                  <a:pt x="2690" y="587"/>
                </a:cubicBezTo>
                <a:cubicBezTo>
                  <a:pt x="2681" y="598"/>
                  <a:pt x="2678" y="612"/>
                  <a:pt x="2667" y="621"/>
                </a:cubicBezTo>
                <a:cubicBezTo>
                  <a:pt x="2669" y="627"/>
                  <a:pt x="2668" y="630"/>
                  <a:pt x="2663" y="631"/>
                </a:cubicBezTo>
                <a:cubicBezTo>
                  <a:pt x="2664" y="636"/>
                  <a:pt x="2662" y="639"/>
                  <a:pt x="2659" y="641"/>
                </a:cubicBezTo>
                <a:cubicBezTo>
                  <a:pt x="2658" y="644"/>
                  <a:pt x="2655" y="646"/>
                  <a:pt x="2652" y="648"/>
                </a:cubicBezTo>
                <a:cubicBezTo>
                  <a:pt x="2653" y="653"/>
                  <a:pt x="2651" y="656"/>
                  <a:pt x="2648" y="658"/>
                </a:cubicBezTo>
                <a:cubicBezTo>
                  <a:pt x="2643" y="672"/>
                  <a:pt x="2634" y="683"/>
                  <a:pt x="2629" y="697"/>
                </a:cubicBezTo>
                <a:cubicBezTo>
                  <a:pt x="2624" y="702"/>
                  <a:pt x="2620" y="707"/>
                  <a:pt x="2618" y="714"/>
                </a:cubicBezTo>
                <a:cubicBezTo>
                  <a:pt x="2614" y="720"/>
                  <a:pt x="2610" y="726"/>
                  <a:pt x="2606" y="731"/>
                </a:cubicBezTo>
                <a:cubicBezTo>
                  <a:pt x="2595" y="740"/>
                  <a:pt x="2595" y="757"/>
                  <a:pt x="2584" y="765"/>
                </a:cubicBezTo>
                <a:cubicBezTo>
                  <a:pt x="2582" y="772"/>
                  <a:pt x="2580" y="780"/>
                  <a:pt x="2576" y="785"/>
                </a:cubicBezTo>
                <a:cubicBezTo>
                  <a:pt x="2571" y="790"/>
                  <a:pt x="2574" y="800"/>
                  <a:pt x="2564" y="802"/>
                </a:cubicBezTo>
                <a:cubicBezTo>
                  <a:pt x="2570" y="780"/>
                  <a:pt x="2587" y="764"/>
                  <a:pt x="2594" y="743"/>
                </a:cubicBezTo>
                <a:close/>
                <a:moveTo>
                  <a:pt x="2430" y="412"/>
                </a:moveTo>
                <a:cubicBezTo>
                  <a:pt x="2426" y="404"/>
                  <a:pt x="2434" y="405"/>
                  <a:pt x="2433" y="399"/>
                </a:cubicBezTo>
                <a:cubicBezTo>
                  <a:pt x="2435" y="390"/>
                  <a:pt x="2440" y="382"/>
                  <a:pt x="2443" y="374"/>
                </a:cubicBezTo>
                <a:cubicBezTo>
                  <a:pt x="2447" y="374"/>
                  <a:pt x="2444" y="379"/>
                  <a:pt x="2441" y="380"/>
                </a:cubicBezTo>
                <a:cubicBezTo>
                  <a:pt x="2441" y="397"/>
                  <a:pt x="2431" y="408"/>
                  <a:pt x="2429" y="424"/>
                </a:cubicBezTo>
                <a:cubicBezTo>
                  <a:pt x="2422" y="424"/>
                  <a:pt x="2427" y="413"/>
                  <a:pt x="2430" y="412"/>
                </a:cubicBezTo>
                <a:close/>
                <a:moveTo>
                  <a:pt x="2310" y="226"/>
                </a:moveTo>
                <a:cubicBezTo>
                  <a:pt x="2310" y="231"/>
                  <a:pt x="2315" y="240"/>
                  <a:pt x="2306" y="239"/>
                </a:cubicBezTo>
                <a:cubicBezTo>
                  <a:pt x="2311" y="232"/>
                  <a:pt x="2302" y="232"/>
                  <a:pt x="2303" y="221"/>
                </a:cubicBezTo>
                <a:cubicBezTo>
                  <a:pt x="2299" y="213"/>
                  <a:pt x="2306" y="212"/>
                  <a:pt x="2302" y="204"/>
                </a:cubicBezTo>
                <a:cubicBezTo>
                  <a:pt x="2300" y="193"/>
                  <a:pt x="2298" y="183"/>
                  <a:pt x="2296" y="173"/>
                </a:cubicBezTo>
                <a:cubicBezTo>
                  <a:pt x="2296" y="137"/>
                  <a:pt x="2301" y="105"/>
                  <a:pt x="2302" y="71"/>
                </a:cubicBezTo>
                <a:cubicBezTo>
                  <a:pt x="2305" y="70"/>
                  <a:pt x="2305" y="74"/>
                  <a:pt x="2306" y="76"/>
                </a:cubicBezTo>
                <a:cubicBezTo>
                  <a:pt x="2308" y="101"/>
                  <a:pt x="2305" y="123"/>
                  <a:pt x="2312" y="152"/>
                </a:cubicBezTo>
                <a:cubicBezTo>
                  <a:pt x="2313" y="162"/>
                  <a:pt x="2309" y="169"/>
                  <a:pt x="2312" y="181"/>
                </a:cubicBezTo>
                <a:cubicBezTo>
                  <a:pt x="2318" y="187"/>
                  <a:pt x="2301" y="191"/>
                  <a:pt x="2312" y="193"/>
                </a:cubicBezTo>
                <a:cubicBezTo>
                  <a:pt x="2310" y="197"/>
                  <a:pt x="2311" y="204"/>
                  <a:pt x="2309" y="208"/>
                </a:cubicBezTo>
                <a:cubicBezTo>
                  <a:pt x="2308" y="214"/>
                  <a:pt x="2316" y="224"/>
                  <a:pt x="2310" y="226"/>
                </a:cubicBezTo>
                <a:close/>
                <a:moveTo>
                  <a:pt x="2315" y="281"/>
                </a:moveTo>
                <a:cubicBezTo>
                  <a:pt x="2314" y="277"/>
                  <a:pt x="2313" y="274"/>
                  <a:pt x="2312" y="270"/>
                </a:cubicBezTo>
                <a:cubicBezTo>
                  <a:pt x="2313" y="265"/>
                  <a:pt x="2315" y="269"/>
                  <a:pt x="2316" y="272"/>
                </a:cubicBezTo>
                <a:cubicBezTo>
                  <a:pt x="2317" y="276"/>
                  <a:pt x="2317" y="280"/>
                  <a:pt x="2318" y="283"/>
                </a:cubicBezTo>
                <a:cubicBezTo>
                  <a:pt x="2318" y="288"/>
                  <a:pt x="2315" y="284"/>
                  <a:pt x="2315" y="281"/>
                </a:cubicBezTo>
                <a:close/>
                <a:moveTo>
                  <a:pt x="2320" y="100"/>
                </a:moveTo>
                <a:cubicBezTo>
                  <a:pt x="2314" y="99"/>
                  <a:pt x="2318" y="95"/>
                  <a:pt x="2318" y="91"/>
                </a:cubicBezTo>
                <a:cubicBezTo>
                  <a:pt x="2322" y="83"/>
                  <a:pt x="2319" y="96"/>
                  <a:pt x="2320" y="100"/>
                </a:cubicBezTo>
                <a:close/>
                <a:moveTo>
                  <a:pt x="2315" y="385"/>
                </a:moveTo>
                <a:cubicBezTo>
                  <a:pt x="2321" y="373"/>
                  <a:pt x="2327" y="393"/>
                  <a:pt x="2327" y="403"/>
                </a:cubicBezTo>
                <a:cubicBezTo>
                  <a:pt x="2320" y="401"/>
                  <a:pt x="2322" y="387"/>
                  <a:pt x="2315" y="385"/>
                </a:cubicBezTo>
                <a:close/>
                <a:moveTo>
                  <a:pt x="2328" y="420"/>
                </a:moveTo>
                <a:cubicBezTo>
                  <a:pt x="2327" y="417"/>
                  <a:pt x="2326" y="413"/>
                  <a:pt x="2326" y="409"/>
                </a:cubicBezTo>
                <a:cubicBezTo>
                  <a:pt x="2326" y="404"/>
                  <a:pt x="2329" y="408"/>
                  <a:pt x="2329" y="411"/>
                </a:cubicBezTo>
                <a:cubicBezTo>
                  <a:pt x="2330" y="415"/>
                  <a:pt x="2331" y="419"/>
                  <a:pt x="2331" y="423"/>
                </a:cubicBezTo>
                <a:cubicBezTo>
                  <a:pt x="2331" y="427"/>
                  <a:pt x="2328" y="423"/>
                  <a:pt x="2328" y="420"/>
                </a:cubicBezTo>
                <a:close/>
                <a:moveTo>
                  <a:pt x="1944" y="365"/>
                </a:moveTo>
                <a:cubicBezTo>
                  <a:pt x="1950" y="367"/>
                  <a:pt x="1957" y="368"/>
                  <a:pt x="1958" y="376"/>
                </a:cubicBezTo>
                <a:cubicBezTo>
                  <a:pt x="1953" y="374"/>
                  <a:pt x="1946" y="373"/>
                  <a:pt x="1944" y="365"/>
                </a:cubicBezTo>
                <a:close/>
                <a:moveTo>
                  <a:pt x="1973" y="391"/>
                </a:moveTo>
                <a:cubicBezTo>
                  <a:pt x="1968" y="390"/>
                  <a:pt x="1966" y="382"/>
                  <a:pt x="1960" y="382"/>
                </a:cubicBezTo>
                <a:cubicBezTo>
                  <a:pt x="1961" y="374"/>
                  <a:pt x="1967" y="387"/>
                  <a:pt x="1972" y="385"/>
                </a:cubicBezTo>
                <a:cubicBezTo>
                  <a:pt x="1976" y="390"/>
                  <a:pt x="1980" y="393"/>
                  <a:pt x="1986" y="395"/>
                </a:cubicBezTo>
                <a:cubicBezTo>
                  <a:pt x="1985" y="403"/>
                  <a:pt x="1975" y="394"/>
                  <a:pt x="1973" y="391"/>
                </a:cubicBezTo>
                <a:close/>
                <a:moveTo>
                  <a:pt x="2396" y="596"/>
                </a:moveTo>
                <a:cubicBezTo>
                  <a:pt x="2404" y="592"/>
                  <a:pt x="2394" y="577"/>
                  <a:pt x="2403" y="574"/>
                </a:cubicBezTo>
                <a:cubicBezTo>
                  <a:pt x="2400" y="562"/>
                  <a:pt x="2412" y="560"/>
                  <a:pt x="2410" y="549"/>
                </a:cubicBezTo>
                <a:cubicBezTo>
                  <a:pt x="2416" y="544"/>
                  <a:pt x="2414" y="533"/>
                  <a:pt x="2421" y="529"/>
                </a:cubicBezTo>
                <a:cubicBezTo>
                  <a:pt x="2416" y="518"/>
                  <a:pt x="2424" y="514"/>
                  <a:pt x="2422" y="505"/>
                </a:cubicBezTo>
                <a:cubicBezTo>
                  <a:pt x="2430" y="494"/>
                  <a:pt x="2433" y="479"/>
                  <a:pt x="2441" y="469"/>
                </a:cubicBezTo>
                <a:cubicBezTo>
                  <a:pt x="2444" y="455"/>
                  <a:pt x="2453" y="445"/>
                  <a:pt x="2454" y="431"/>
                </a:cubicBezTo>
                <a:cubicBezTo>
                  <a:pt x="2471" y="414"/>
                  <a:pt x="2479" y="391"/>
                  <a:pt x="2493" y="373"/>
                </a:cubicBezTo>
                <a:cubicBezTo>
                  <a:pt x="2499" y="363"/>
                  <a:pt x="2506" y="353"/>
                  <a:pt x="2514" y="345"/>
                </a:cubicBezTo>
                <a:cubicBezTo>
                  <a:pt x="2518" y="335"/>
                  <a:pt x="2525" y="326"/>
                  <a:pt x="2532" y="317"/>
                </a:cubicBezTo>
                <a:cubicBezTo>
                  <a:pt x="2545" y="298"/>
                  <a:pt x="2559" y="280"/>
                  <a:pt x="2577" y="264"/>
                </a:cubicBezTo>
                <a:cubicBezTo>
                  <a:pt x="2578" y="257"/>
                  <a:pt x="2586" y="255"/>
                  <a:pt x="2589" y="250"/>
                </a:cubicBezTo>
                <a:cubicBezTo>
                  <a:pt x="2596" y="247"/>
                  <a:pt x="2593" y="239"/>
                  <a:pt x="2602" y="238"/>
                </a:cubicBezTo>
                <a:cubicBezTo>
                  <a:pt x="2604" y="233"/>
                  <a:pt x="2607" y="229"/>
                  <a:pt x="2611" y="225"/>
                </a:cubicBezTo>
                <a:cubicBezTo>
                  <a:pt x="2620" y="224"/>
                  <a:pt x="2617" y="215"/>
                  <a:pt x="2623" y="213"/>
                </a:cubicBezTo>
                <a:cubicBezTo>
                  <a:pt x="2631" y="211"/>
                  <a:pt x="2625" y="201"/>
                  <a:pt x="2633" y="200"/>
                </a:cubicBezTo>
                <a:cubicBezTo>
                  <a:pt x="2635" y="198"/>
                  <a:pt x="2633" y="194"/>
                  <a:pt x="2637" y="193"/>
                </a:cubicBezTo>
                <a:cubicBezTo>
                  <a:pt x="2640" y="192"/>
                  <a:pt x="2639" y="189"/>
                  <a:pt x="2639" y="186"/>
                </a:cubicBezTo>
                <a:cubicBezTo>
                  <a:pt x="2656" y="176"/>
                  <a:pt x="2664" y="159"/>
                  <a:pt x="2678" y="146"/>
                </a:cubicBezTo>
                <a:cubicBezTo>
                  <a:pt x="2685" y="139"/>
                  <a:pt x="2692" y="132"/>
                  <a:pt x="2697" y="124"/>
                </a:cubicBezTo>
                <a:cubicBezTo>
                  <a:pt x="2702" y="122"/>
                  <a:pt x="2709" y="121"/>
                  <a:pt x="2707" y="114"/>
                </a:cubicBezTo>
                <a:cubicBezTo>
                  <a:pt x="2715" y="114"/>
                  <a:pt x="2712" y="107"/>
                  <a:pt x="2717" y="106"/>
                </a:cubicBezTo>
                <a:cubicBezTo>
                  <a:pt x="2720" y="96"/>
                  <a:pt x="2732" y="92"/>
                  <a:pt x="2736" y="84"/>
                </a:cubicBezTo>
                <a:cubicBezTo>
                  <a:pt x="2745" y="79"/>
                  <a:pt x="2746" y="69"/>
                  <a:pt x="2756" y="65"/>
                </a:cubicBezTo>
                <a:cubicBezTo>
                  <a:pt x="2754" y="58"/>
                  <a:pt x="2767" y="61"/>
                  <a:pt x="2763" y="52"/>
                </a:cubicBezTo>
                <a:cubicBezTo>
                  <a:pt x="2770" y="51"/>
                  <a:pt x="2771" y="46"/>
                  <a:pt x="2772" y="41"/>
                </a:cubicBezTo>
                <a:cubicBezTo>
                  <a:pt x="2780" y="36"/>
                  <a:pt x="2786" y="29"/>
                  <a:pt x="2789" y="20"/>
                </a:cubicBezTo>
                <a:cubicBezTo>
                  <a:pt x="2797" y="20"/>
                  <a:pt x="2785" y="26"/>
                  <a:pt x="2788" y="29"/>
                </a:cubicBezTo>
                <a:cubicBezTo>
                  <a:pt x="2784" y="32"/>
                  <a:pt x="2782" y="35"/>
                  <a:pt x="2781" y="40"/>
                </a:cubicBezTo>
                <a:cubicBezTo>
                  <a:pt x="2776" y="45"/>
                  <a:pt x="2774" y="53"/>
                  <a:pt x="2767" y="57"/>
                </a:cubicBezTo>
                <a:cubicBezTo>
                  <a:pt x="2760" y="72"/>
                  <a:pt x="2747" y="82"/>
                  <a:pt x="2739" y="95"/>
                </a:cubicBezTo>
                <a:cubicBezTo>
                  <a:pt x="2726" y="106"/>
                  <a:pt x="2717" y="119"/>
                  <a:pt x="2708" y="131"/>
                </a:cubicBezTo>
                <a:cubicBezTo>
                  <a:pt x="2705" y="135"/>
                  <a:pt x="2704" y="138"/>
                  <a:pt x="2701" y="142"/>
                </a:cubicBezTo>
                <a:cubicBezTo>
                  <a:pt x="2699" y="144"/>
                  <a:pt x="2696" y="148"/>
                  <a:pt x="2693" y="149"/>
                </a:cubicBezTo>
                <a:cubicBezTo>
                  <a:pt x="2689" y="150"/>
                  <a:pt x="2683" y="164"/>
                  <a:pt x="2676" y="167"/>
                </a:cubicBezTo>
                <a:cubicBezTo>
                  <a:pt x="2669" y="181"/>
                  <a:pt x="2652" y="189"/>
                  <a:pt x="2645" y="203"/>
                </a:cubicBezTo>
                <a:cubicBezTo>
                  <a:pt x="2632" y="213"/>
                  <a:pt x="2624" y="227"/>
                  <a:pt x="2614" y="239"/>
                </a:cubicBezTo>
                <a:cubicBezTo>
                  <a:pt x="2607" y="244"/>
                  <a:pt x="2603" y="251"/>
                  <a:pt x="2597" y="257"/>
                </a:cubicBezTo>
                <a:cubicBezTo>
                  <a:pt x="2594" y="258"/>
                  <a:pt x="2595" y="261"/>
                  <a:pt x="2595" y="263"/>
                </a:cubicBezTo>
                <a:cubicBezTo>
                  <a:pt x="2592" y="264"/>
                  <a:pt x="2590" y="265"/>
                  <a:pt x="2590" y="267"/>
                </a:cubicBezTo>
                <a:cubicBezTo>
                  <a:pt x="2585" y="268"/>
                  <a:pt x="2583" y="271"/>
                  <a:pt x="2583" y="275"/>
                </a:cubicBezTo>
                <a:cubicBezTo>
                  <a:pt x="2569" y="284"/>
                  <a:pt x="2564" y="298"/>
                  <a:pt x="2551" y="308"/>
                </a:cubicBezTo>
                <a:cubicBezTo>
                  <a:pt x="2553" y="314"/>
                  <a:pt x="2543" y="312"/>
                  <a:pt x="2544" y="318"/>
                </a:cubicBezTo>
                <a:cubicBezTo>
                  <a:pt x="2546" y="324"/>
                  <a:pt x="2536" y="323"/>
                  <a:pt x="2537" y="328"/>
                </a:cubicBezTo>
                <a:cubicBezTo>
                  <a:pt x="2530" y="333"/>
                  <a:pt x="2530" y="341"/>
                  <a:pt x="2523" y="346"/>
                </a:cubicBezTo>
                <a:cubicBezTo>
                  <a:pt x="2520" y="354"/>
                  <a:pt x="2515" y="360"/>
                  <a:pt x="2509" y="366"/>
                </a:cubicBezTo>
                <a:cubicBezTo>
                  <a:pt x="2507" y="370"/>
                  <a:pt x="2505" y="373"/>
                  <a:pt x="2502" y="377"/>
                </a:cubicBezTo>
                <a:cubicBezTo>
                  <a:pt x="2501" y="380"/>
                  <a:pt x="2497" y="381"/>
                  <a:pt x="2499" y="386"/>
                </a:cubicBezTo>
                <a:cubicBezTo>
                  <a:pt x="2492" y="392"/>
                  <a:pt x="2487" y="398"/>
                  <a:pt x="2485" y="407"/>
                </a:cubicBezTo>
                <a:cubicBezTo>
                  <a:pt x="2480" y="408"/>
                  <a:pt x="2485" y="416"/>
                  <a:pt x="2478" y="417"/>
                </a:cubicBezTo>
                <a:cubicBezTo>
                  <a:pt x="2475" y="419"/>
                  <a:pt x="2473" y="422"/>
                  <a:pt x="2474" y="427"/>
                </a:cubicBezTo>
                <a:cubicBezTo>
                  <a:pt x="2469" y="433"/>
                  <a:pt x="2470" y="443"/>
                  <a:pt x="2460" y="447"/>
                </a:cubicBezTo>
                <a:cubicBezTo>
                  <a:pt x="2461" y="457"/>
                  <a:pt x="2455" y="461"/>
                  <a:pt x="2453" y="469"/>
                </a:cubicBezTo>
                <a:cubicBezTo>
                  <a:pt x="2449" y="476"/>
                  <a:pt x="2447" y="485"/>
                  <a:pt x="2443" y="492"/>
                </a:cubicBezTo>
                <a:cubicBezTo>
                  <a:pt x="2444" y="502"/>
                  <a:pt x="2437" y="506"/>
                  <a:pt x="2436" y="514"/>
                </a:cubicBezTo>
                <a:cubicBezTo>
                  <a:pt x="2436" y="524"/>
                  <a:pt x="2425" y="527"/>
                  <a:pt x="2429" y="539"/>
                </a:cubicBezTo>
                <a:cubicBezTo>
                  <a:pt x="2424" y="545"/>
                  <a:pt x="2424" y="554"/>
                  <a:pt x="2421" y="561"/>
                </a:cubicBezTo>
                <a:cubicBezTo>
                  <a:pt x="2421" y="580"/>
                  <a:pt x="2413" y="593"/>
                  <a:pt x="2411" y="611"/>
                </a:cubicBezTo>
                <a:cubicBezTo>
                  <a:pt x="2409" y="628"/>
                  <a:pt x="2403" y="642"/>
                  <a:pt x="2403" y="660"/>
                </a:cubicBezTo>
                <a:cubicBezTo>
                  <a:pt x="2396" y="660"/>
                  <a:pt x="2399" y="646"/>
                  <a:pt x="2396" y="640"/>
                </a:cubicBezTo>
                <a:cubicBezTo>
                  <a:pt x="2389" y="640"/>
                  <a:pt x="2392" y="627"/>
                  <a:pt x="2389" y="621"/>
                </a:cubicBezTo>
                <a:cubicBezTo>
                  <a:pt x="2384" y="608"/>
                  <a:pt x="2399" y="608"/>
                  <a:pt x="2396" y="596"/>
                </a:cubicBezTo>
                <a:close/>
                <a:moveTo>
                  <a:pt x="2398" y="693"/>
                </a:moveTo>
                <a:cubicBezTo>
                  <a:pt x="2396" y="699"/>
                  <a:pt x="2394" y="692"/>
                  <a:pt x="2394" y="688"/>
                </a:cubicBezTo>
                <a:cubicBezTo>
                  <a:pt x="2395" y="683"/>
                  <a:pt x="2397" y="689"/>
                  <a:pt x="2398" y="693"/>
                </a:cubicBezTo>
                <a:close/>
                <a:moveTo>
                  <a:pt x="1893" y="123"/>
                </a:moveTo>
                <a:cubicBezTo>
                  <a:pt x="1901" y="123"/>
                  <a:pt x="1900" y="134"/>
                  <a:pt x="1907" y="135"/>
                </a:cubicBezTo>
                <a:cubicBezTo>
                  <a:pt x="1905" y="142"/>
                  <a:pt x="1894" y="130"/>
                  <a:pt x="1893" y="123"/>
                </a:cubicBezTo>
                <a:close/>
                <a:moveTo>
                  <a:pt x="2222" y="513"/>
                </a:moveTo>
                <a:cubicBezTo>
                  <a:pt x="2220" y="511"/>
                  <a:pt x="2218" y="509"/>
                  <a:pt x="2218" y="505"/>
                </a:cubicBezTo>
                <a:cubicBezTo>
                  <a:pt x="2210" y="506"/>
                  <a:pt x="2211" y="494"/>
                  <a:pt x="2204" y="496"/>
                </a:cubicBezTo>
                <a:cubicBezTo>
                  <a:pt x="2198" y="485"/>
                  <a:pt x="2190" y="477"/>
                  <a:pt x="2181" y="471"/>
                </a:cubicBezTo>
                <a:cubicBezTo>
                  <a:pt x="2182" y="465"/>
                  <a:pt x="2187" y="468"/>
                  <a:pt x="2188" y="472"/>
                </a:cubicBezTo>
                <a:cubicBezTo>
                  <a:pt x="2192" y="473"/>
                  <a:pt x="2193" y="476"/>
                  <a:pt x="2197" y="476"/>
                </a:cubicBezTo>
                <a:cubicBezTo>
                  <a:pt x="2206" y="492"/>
                  <a:pt x="2219" y="500"/>
                  <a:pt x="2229" y="514"/>
                </a:cubicBezTo>
                <a:cubicBezTo>
                  <a:pt x="2227" y="520"/>
                  <a:pt x="2226" y="512"/>
                  <a:pt x="2222" y="513"/>
                </a:cubicBezTo>
                <a:close/>
                <a:moveTo>
                  <a:pt x="2255" y="556"/>
                </a:moveTo>
                <a:cubicBezTo>
                  <a:pt x="2254" y="542"/>
                  <a:pt x="2242" y="546"/>
                  <a:pt x="2241" y="533"/>
                </a:cubicBezTo>
                <a:cubicBezTo>
                  <a:pt x="2249" y="536"/>
                  <a:pt x="2252" y="549"/>
                  <a:pt x="2260" y="552"/>
                </a:cubicBezTo>
                <a:cubicBezTo>
                  <a:pt x="2264" y="561"/>
                  <a:pt x="2272" y="564"/>
                  <a:pt x="2276" y="573"/>
                </a:cubicBezTo>
                <a:cubicBezTo>
                  <a:pt x="2266" y="571"/>
                  <a:pt x="2265" y="557"/>
                  <a:pt x="2255" y="556"/>
                </a:cubicBezTo>
                <a:close/>
                <a:moveTo>
                  <a:pt x="2244" y="517"/>
                </a:moveTo>
                <a:cubicBezTo>
                  <a:pt x="2234" y="499"/>
                  <a:pt x="2217" y="490"/>
                  <a:pt x="2208" y="471"/>
                </a:cubicBezTo>
                <a:cubicBezTo>
                  <a:pt x="2200" y="467"/>
                  <a:pt x="2195" y="459"/>
                  <a:pt x="2189" y="451"/>
                </a:cubicBezTo>
                <a:cubicBezTo>
                  <a:pt x="2182" y="446"/>
                  <a:pt x="2176" y="438"/>
                  <a:pt x="2170" y="431"/>
                </a:cubicBezTo>
                <a:cubicBezTo>
                  <a:pt x="2161" y="429"/>
                  <a:pt x="2161" y="413"/>
                  <a:pt x="2152" y="412"/>
                </a:cubicBezTo>
                <a:cubicBezTo>
                  <a:pt x="2147" y="402"/>
                  <a:pt x="2140" y="397"/>
                  <a:pt x="2133" y="392"/>
                </a:cubicBezTo>
                <a:cubicBezTo>
                  <a:pt x="2130" y="380"/>
                  <a:pt x="2119" y="380"/>
                  <a:pt x="2116" y="368"/>
                </a:cubicBezTo>
                <a:cubicBezTo>
                  <a:pt x="2109" y="364"/>
                  <a:pt x="2107" y="351"/>
                  <a:pt x="2100" y="345"/>
                </a:cubicBezTo>
                <a:cubicBezTo>
                  <a:pt x="2092" y="337"/>
                  <a:pt x="2086" y="327"/>
                  <a:pt x="2077" y="320"/>
                </a:cubicBezTo>
                <a:cubicBezTo>
                  <a:pt x="2068" y="315"/>
                  <a:pt x="2064" y="301"/>
                  <a:pt x="2054" y="295"/>
                </a:cubicBezTo>
                <a:cubicBezTo>
                  <a:pt x="2049" y="284"/>
                  <a:pt x="2039" y="279"/>
                  <a:pt x="2032" y="270"/>
                </a:cubicBezTo>
                <a:cubicBezTo>
                  <a:pt x="2024" y="262"/>
                  <a:pt x="2016" y="254"/>
                  <a:pt x="2009" y="245"/>
                </a:cubicBezTo>
                <a:cubicBezTo>
                  <a:pt x="1999" y="240"/>
                  <a:pt x="1994" y="227"/>
                  <a:pt x="1984" y="223"/>
                </a:cubicBezTo>
                <a:cubicBezTo>
                  <a:pt x="1983" y="214"/>
                  <a:pt x="1975" y="217"/>
                  <a:pt x="1972" y="211"/>
                </a:cubicBezTo>
                <a:cubicBezTo>
                  <a:pt x="1971" y="204"/>
                  <a:pt x="1960" y="210"/>
                  <a:pt x="1961" y="198"/>
                </a:cubicBezTo>
                <a:cubicBezTo>
                  <a:pt x="1956" y="197"/>
                  <a:pt x="1954" y="189"/>
                  <a:pt x="1947" y="189"/>
                </a:cubicBezTo>
                <a:cubicBezTo>
                  <a:pt x="1943" y="186"/>
                  <a:pt x="1942" y="178"/>
                  <a:pt x="1936" y="177"/>
                </a:cubicBezTo>
                <a:cubicBezTo>
                  <a:pt x="1933" y="171"/>
                  <a:pt x="1928" y="169"/>
                  <a:pt x="1925" y="164"/>
                </a:cubicBezTo>
                <a:cubicBezTo>
                  <a:pt x="1924" y="155"/>
                  <a:pt x="1915" y="160"/>
                  <a:pt x="1916" y="148"/>
                </a:cubicBezTo>
                <a:cubicBezTo>
                  <a:pt x="1912" y="148"/>
                  <a:pt x="1909" y="146"/>
                  <a:pt x="1908" y="141"/>
                </a:cubicBezTo>
                <a:cubicBezTo>
                  <a:pt x="1911" y="142"/>
                  <a:pt x="1913" y="143"/>
                  <a:pt x="1917" y="142"/>
                </a:cubicBezTo>
                <a:cubicBezTo>
                  <a:pt x="1925" y="157"/>
                  <a:pt x="1942" y="160"/>
                  <a:pt x="1948" y="177"/>
                </a:cubicBezTo>
                <a:cubicBezTo>
                  <a:pt x="1957" y="177"/>
                  <a:pt x="1957" y="192"/>
                  <a:pt x="1966" y="192"/>
                </a:cubicBezTo>
                <a:cubicBezTo>
                  <a:pt x="1972" y="194"/>
                  <a:pt x="1973" y="206"/>
                  <a:pt x="1980" y="206"/>
                </a:cubicBezTo>
                <a:cubicBezTo>
                  <a:pt x="1991" y="217"/>
                  <a:pt x="2001" y="227"/>
                  <a:pt x="2013" y="235"/>
                </a:cubicBezTo>
                <a:cubicBezTo>
                  <a:pt x="2024" y="244"/>
                  <a:pt x="2033" y="256"/>
                  <a:pt x="2045" y="264"/>
                </a:cubicBezTo>
                <a:cubicBezTo>
                  <a:pt x="2049" y="266"/>
                  <a:pt x="2048" y="275"/>
                  <a:pt x="2056" y="271"/>
                </a:cubicBezTo>
                <a:cubicBezTo>
                  <a:pt x="2056" y="276"/>
                  <a:pt x="2059" y="278"/>
                  <a:pt x="2063" y="279"/>
                </a:cubicBezTo>
                <a:cubicBezTo>
                  <a:pt x="2067" y="286"/>
                  <a:pt x="2073" y="291"/>
                  <a:pt x="2078" y="296"/>
                </a:cubicBezTo>
                <a:cubicBezTo>
                  <a:pt x="2089" y="306"/>
                  <a:pt x="2101" y="314"/>
                  <a:pt x="2111" y="325"/>
                </a:cubicBezTo>
                <a:cubicBezTo>
                  <a:pt x="2131" y="346"/>
                  <a:pt x="2151" y="368"/>
                  <a:pt x="2171" y="390"/>
                </a:cubicBezTo>
                <a:cubicBezTo>
                  <a:pt x="2174" y="397"/>
                  <a:pt x="2182" y="399"/>
                  <a:pt x="2188" y="401"/>
                </a:cubicBezTo>
                <a:cubicBezTo>
                  <a:pt x="2189" y="412"/>
                  <a:pt x="2199" y="410"/>
                  <a:pt x="2201" y="419"/>
                </a:cubicBezTo>
                <a:cubicBezTo>
                  <a:pt x="2211" y="427"/>
                  <a:pt x="2217" y="442"/>
                  <a:pt x="2227" y="450"/>
                </a:cubicBezTo>
                <a:cubicBezTo>
                  <a:pt x="2229" y="460"/>
                  <a:pt x="2238" y="458"/>
                  <a:pt x="2240" y="468"/>
                </a:cubicBezTo>
                <a:cubicBezTo>
                  <a:pt x="2242" y="476"/>
                  <a:pt x="2249" y="479"/>
                  <a:pt x="2252" y="486"/>
                </a:cubicBezTo>
                <a:cubicBezTo>
                  <a:pt x="2261" y="496"/>
                  <a:pt x="2270" y="506"/>
                  <a:pt x="2277" y="519"/>
                </a:cubicBezTo>
                <a:cubicBezTo>
                  <a:pt x="2284" y="528"/>
                  <a:pt x="2293" y="532"/>
                  <a:pt x="2299" y="542"/>
                </a:cubicBezTo>
                <a:cubicBezTo>
                  <a:pt x="2309" y="545"/>
                  <a:pt x="2311" y="560"/>
                  <a:pt x="2321" y="564"/>
                </a:cubicBezTo>
                <a:cubicBezTo>
                  <a:pt x="2325" y="580"/>
                  <a:pt x="2335" y="588"/>
                  <a:pt x="2341" y="601"/>
                </a:cubicBezTo>
                <a:cubicBezTo>
                  <a:pt x="2346" y="605"/>
                  <a:pt x="2348" y="613"/>
                  <a:pt x="2350" y="620"/>
                </a:cubicBezTo>
                <a:cubicBezTo>
                  <a:pt x="2357" y="621"/>
                  <a:pt x="2356" y="634"/>
                  <a:pt x="2362" y="635"/>
                </a:cubicBezTo>
                <a:cubicBezTo>
                  <a:pt x="2367" y="659"/>
                  <a:pt x="2380" y="671"/>
                  <a:pt x="2383" y="696"/>
                </a:cubicBezTo>
                <a:cubicBezTo>
                  <a:pt x="2377" y="697"/>
                  <a:pt x="2379" y="686"/>
                  <a:pt x="2373" y="686"/>
                </a:cubicBezTo>
                <a:cubicBezTo>
                  <a:pt x="2370" y="682"/>
                  <a:pt x="2369" y="675"/>
                  <a:pt x="2364" y="673"/>
                </a:cubicBezTo>
                <a:cubicBezTo>
                  <a:pt x="2365" y="664"/>
                  <a:pt x="2358" y="666"/>
                  <a:pt x="2355" y="660"/>
                </a:cubicBezTo>
                <a:cubicBezTo>
                  <a:pt x="2354" y="655"/>
                  <a:pt x="2352" y="651"/>
                  <a:pt x="2348" y="650"/>
                </a:cubicBezTo>
                <a:cubicBezTo>
                  <a:pt x="2347" y="643"/>
                  <a:pt x="2344" y="639"/>
                  <a:pt x="2339" y="637"/>
                </a:cubicBezTo>
                <a:cubicBezTo>
                  <a:pt x="2335" y="636"/>
                  <a:pt x="2336" y="626"/>
                  <a:pt x="2331" y="627"/>
                </a:cubicBezTo>
                <a:cubicBezTo>
                  <a:pt x="2327" y="617"/>
                  <a:pt x="2318" y="615"/>
                  <a:pt x="2314" y="604"/>
                </a:cubicBezTo>
                <a:cubicBezTo>
                  <a:pt x="2290" y="576"/>
                  <a:pt x="2269" y="543"/>
                  <a:pt x="2244" y="517"/>
                </a:cubicBezTo>
                <a:close/>
                <a:moveTo>
                  <a:pt x="2284" y="583"/>
                </a:moveTo>
                <a:cubicBezTo>
                  <a:pt x="2296" y="588"/>
                  <a:pt x="2297" y="610"/>
                  <a:pt x="2311" y="613"/>
                </a:cubicBezTo>
                <a:cubicBezTo>
                  <a:pt x="2311" y="624"/>
                  <a:pt x="2319" y="623"/>
                  <a:pt x="2320" y="632"/>
                </a:cubicBezTo>
                <a:cubicBezTo>
                  <a:pt x="2309" y="627"/>
                  <a:pt x="2302" y="615"/>
                  <a:pt x="2292" y="608"/>
                </a:cubicBezTo>
                <a:cubicBezTo>
                  <a:pt x="2293" y="596"/>
                  <a:pt x="2289" y="594"/>
                  <a:pt x="2284" y="583"/>
                </a:cubicBezTo>
                <a:close/>
                <a:moveTo>
                  <a:pt x="2405" y="775"/>
                </a:moveTo>
                <a:cubicBezTo>
                  <a:pt x="2397" y="766"/>
                  <a:pt x="2390" y="755"/>
                  <a:pt x="2384" y="743"/>
                </a:cubicBezTo>
                <a:cubicBezTo>
                  <a:pt x="2375" y="738"/>
                  <a:pt x="2368" y="729"/>
                  <a:pt x="2359" y="722"/>
                </a:cubicBezTo>
                <a:cubicBezTo>
                  <a:pt x="2351" y="715"/>
                  <a:pt x="2344" y="708"/>
                  <a:pt x="2339" y="696"/>
                </a:cubicBezTo>
                <a:cubicBezTo>
                  <a:pt x="2329" y="688"/>
                  <a:pt x="2320" y="677"/>
                  <a:pt x="2310" y="669"/>
                </a:cubicBezTo>
                <a:cubicBezTo>
                  <a:pt x="2307" y="662"/>
                  <a:pt x="2300" y="663"/>
                  <a:pt x="2298" y="654"/>
                </a:cubicBezTo>
                <a:cubicBezTo>
                  <a:pt x="2295" y="648"/>
                  <a:pt x="2286" y="650"/>
                  <a:pt x="2286" y="639"/>
                </a:cubicBezTo>
                <a:cubicBezTo>
                  <a:pt x="2274" y="634"/>
                  <a:pt x="2264" y="627"/>
                  <a:pt x="2253" y="622"/>
                </a:cubicBezTo>
                <a:cubicBezTo>
                  <a:pt x="2248" y="614"/>
                  <a:pt x="2240" y="609"/>
                  <a:pt x="2234" y="602"/>
                </a:cubicBezTo>
                <a:cubicBezTo>
                  <a:pt x="2231" y="599"/>
                  <a:pt x="2226" y="598"/>
                  <a:pt x="2224" y="592"/>
                </a:cubicBezTo>
                <a:cubicBezTo>
                  <a:pt x="2221" y="588"/>
                  <a:pt x="2218" y="586"/>
                  <a:pt x="2213" y="585"/>
                </a:cubicBezTo>
                <a:cubicBezTo>
                  <a:pt x="2209" y="576"/>
                  <a:pt x="2197" y="577"/>
                  <a:pt x="2192" y="569"/>
                </a:cubicBezTo>
                <a:cubicBezTo>
                  <a:pt x="2184" y="567"/>
                  <a:pt x="2181" y="556"/>
                  <a:pt x="2172" y="555"/>
                </a:cubicBezTo>
                <a:cubicBezTo>
                  <a:pt x="2168" y="546"/>
                  <a:pt x="2160" y="543"/>
                  <a:pt x="2156" y="535"/>
                </a:cubicBezTo>
                <a:cubicBezTo>
                  <a:pt x="2150" y="527"/>
                  <a:pt x="2140" y="526"/>
                  <a:pt x="2135" y="518"/>
                </a:cubicBezTo>
                <a:cubicBezTo>
                  <a:pt x="2125" y="518"/>
                  <a:pt x="2123" y="507"/>
                  <a:pt x="2114" y="505"/>
                </a:cubicBezTo>
                <a:cubicBezTo>
                  <a:pt x="2103" y="491"/>
                  <a:pt x="2083" y="490"/>
                  <a:pt x="2075" y="471"/>
                </a:cubicBezTo>
                <a:cubicBezTo>
                  <a:pt x="2062" y="466"/>
                  <a:pt x="2051" y="458"/>
                  <a:pt x="2039" y="452"/>
                </a:cubicBezTo>
                <a:cubicBezTo>
                  <a:pt x="2037" y="442"/>
                  <a:pt x="2027" y="444"/>
                  <a:pt x="2026" y="434"/>
                </a:cubicBezTo>
                <a:cubicBezTo>
                  <a:pt x="2018" y="433"/>
                  <a:pt x="2017" y="422"/>
                  <a:pt x="2009" y="422"/>
                </a:cubicBezTo>
                <a:cubicBezTo>
                  <a:pt x="2007" y="415"/>
                  <a:pt x="2012" y="417"/>
                  <a:pt x="2012" y="422"/>
                </a:cubicBezTo>
                <a:cubicBezTo>
                  <a:pt x="2016" y="422"/>
                  <a:pt x="2017" y="426"/>
                  <a:pt x="2022" y="426"/>
                </a:cubicBezTo>
                <a:cubicBezTo>
                  <a:pt x="2026" y="431"/>
                  <a:pt x="2032" y="435"/>
                  <a:pt x="2039" y="437"/>
                </a:cubicBezTo>
                <a:cubicBezTo>
                  <a:pt x="2049" y="445"/>
                  <a:pt x="2057" y="456"/>
                  <a:pt x="2070" y="460"/>
                </a:cubicBezTo>
                <a:cubicBezTo>
                  <a:pt x="2073" y="468"/>
                  <a:pt x="2083" y="465"/>
                  <a:pt x="2087" y="472"/>
                </a:cubicBezTo>
                <a:cubicBezTo>
                  <a:pt x="2092" y="477"/>
                  <a:pt x="2097" y="481"/>
                  <a:pt x="2104" y="483"/>
                </a:cubicBezTo>
                <a:cubicBezTo>
                  <a:pt x="2113" y="493"/>
                  <a:pt x="2126" y="497"/>
                  <a:pt x="2135" y="506"/>
                </a:cubicBezTo>
                <a:cubicBezTo>
                  <a:pt x="2148" y="513"/>
                  <a:pt x="2159" y="520"/>
                  <a:pt x="2169" y="529"/>
                </a:cubicBezTo>
                <a:cubicBezTo>
                  <a:pt x="2173" y="528"/>
                  <a:pt x="2172" y="534"/>
                  <a:pt x="2173" y="534"/>
                </a:cubicBezTo>
                <a:cubicBezTo>
                  <a:pt x="2176" y="536"/>
                  <a:pt x="2184" y="533"/>
                  <a:pt x="2187" y="541"/>
                </a:cubicBezTo>
                <a:cubicBezTo>
                  <a:pt x="2191" y="545"/>
                  <a:pt x="2196" y="549"/>
                  <a:pt x="2201" y="552"/>
                </a:cubicBezTo>
                <a:cubicBezTo>
                  <a:pt x="2205" y="559"/>
                  <a:pt x="2213" y="559"/>
                  <a:pt x="2218" y="564"/>
                </a:cubicBezTo>
                <a:cubicBezTo>
                  <a:pt x="2221" y="570"/>
                  <a:pt x="2229" y="570"/>
                  <a:pt x="2232" y="576"/>
                </a:cubicBezTo>
                <a:cubicBezTo>
                  <a:pt x="2245" y="580"/>
                  <a:pt x="2253" y="591"/>
                  <a:pt x="2266" y="596"/>
                </a:cubicBezTo>
                <a:cubicBezTo>
                  <a:pt x="2273" y="608"/>
                  <a:pt x="2282" y="618"/>
                  <a:pt x="2295" y="622"/>
                </a:cubicBezTo>
                <a:cubicBezTo>
                  <a:pt x="2301" y="635"/>
                  <a:pt x="2312" y="641"/>
                  <a:pt x="2323" y="646"/>
                </a:cubicBezTo>
                <a:cubicBezTo>
                  <a:pt x="2328" y="660"/>
                  <a:pt x="2340" y="663"/>
                  <a:pt x="2346" y="674"/>
                </a:cubicBezTo>
                <a:cubicBezTo>
                  <a:pt x="2356" y="681"/>
                  <a:pt x="2361" y="694"/>
                  <a:pt x="2372" y="698"/>
                </a:cubicBezTo>
                <a:cubicBezTo>
                  <a:pt x="2375" y="712"/>
                  <a:pt x="2385" y="714"/>
                  <a:pt x="2387" y="728"/>
                </a:cubicBezTo>
                <a:cubicBezTo>
                  <a:pt x="2393" y="732"/>
                  <a:pt x="2397" y="740"/>
                  <a:pt x="2404" y="742"/>
                </a:cubicBezTo>
                <a:cubicBezTo>
                  <a:pt x="2404" y="751"/>
                  <a:pt x="2411" y="750"/>
                  <a:pt x="2411" y="759"/>
                </a:cubicBezTo>
                <a:cubicBezTo>
                  <a:pt x="2413" y="764"/>
                  <a:pt x="2420" y="762"/>
                  <a:pt x="2419" y="772"/>
                </a:cubicBezTo>
                <a:cubicBezTo>
                  <a:pt x="2422" y="784"/>
                  <a:pt x="2429" y="788"/>
                  <a:pt x="2431" y="802"/>
                </a:cubicBezTo>
                <a:cubicBezTo>
                  <a:pt x="2419" y="798"/>
                  <a:pt x="2412" y="786"/>
                  <a:pt x="2405" y="775"/>
                </a:cubicBezTo>
                <a:close/>
                <a:moveTo>
                  <a:pt x="2433" y="769"/>
                </a:moveTo>
                <a:cubicBezTo>
                  <a:pt x="2433" y="759"/>
                  <a:pt x="2429" y="756"/>
                  <a:pt x="2427" y="750"/>
                </a:cubicBezTo>
                <a:cubicBezTo>
                  <a:pt x="2427" y="741"/>
                  <a:pt x="2430" y="734"/>
                  <a:pt x="2431" y="725"/>
                </a:cubicBezTo>
                <a:cubicBezTo>
                  <a:pt x="2436" y="719"/>
                  <a:pt x="2432" y="708"/>
                  <a:pt x="2438" y="703"/>
                </a:cubicBezTo>
                <a:cubicBezTo>
                  <a:pt x="2434" y="682"/>
                  <a:pt x="2445" y="671"/>
                  <a:pt x="2442" y="652"/>
                </a:cubicBezTo>
                <a:cubicBezTo>
                  <a:pt x="2450" y="648"/>
                  <a:pt x="2446" y="636"/>
                  <a:pt x="2450" y="630"/>
                </a:cubicBezTo>
                <a:cubicBezTo>
                  <a:pt x="2458" y="630"/>
                  <a:pt x="2445" y="617"/>
                  <a:pt x="2453" y="617"/>
                </a:cubicBezTo>
                <a:cubicBezTo>
                  <a:pt x="2455" y="614"/>
                  <a:pt x="2455" y="610"/>
                  <a:pt x="2454" y="605"/>
                </a:cubicBezTo>
                <a:cubicBezTo>
                  <a:pt x="2459" y="599"/>
                  <a:pt x="2458" y="590"/>
                  <a:pt x="2461" y="583"/>
                </a:cubicBezTo>
                <a:cubicBezTo>
                  <a:pt x="2456" y="574"/>
                  <a:pt x="2470" y="579"/>
                  <a:pt x="2465" y="570"/>
                </a:cubicBezTo>
                <a:cubicBezTo>
                  <a:pt x="2465" y="566"/>
                  <a:pt x="2469" y="565"/>
                  <a:pt x="2469" y="561"/>
                </a:cubicBezTo>
                <a:cubicBezTo>
                  <a:pt x="2476" y="530"/>
                  <a:pt x="2495" y="506"/>
                  <a:pt x="2505" y="477"/>
                </a:cubicBezTo>
                <a:cubicBezTo>
                  <a:pt x="2514" y="474"/>
                  <a:pt x="2508" y="460"/>
                  <a:pt x="2519" y="459"/>
                </a:cubicBezTo>
                <a:cubicBezTo>
                  <a:pt x="2515" y="452"/>
                  <a:pt x="2524" y="452"/>
                  <a:pt x="2522" y="446"/>
                </a:cubicBezTo>
                <a:cubicBezTo>
                  <a:pt x="2525" y="444"/>
                  <a:pt x="2524" y="439"/>
                  <a:pt x="2530" y="439"/>
                </a:cubicBezTo>
                <a:cubicBezTo>
                  <a:pt x="2535" y="425"/>
                  <a:pt x="2542" y="413"/>
                  <a:pt x="2552" y="402"/>
                </a:cubicBezTo>
                <a:cubicBezTo>
                  <a:pt x="2557" y="387"/>
                  <a:pt x="2568" y="376"/>
                  <a:pt x="2577" y="365"/>
                </a:cubicBezTo>
                <a:cubicBezTo>
                  <a:pt x="2576" y="355"/>
                  <a:pt x="2586" y="352"/>
                  <a:pt x="2588" y="345"/>
                </a:cubicBezTo>
                <a:cubicBezTo>
                  <a:pt x="2596" y="341"/>
                  <a:pt x="2593" y="330"/>
                  <a:pt x="2602" y="327"/>
                </a:cubicBezTo>
                <a:cubicBezTo>
                  <a:pt x="2603" y="318"/>
                  <a:pt x="2613" y="317"/>
                  <a:pt x="2613" y="307"/>
                </a:cubicBezTo>
                <a:cubicBezTo>
                  <a:pt x="2622" y="304"/>
                  <a:pt x="2621" y="294"/>
                  <a:pt x="2630" y="292"/>
                </a:cubicBezTo>
                <a:cubicBezTo>
                  <a:pt x="2634" y="285"/>
                  <a:pt x="2634" y="276"/>
                  <a:pt x="2645" y="274"/>
                </a:cubicBezTo>
                <a:cubicBezTo>
                  <a:pt x="2647" y="267"/>
                  <a:pt x="2651" y="262"/>
                  <a:pt x="2656" y="257"/>
                </a:cubicBezTo>
                <a:cubicBezTo>
                  <a:pt x="2668" y="247"/>
                  <a:pt x="2669" y="230"/>
                  <a:pt x="2684" y="222"/>
                </a:cubicBezTo>
                <a:cubicBezTo>
                  <a:pt x="2691" y="208"/>
                  <a:pt x="2703" y="198"/>
                  <a:pt x="2713" y="186"/>
                </a:cubicBezTo>
                <a:cubicBezTo>
                  <a:pt x="2732" y="164"/>
                  <a:pt x="2748" y="139"/>
                  <a:pt x="2770" y="119"/>
                </a:cubicBezTo>
                <a:cubicBezTo>
                  <a:pt x="2770" y="115"/>
                  <a:pt x="2774" y="113"/>
                  <a:pt x="2774" y="109"/>
                </a:cubicBezTo>
                <a:cubicBezTo>
                  <a:pt x="2782" y="110"/>
                  <a:pt x="2774" y="120"/>
                  <a:pt x="2771" y="122"/>
                </a:cubicBezTo>
                <a:cubicBezTo>
                  <a:pt x="2774" y="130"/>
                  <a:pt x="2764" y="131"/>
                  <a:pt x="2765" y="137"/>
                </a:cubicBezTo>
                <a:cubicBezTo>
                  <a:pt x="2763" y="139"/>
                  <a:pt x="2760" y="141"/>
                  <a:pt x="2760" y="144"/>
                </a:cubicBezTo>
                <a:cubicBezTo>
                  <a:pt x="2760" y="148"/>
                  <a:pt x="2755" y="147"/>
                  <a:pt x="2756" y="151"/>
                </a:cubicBezTo>
                <a:cubicBezTo>
                  <a:pt x="2754" y="157"/>
                  <a:pt x="2751" y="161"/>
                  <a:pt x="2747" y="165"/>
                </a:cubicBezTo>
                <a:cubicBezTo>
                  <a:pt x="2740" y="186"/>
                  <a:pt x="2725" y="201"/>
                  <a:pt x="2717" y="221"/>
                </a:cubicBezTo>
                <a:cubicBezTo>
                  <a:pt x="2711" y="226"/>
                  <a:pt x="2707" y="231"/>
                  <a:pt x="2702" y="236"/>
                </a:cubicBezTo>
                <a:cubicBezTo>
                  <a:pt x="2698" y="241"/>
                  <a:pt x="2696" y="247"/>
                  <a:pt x="2690" y="250"/>
                </a:cubicBezTo>
                <a:cubicBezTo>
                  <a:pt x="2689" y="258"/>
                  <a:pt x="2682" y="261"/>
                  <a:pt x="2679" y="267"/>
                </a:cubicBezTo>
                <a:cubicBezTo>
                  <a:pt x="2678" y="274"/>
                  <a:pt x="2670" y="276"/>
                  <a:pt x="2667" y="281"/>
                </a:cubicBezTo>
                <a:cubicBezTo>
                  <a:pt x="2664" y="288"/>
                  <a:pt x="2661" y="294"/>
                  <a:pt x="2655" y="299"/>
                </a:cubicBezTo>
                <a:cubicBezTo>
                  <a:pt x="2658" y="308"/>
                  <a:pt x="2646" y="307"/>
                  <a:pt x="2647" y="315"/>
                </a:cubicBezTo>
                <a:cubicBezTo>
                  <a:pt x="2638" y="324"/>
                  <a:pt x="2634" y="338"/>
                  <a:pt x="2627" y="349"/>
                </a:cubicBezTo>
                <a:cubicBezTo>
                  <a:pt x="2627" y="357"/>
                  <a:pt x="2621" y="361"/>
                  <a:pt x="2616" y="366"/>
                </a:cubicBezTo>
                <a:cubicBezTo>
                  <a:pt x="2615" y="373"/>
                  <a:pt x="2608" y="375"/>
                  <a:pt x="2607" y="382"/>
                </a:cubicBezTo>
                <a:cubicBezTo>
                  <a:pt x="2597" y="391"/>
                  <a:pt x="2594" y="404"/>
                  <a:pt x="2584" y="413"/>
                </a:cubicBezTo>
                <a:cubicBezTo>
                  <a:pt x="2583" y="417"/>
                  <a:pt x="2581" y="420"/>
                  <a:pt x="2576" y="421"/>
                </a:cubicBezTo>
                <a:cubicBezTo>
                  <a:pt x="2574" y="424"/>
                  <a:pt x="2576" y="429"/>
                  <a:pt x="2572" y="430"/>
                </a:cubicBezTo>
                <a:cubicBezTo>
                  <a:pt x="2568" y="435"/>
                  <a:pt x="2569" y="443"/>
                  <a:pt x="2564" y="447"/>
                </a:cubicBezTo>
                <a:cubicBezTo>
                  <a:pt x="2560" y="447"/>
                  <a:pt x="2564" y="452"/>
                  <a:pt x="2562" y="453"/>
                </a:cubicBezTo>
                <a:cubicBezTo>
                  <a:pt x="2561" y="454"/>
                  <a:pt x="2557" y="453"/>
                  <a:pt x="2557" y="454"/>
                </a:cubicBezTo>
                <a:cubicBezTo>
                  <a:pt x="2555" y="458"/>
                  <a:pt x="2558" y="463"/>
                  <a:pt x="2553" y="464"/>
                </a:cubicBezTo>
                <a:cubicBezTo>
                  <a:pt x="2554" y="472"/>
                  <a:pt x="2540" y="470"/>
                  <a:pt x="2544" y="481"/>
                </a:cubicBezTo>
                <a:cubicBezTo>
                  <a:pt x="2535" y="482"/>
                  <a:pt x="2539" y="493"/>
                  <a:pt x="2533" y="498"/>
                </a:cubicBezTo>
                <a:cubicBezTo>
                  <a:pt x="2529" y="502"/>
                  <a:pt x="2523" y="506"/>
                  <a:pt x="2524" y="514"/>
                </a:cubicBezTo>
                <a:cubicBezTo>
                  <a:pt x="2516" y="524"/>
                  <a:pt x="2510" y="536"/>
                  <a:pt x="2508" y="550"/>
                </a:cubicBezTo>
                <a:cubicBezTo>
                  <a:pt x="2497" y="558"/>
                  <a:pt x="2499" y="576"/>
                  <a:pt x="2488" y="583"/>
                </a:cubicBezTo>
                <a:cubicBezTo>
                  <a:pt x="2485" y="597"/>
                  <a:pt x="2476" y="607"/>
                  <a:pt x="2475" y="622"/>
                </a:cubicBezTo>
                <a:cubicBezTo>
                  <a:pt x="2462" y="644"/>
                  <a:pt x="2456" y="671"/>
                  <a:pt x="2452" y="700"/>
                </a:cubicBezTo>
                <a:cubicBezTo>
                  <a:pt x="2448" y="706"/>
                  <a:pt x="2452" y="716"/>
                  <a:pt x="2448" y="722"/>
                </a:cubicBezTo>
                <a:cubicBezTo>
                  <a:pt x="2447" y="728"/>
                  <a:pt x="2444" y="734"/>
                  <a:pt x="2446" y="743"/>
                </a:cubicBezTo>
                <a:cubicBezTo>
                  <a:pt x="2444" y="756"/>
                  <a:pt x="2443" y="770"/>
                  <a:pt x="2443" y="785"/>
                </a:cubicBezTo>
                <a:cubicBezTo>
                  <a:pt x="2437" y="783"/>
                  <a:pt x="2437" y="773"/>
                  <a:pt x="2433" y="769"/>
                </a:cubicBezTo>
                <a:close/>
                <a:moveTo>
                  <a:pt x="2440" y="862"/>
                </a:moveTo>
                <a:cubicBezTo>
                  <a:pt x="2443" y="862"/>
                  <a:pt x="2446" y="861"/>
                  <a:pt x="2449" y="860"/>
                </a:cubicBezTo>
                <a:cubicBezTo>
                  <a:pt x="2453" y="863"/>
                  <a:pt x="2454" y="870"/>
                  <a:pt x="2455" y="877"/>
                </a:cubicBezTo>
                <a:cubicBezTo>
                  <a:pt x="2449" y="874"/>
                  <a:pt x="2444" y="869"/>
                  <a:pt x="2440" y="862"/>
                </a:cubicBezTo>
                <a:close/>
                <a:moveTo>
                  <a:pt x="2463" y="855"/>
                </a:moveTo>
                <a:cubicBezTo>
                  <a:pt x="2452" y="849"/>
                  <a:pt x="2458" y="839"/>
                  <a:pt x="2452" y="830"/>
                </a:cubicBezTo>
                <a:cubicBezTo>
                  <a:pt x="2455" y="830"/>
                  <a:pt x="2457" y="829"/>
                  <a:pt x="2457" y="826"/>
                </a:cubicBezTo>
                <a:cubicBezTo>
                  <a:pt x="2465" y="830"/>
                  <a:pt x="2463" y="848"/>
                  <a:pt x="2463" y="855"/>
                </a:cubicBezTo>
                <a:close/>
                <a:moveTo>
                  <a:pt x="2461" y="819"/>
                </a:moveTo>
                <a:cubicBezTo>
                  <a:pt x="2451" y="819"/>
                  <a:pt x="2460" y="813"/>
                  <a:pt x="2455" y="803"/>
                </a:cubicBezTo>
                <a:cubicBezTo>
                  <a:pt x="2454" y="796"/>
                  <a:pt x="2454" y="789"/>
                  <a:pt x="2457" y="785"/>
                </a:cubicBezTo>
                <a:cubicBezTo>
                  <a:pt x="2452" y="767"/>
                  <a:pt x="2458" y="757"/>
                  <a:pt x="2454" y="741"/>
                </a:cubicBezTo>
                <a:cubicBezTo>
                  <a:pt x="2458" y="736"/>
                  <a:pt x="2456" y="727"/>
                  <a:pt x="2460" y="722"/>
                </a:cubicBezTo>
                <a:cubicBezTo>
                  <a:pt x="2457" y="714"/>
                  <a:pt x="2464" y="712"/>
                  <a:pt x="2462" y="704"/>
                </a:cubicBezTo>
                <a:cubicBezTo>
                  <a:pt x="2466" y="703"/>
                  <a:pt x="2461" y="695"/>
                  <a:pt x="2466" y="694"/>
                </a:cubicBezTo>
                <a:cubicBezTo>
                  <a:pt x="2467" y="691"/>
                  <a:pt x="2468" y="689"/>
                  <a:pt x="2465" y="689"/>
                </a:cubicBezTo>
                <a:cubicBezTo>
                  <a:pt x="2465" y="682"/>
                  <a:pt x="2470" y="679"/>
                  <a:pt x="2467" y="671"/>
                </a:cubicBezTo>
                <a:cubicBezTo>
                  <a:pt x="2472" y="665"/>
                  <a:pt x="2476" y="659"/>
                  <a:pt x="2474" y="648"/>
                </a:cubicBezTo>
                <a:cubicBezTo>
                  <a:pt x="2477" y="646"/>
                  <a:pt x="2478" y="642"/>
                  <a:pt x="2478" y="639"/>
                </a:cubicBezTo>
                <a:cubicBezTo>
                  <a:pt x="2482" y="637"/>
                  <a:pt x="2483" y="634"/>
                  <a:pt x="2482" y="629"/>
                </a:cubicBezTo>
                <a:cubicBezTo>
                  <a:pt x="2484" y="622"/>
                  <a:pt x="2490" y="618"/>
                  <a:pt x="2490" y="610"/>
                </a:cubicBezTo>
                <a:cubicBezTo>
                  <a:pt x="2492" y="607"/>
                  <a:pt x="2493" y="604"/>
                  <a:pt x="2494" y="600"/>
                </a:cubicBezTo>
                <a:cubicBezTo>
                  <a:pt x="2497" y="598"/>
                  <a:pt x="2499" y="595"/>
                  <a:pt x="2498" y="590"/>
                </a:cubicBezTo>
                <a:cubicBezTo>
                  <a:pt x="2506" y="579"/>
                  <a:pt x="2510" y="564"/>
                  <a:pt x="2517" y="551"/>
                </a:cubicBezTo>
                <a:cubicBezTo>
                  <a:pt x="2525" y="540"/>
                  <a:pt x="2526" y="524"/>
                  <a:pt x="2536" y="515"/>
                </a:cubicBezTo>
                <a:cubicBezTo>
                  <a:pt x="2548" y="489"/>
                  <a:pt x="2566" y="467"/>
                  <a:pt x="2578" y="441"/>
                </a:cubicBezTo>
                <a:cubicBezTo>
                  <a:pt x="2587" y="438"/>
                  <a:pt x="2584" y="428"/>
                  <a:pt x="2592" y="424"/>
                </a:cubicBezTo>
                <a:cubicBezTo>
                  <a:pt x="2593" y="420"/>
                  <a:pt x="2598" y="419"/>
                  <a:pt x="2596" y="414"/>
                </a:cubicBezTo>
                <a:cubicBezTo>
                  <a:pt x="2599" y="412"/>
                  <a:pt x="2599" y="408"/>
                  <a:pt x="2603" y="407"/>
                </a:cubicBezTo>
                <a:cubicBezTo>
                  <a:pt x="2613" y="396"/>
                  <a:pt x="2615" y="381"/>
                  <a:pt x="2626" y="372"/>
                </a:cubicBezTo>
                <a:cubicBezTo>
                  <a:pt x="2637" y="346"/>
                  <a:pt x="2655" y="324"/>
                  <a:pt x="2667" y="299"/>
                </a:cubicBezTo>
                <a:cubicBezTo>
                  <a:pt x="2684" y="276"/>
                  <a:pt x="2702" y="255"/>
                  <a:pt x="2719" y="232"/>
                </a:cubicBezTo>
                <a:cubicBezTo>
                  <a:pt x="2727" y="221"/>
                  <a:pt x="2732" y="207"/>
                  <a:pt x="2741" y="196"/>
                </a:cubicBezTo>
                <a:cubicBezTo>
                  <a:pt x="2747" y="183"/>
                  <a:pt x="2754" y="171"/>
                  <a:pt x="2760" y="159"/>
                </a:cubicBezTo>
                <a:cubicBezTo>
                  <a:pt x="2767" y="159"/>
                  <a:pt x="2762" y="150"/>
                  <a:pt x="2767" y="149"/>
                </a:cubicBezTo>
                <a:cubicBezTo>
                  <a:pt x="2769" y="146"/>
                  <a:pt x="2773" y="145"/>
                  <a:pt x="2771" y="139"/>
                </a:cubicBezTo>
                <a:cubicBezTo>
                  <a:pt x="2770" y="136"/>
                  <a:pt x="2776" y="137"/>
                  <a:pt x="2776" y="135"/>
                </a:cubicBezTo>
                <a:cubicBezTo>
                  <a:pt x="2778" y="132"/>
                  <a:pt x="2775" y="125"/>
                  <a:pt x="2783" y="122"/>
                </a:cubicBezTo>
                <a:cubicBezTo>
                  <a:pt x="2782" y="113"/>
                  <a:pt x="2785" y="107"/>
                  <a:pt x="2791" y="103"/>
                </a:cubicBezTo>
                <a:cubicBezTo>
                  <a:pt x="2792" y="96"/>
                  <a:pt x="2792" y="88"/>
                  <a:pt x="2795" y="81"/>
                </a:cubicBezTo>
                <a:cubicBezTo>
                  <a:pt x="2805" y="67"/>
                  <a:pt x="2818" y="56"/>
                  <a:pt x="2825" y="40"/>
                </a:cubicBezTo>
                <a:cubicBezTo>
                  <a:pt x="2829" y="40"/>
                  <a:pt x="2829" y="45"/>
                  <a:pt x="2826" y="45"/>
                </a:cubicBezTo>
                <a:cubicBezTo>
                  <a:pt x="2831" y="54"/>
                  <a:pt x="2824" y="55"/>
                  <a:pt x="2823" y="61"/>
                </a:cubicBezTo>
                <a:cubicBezTo>
                  <a:pt x="2821" y="64"/>
                  <a:pt x="2825" y="71"/>
                  <a:pt x="2817" y="71"/>
                </a:cubicBezTo>
                <a:cubicBezTo>
                  <a:pt x="2819" y="83"/>
                  <a:pt x="2808" y="87"/>
                  <a:pt x="2810" y="99"/>
                </a:cubicBezTo>
                <a:cubicBezTo>
                  <a:pt x="2798" y="112"/>
                  <a:pt x="2795" y="131"/>
                  <a:pt x="2781" y="143"/>
                </a:cubicBezTo>
                <a:cubicBezTo>
                  <a:pt x="2781" y="154"/>
                  <a:pt x="2774" y="160"/>
                  <a:pt x="2768" y="166"/>
                </a:cubicBezTo>
                <a:cubicBezTo>
                  <a:pt x="2768" y="172"/>
                  <a:pt x="2763" y="175"/>
                  <a:pt x="2765" y="182"/>
                </a:cubicBezTo>
                <a:cubicBezTo>
                  <a:pt x="2755" y="180"/>
                  <a:pt x="2765" y="191"/>
                  <a:pt x="2755" y="190"/>
                </a:cubicBezTo>
                <a:cubicBezTo>
                  <a:pt x="2753" y="199"/>
                  <a:pt x="2748" y="207"/>
                  <a:pt x="2742" y="213"/>
                </a:cubicBezTo>
                <a:cubicBezTo>
                  <a:pt x="2740" y="217"/>
                  <a:pt x="2741" y="224"/>
                  <a:pt x="2735" y="226"/>
                </a:cubicBezTo>
                <a:cubicBezTo>
                  <a:pt x="2741" y="235"/>
                  <a:pt x="2727" y="230"/>
                  <a:pt x="2732" y="239"/>
                </a:cubicBezTo>
                <a:cubicBezTo>
                  <a:pt x="2727" y="246"/>
                  <a:pt x="2721" y="253"/>
                  <a:pt x="2719" y="262"/>
                </a:cubicBezTo>
                <a:cubicBezTo>
                  <a:pt x="2711" y="268"/>
                  <a:pt x="2710" y="277"/>
                  <a:pt x="2703" y="283"/>
                </a:cubicBezTo>
                <a:cubicBezTo>
                  <a:pt x="2696" y="300"/>
                  <a:pt x="2684" y="314"/>
                  <a:pt x="2676" y="330"/>
                </a:cubicBezTo>
                <a:cubicBezTo>
                  <a:pt x="2669" y="330"/>
                  <a:pt x="2676" y="341"/>
                  <a:pt x="2667" y="341"/>
                </a:cubicBezTo>
                <a:cubicBezTo>
                  <a:pt x="2666" y="345"/>
                  <a:pt x="2664" y="348"/>
                  <a:pt x="2660" y="351"/>
                </a:cubicBezTo>
                <a:cubicBezTo>
                  <a:pt x="2652" y="367"/>
                  <a:pt x="2642" y="381"/>
                  <a:pt x="2630" y="395"/>
                </a:cubicBezTo>
                <a:cubicBezTo>
                  <a:pt x="2629" y="404"/>
                  <a:pt x="2618" y="407"/>
                  <a:pt x="2620" y="418"/>
                </a:cubicBezTo>
                <a:cubicBezTo>
                  <a:pt x="2609" y="421"/>
                  <a:pt x="2614" y="435"/>
                  <a:pt x="2604" y="439"/>
                </a:cubicBezTo>
                <a:cubicBezTo>
                  <a:pt x="2602" y="443"/>
                  <a:pt x="2597" y="446"/>
                  <a:pt x="2598" y="452"/>
                </a:cubicBezTo>
                <a:cubicBezTo>
                  <a:pt x="2594" y="454"/>
                  <a:pt x="2591" y="458"/>
                  <a:pt x="2591" y="462"/>
                </a:cubicBezTo>
                <a:cubicBezTo>
                  <a:pt x="2586" y="470"/>
                  <a:pt x="2576" y="474"/>
                  <a:pt x="2578" y="486"/>
                </a:cubicBezTo>
                <a:cubicBezTo>
                  <a:pt x="2574" y="489"/>
                  <a:pt x="2569" y="492"/>
                  <a:pt x="2571" y="499"/>
                </a:cubicBezTo>
                <a:cubicBezTo>
                  <a:pt x="2563" y="498"/>
                  <a:pt x="2567" y="506"/>
                  <a:pt x="2561" y="507"/>
                </a:cubicBezTo>
                <a:cubicBezTo>
                  <a:pt x="2557" y="525"/>
                  <a:pt x="2544" y="538"/>
                  <a:pt x="2538" y="556"/>
                </a:cubicBezTo>
                <a:cubicBezTo>
                  <a:pt x="2539" y="562"/>
                  <a:pt x="2532" y="563"/>
                  <a:pt x="2532" y="569"/>
                </a:cubicBezTo>
                <a:cubicBezTo>
                  <a:pt x="2530" y="572"/>
                  <a:pt x="2528" y="575"/>
                  <a:pt x="2525" y="579"/>
                </a:cubicBezTo>
                <a:cubicBezTo>
                  <a:pt x="2523" y="587"/>
                  <a:pt x="2521" y="596"/>
                  <a:pt x="2515" y="602"/>
                </a:cubicBezTo>
                <a:cubicBezTo>
                  <a:pt x="2512" y="621"/>
                  <a:pt x="2501" y="635"/>
                  <a:pt x="2499" y="655"/>
                </a:cubicBezTo>
                <a:cubicBezTo>
                  <a:pt x="2489" y="669"/>
                  <a:pt x="2486" y="689"/>
                  <a:pt x="2480" y="706"/>
                </a:cubicBezTo>
                <a:cubicBezTo>
                  <a:pt x="2477" y="715"/>
                  <a:pt x="2477" y="726"/>
                  <a:pt x="2474" y="734"/>
                </a:cubicBezTo>
                <a:cubicBezTo>
                  <a:pt x="2474" y="740"/>
                  <a:pt x="2469" y="743"/>
                  <a:pt x="2471" y="750"/>
                </a:cubicBezTo>
                <a:cubicBezTo>
                  <a:pt x="2467" y="752"/>
                  <a:pt x="2473" y="761"/>
                  <a:pt x="2468" y="762"/>
                </a:cubicBezTo>
                <a:cubicBezTo>
                  <a:pt x="2471" y="785"/>
                  <a:pt x="2457" y="796"/>
                  <a:pt x="2461" y="819"/>
                </a:cubicBezTo>
                <a:close/>
                <a:moveTo>
                  <a:pt x="2417" y="953"/>
                </a:moveTo>
                <a:cubicBezTo>
                  <a:pt x="2411" y="951"/>
                  <a:pt x="2404" y="950"/>
                  <a:pt x="2401" y="944"/>
                </a:cubicBezTo>
                <a:cubicBezTo>
                  <a:pt x="2394" y="944"/>
                  <a:pt x="2387" y="943"/>
                  <a:pt x="2384" y="936"/>
                </a:cubicBezTo>
                <a:cubicBezTo>
                  <a:pt x="2374" y="939"/>
                  <a:pt x="2371" y="933"/>
                  <a:pt x="2365" y="930"/>
                </a:cubicBezTo>
                <a:cubicBezTo>
                  <a:pt x="2357" y="934"/>
                  <a:pt x="2356" y="924"/>
                  <a:pt x="2349" y="925"/>
                </a:cubicBezTo>
                <a:cubicBezTo>
                  <a:pt x="2349" y="922"/>
                  <a:pt x="2345" y="923"/>
                  <a:pt x="2343" y="923"/>
                </a:cubicBezTo>
                <a:cubicBezTo>
                  <a:pt x="2341" y="923"/>
                  <a:pt x="2341" y="921"/>
                  <a:pt x="2340" y="921"/>
                </a:cubicBezTo>
                <a:cubicBezTo>
                  <a:pt x="2337" y="920"/>
                  <a:pt x="2332" y="917"/>
                  <a:pt x="2327" y="917"/>
                </a:cubicBezTo>
                <a:cubicBezTo>
                  <a:pt x="2324" y="918"/>
                  <a:pt x="2317" y="916"/>
                  <a:pt x="2314" y="911"/>
                </a:cubicBezTo>
                <a:cubicBezTo>
                  <a:pt x="2301" y="910"/>
                  <a:pt x="2291" y="903"/>
                  <a:pt x="2282" y="897"/>
                </a:cubicBezTo>
                <a:cubicBezTo>
                  <a:pt x="2276" y="900"/>
                  <a:pt x="2277" y="892"/>
                  <a:pt x="2272" y="893"/>
                </a:cubicBezTo>
                <a:cubicBezTo>
                  <a:pt x="2269" y="892"/>
                  <a:pt x="2267" y="892"/>
                  <a:pt x="2265" y="888"/>
                </a:cubicBezTo>
                <a:cubicBezTo>
                  <a:pt x="2260" y="885"/>
                  <a:pt x="2252" y="886"/>
                  <a:pt x="2249" y="880"/>
                </a:cubicBezTo>
                <a:cubicBezTo>
                  <a:pt x="2242" y="879"/>
                  <a:pt x="2239" y="872"/>
                  <a:pt x="2232" y="871"/>
                </a:cubicBezTo>
                <a:cubicBezTo>
                  <a:pt x="2231" y="868"/>
                  <a:pt x="2226" y="871"/>
                  <a:pt x="2225" y="867"/>
                </a:cubicBezTo>
                <a:cubicBezTo>
                  <a:pt x="2224" y="865"/>
                  <a:pt x="2222" y="862"/>
                  <a:pt x="2219" y="862"/>
                </a:cubicBezTo>
                <a:cubicBezTo>
                  <a:pt x="2220" y="854"/>
                  <a:pt x="2230" y="864"/>
                  <a:pt x="2234" y="865"/>
                </a:cubicBezTo>
                <a:cubicBezTo>
                  <a:pt x="2239" y="867"/>
                  <a:pt x="2249" y="862"/>
                  <a:pt x="2250" y="871"/>
                </a:cubicBezTo>
                <a:cubicBezTo>
                  <a:pt x="2259" y="867"/>
                  <a:pt x="2263" y="872"/>
                  <a:pt x="2268" y="873"/>
                </a:cubicBezTo>
                <a:cubicBezTo>
                  <a:pt x="2276" y="871"/>
                  <a:pt x="2278" y="878"/>
                  <a:pt x="2286" y="875"/>
                </a:cubicBezTo>
                <a:cubicBezTo>
                  <a:pt x="2294" y="883"/>
                  <a:pt x="2308" y="882"/>
                  <a:pt x="2318" y="887"/>
                </a:cubicBezTo>
                <a:cubicBezTo>
                  <a:pt x="2331" y="888"/>
                  <a:pt x="2338" y="896"/>
                  <a:pt x="2352" y="895"/>
                </a:cubicBezTo>
                <a:cubicBezTo>
                  <a:pt x="2364" y="905"/>
                  <a:pt x="2378" y="910"/>
                  <a:pt x="2392" y="916"/>
                </a:cubicBezTo>
                <a:cubicBezTo>
                  <a:pt x="2396" y="921"/>
                  <a:pt x="2400" y="924"/>
                  <a:pt x="2406" y="925"/>
                </a:cubicBezTo>
                <a:cubicBezTo>
                  <a:pt x="2405" y="936"/>
                  <a:pt x="2417" y="928"/>
                  <a:pt x="2417" y="938"/>
                </a:cubicBezTo>
                <a:cubicBezTo>
                  <a:pt x="2428" y="941"/>
                  <a:pt x="2437" y="948"/>
                  <a:pt x="2447" y="953"/>
                </a:cubicBezTo>
                <a:cubicBezTo>
                  <a:pt x="2455" y="969"/>
                  <a:pt x="2470" y="977"/>
                  <a:pt x="2479" y="993"/>
                </a:cubicBezTo>
                <a:cubicBezTo>
                  <a:pt x="2458" y="979"/>
                  <a:pt x="2437" y="967"/>
                  <a:pt x="2417" y="953"/>
                </a:cubicBezTo>
                <a:close/>
                <a:moveTo>
                  <a:pt x="2482" y="996"/>
                </a:moveTo>
                <a:cubicBezTo>
                  <a:pt x="2485" y="997"/>
                  <a:pt x="2487" y="1000"/>
                  <a:pt x="2489" y="1003"/>
                </a:cubicBezTo>
                <a:cubicBezTo>
                  <a:pt x="2490" y="1010"/>
                  <a:pt x="2482" y="1000"/>
                  <a:pt x="2482" y="996"/>
                </a:cubicBezTo>
                <a:close/>
                <a:moveTo>
                  <a:pt x="2542" y="895"/>
                </a:moveTo>
                <a:cubicBezTo>
                  <a:pt x="2544" y="884"/>
                  <a:pt x="2548" y="899"/>
                  <a:pt x="2546" y="900"/>
                </a:cubicBezTo>
                <a:cubicBezTo>
                  <a:pt x="2544" y="901"/>
                  <a:pt x="2541" y="897"/>
                  <a:pt x="2542" y="895"/>
                </a:cubicBezTo>
                <a:close/>
                <a:moveTo>
                  <a:pt x="2510" y="987"/>
                </a:moveTo>
                <a:cubicBezTo>
                  <a:pt x="2506" y="987"/>
                  <a:pt x="2506" y="982"/>
                  <a:pt x="2505" y="979"/>
                </a:cubicBezTo>
                <a:cubicBezTo>
                  <a:pt x="2510" y="977"/>
                  <a:pt x="2511" y="980"/>
                  <a:pt x="2512" y="984"/>
                </a:cubicBezTo>
                <a:cubicBezTo>
                  <a:pt x="2510" y="984"/>
                  <a:pt x="2510" y="985"/>
                  <a:pt x="2510" y="987"/>
                </a:cubicBezTo>
                <a:close/>
                <a:moveTo>
                  <a:pt x="2522" y="1017"/>
                </a:moveTo>
                <a:cubicBezTo>
                  <a:pt x="2520" y="1018"/>
                  <a:pt x="2517" y="1014"/>
                  <a:pt x="2518" y="1012"/>
                </a:cubicBezTo>
                <a:cubicBezTo>
                  <a:pt x="2520" y="1001"/>
                  <a:pt x="2524" y="1016"/>
                  <a:pt x="2522" y="1017"/>
                </a:cubicBezTo>
                <a:close/>
                <a:moveTo>
                  <a:pt x="2525" y="928"/>
                </a:moveTo>
                <a:cubicBezTo>
                  <a:pt x="2526" y="935"/>
                  <a:pt x="2522" y="938"/>
                  <a:pt x="2522" y="943"/>
                </a:cubicBezTo>
                <a:cubicBezTo>
                  <a:pt x="2523" y="947"/>
                  <a:pt x="2518" y="948"/>
                  <a:pt x="2517" y="950"/>
                </a:cubicBezTo>
                <a:cubicBezTo>
                  <a:pt x="2517" y="951"/>
                  <a:pt x="2519" y="955"/>
                  <a:pt x="2518" y="956"/>
                </a:cubicBezTo>
                <a:cubicBezTo>
                  <a:pt x="2518" y="956"/>
                  <a:pt x="2516" y="956"/>
                  <a:pt x="2515" y="956"/>
                </a:cubicBezTo>
                <a:cubicBezTo>
                  <a:pt x="2514" y="960"/>
                  <a:pt x="2518" y="970"/>
                  <a:pt x="2509" y="970"/>
                </a:cubicBezTo>
                <a:cubicBezTo>
                  <a:pt x="2505" y="961"/>
                  <a:pt x="2512" y="960"/>
                  <a:pt x="2512" y="954"/>
                </a:cubicBezTo>
                <a:cubicBezTo>
                  <a:pt x="2514" y="950"/>
                  <a:pt x="2515" y="945"/>
                  <a:pt x="2518" y="941"/>
                </a:cubicBezTo>
                <a:cubicBezTo>
                  <a:pt x="2518" y="930"/>
                  <a:pt x="2526" y="925"/>
                  <a:pt x="2525" y="913"/>
                </a:cubicBezTo>
                <a:cubicBezTo>
                  <a:pt x="2532" y="914"/>
                  <a:pt x="2528" y="926"/>
                  <a:pt x="2525" y="928"/>
                </a:cubicBezTo>
                <a:close/>
                <a:moveTo>
                  <a:pt x="2530" y="1045"/>
                </a:moveTo>
                <a:cubicBezTo>
                  <a:pt x="2527" y="1038"/>
                  <a:pt x="2535" y="1038"/>
                  <a:pt x="2534" y="1033"/>
                </a:cubicBezTo>
                <a:cubicBezTo>
                  <a:pt x="2537" y="1030"/>
                  <a:pt x="2532" y="1022"/>
                  <a:pt x="2537" y="1020"/>
                </a:cubicBezTo>
                <a:cubicBezTo>
                  <a:pt x="2530" y="1011"/>
                  <a:pt x="2536" y="992"/>
                  <a:pt x="2531" y="977"/>
                </a:cubicBezTo>
                <a:cubicBezTo>
                  <a:pt x="2537" y="972"/>
                  <a:pt x="2534" y="960"/>
                  <a:pt x="2535" y="952"/>
                </a:cubicBezTo>
                <a:cubicBezTo>
                  <a:pt x="2538" y="948"/>
                  <a:pt x="2542" y="944"/>
                  <a:pt x="2541" y="937"/>
                </a:cubicBezTo>
                <a:cubicBezTo>
                  <a:pt x="2546" y="933"/>
                  <a:pt x="2547" y="927"/>
                  <a:pt x="2547" y="921"/>
                </a:cubicBezTo>
                <a:cubicBezTo>
                  <a:pt x="2553" y="912"/>
                  <a:pt x="2557" y="903"/>
                  <a:pt x="2559" y="892"/>
                </a:cubicBezTo>
                <a:cubicBezTo>
                  <a:pt x="2567" y="885"/>
                  <a:pt x="2564" y="871"/>
                  <a:pt x="2574" y="865"/>
                </a:cubicBezTo>
                <a:cubicBezTo>
                  <a:pt x="2575" y="853"/>
                  <a:pt x="2583" y="846"/>
                  <a:pt x="2582" y="834"/>
                </a:cubicBezTo>
                <a:cubicBezTo>
                  <a:pt x="2592" y="831"/>
                  <a:pt x="2590" y="821"/>
                  <a:pt x="2597" y="816"/>
                </a:cubicBezTo>
                <a:cubicBezTo>
                  <a:pt x="2598" y="808"/>
                  <a:pt x="2605" y="805"/>
                  <a:pt x="2608" y="799"/>
                </a:cubicBezTo>
                <a:cubicBezTo>
                  <a:pt x="2613" y="797"/>
                  <a:pt x="2608" y="789"/>
                  <a:pt x="2611" y="786"/>
                </a:cubicBezTo>
                <a:cubicBezTo>
                  <a:pt x="2618" y="787"/>
                  <a:pt x="2614" y="780"/>
                  <a:pt x="2619" y="779"/>
                </a:cubicBezTo>
                <a:cubicBezTo>
                  <a:pt x="2619" y="771"/>
                  <a:pt x="2629" y="770"/>
                  <a:pt x="2627" y="760"/>
                </a:cubicBezTo>
                <a:cubicBezTo>
                  <a:pt x="2636" y="757"/>
                  <a:pt x="2637" y="749"/>
                  <a:pt x="2641" y="742"/>
                </a:cubicBezTo>
                <a:cubicBezTo>
                  <a:pt x="2646" y="737"/>
                  <a:pt x="2650" y="732"/>
                  <a:pt x="2652" y="725"/>
                </a:cubicBezTo>
                <a:cubicBezTo>
                  <a:pt x="2665" y="716"/>
                  <a:pt x="2669" y="701"/>
                  <a:pt x="2681" y="693"/>
                </a:cubicBezTo>
                <a:cubicBezTo>
                  <a:pt x="2694" y="666"/>
                  <a:pt x="2716" y="647"/>
                  <a:pt x="2732" y="623"/>
                </a:cubicBezTo>
                <a:cubicBezTo>
                  <a:pt x="2732" y="618"/>
                  <a:pt x="2741" y="619"/>
                  <a:pt x="2739" y="613"/>
                </a:cubicBezTo>
                <a:cubicBezTo>
                  <a:pt x="2743" y="611"/>
                  <a:pt x="2743" y="607"/>
                  <a:pt x="2747" y="605"/>
                </a:cubicBezTo>
                <a:cubicBezTo>
                  <a:pt x="2751" y="600"/>
                  <a:pt x="2753" y="593"/>
                  <a:pt x="2761" y="591"/>
                </a:cubicBezTo>
                <a:cubicBezTo>
                  <a:pt x="2768" y="578"/>
                  <a:pt x="2782" y="570"/>
                  <a:pt x="2787" y="556"/>
                </a:cubicBezTo>
                <a:cubicBezTo>
                  <a:pt x="2794" y="555"/>
                  <a:pt x="2785" y="564"/>
                  <a:pt x="2786" y="568"/>
                </a:cubicBezTo>
                <a:cubicBezTo>
                  <a:pt x="2783" y="571"/>
                  <a:pt x="2778" y="574"/>
                  <a:pt x="2780" y="581"/>
                </a:cubicBezTo>
                <a:cubicBezTo>
                  <a:pt x="2774" y="583"/>
                  <a:pt x="2776" y="590"/>
                  <a:pt x="2774" y="594"/>
                </a:cubicBezTo>
                <a:cubicBezTo>
                  <a:pt x="2772" y="597"/>
                  <a:pt x="2769" y="601"/>
                  <a:pt x="2767" y="604"/>
                </a:cubicBezTo>
                <a:cubicBezTo>
                  <a:pt x="2764" y="613"/>
                  <a:pt x="2759" y="620"/>
                  <a:pt x="2754" y="628"/>
                </a:cubicBezTo>
                <a:cubicBezTo>
                  <a:pt x="2752" y="632"/>
                  <a:pt x="2751" y="637"/>
                  <a:pt x="2748" y="641"/>
                </a:cubicBezTo>
                <a:cubicBezTo>
                  <a:pt x="2742" y="642"/>
                  <a:pt x="2748" y="650"/>
                  <a:pt x="2741" y="651"/>
                </a:cubicBezTo>
                <a:cubicBezTo>
                  <a:pt x="2738" y="654"/>
                  <a:pt x="2737" y="660"/>
                  <a:pt x="2735" y="664"/>
                </a:cubicBezTo>
                <a:cubicBezTo>
                  <a:pt x="2731" y="668"/>
                  <a:pt x="2725" y="669"/>
                  <a:pt x="2725" y="675"/>
                </a:cubicBezTo>
                <a:cubicBezTo>
                  <a:pt x="2717" y="675"/>
                  <a:pt x="2725" y="686"/>
                  <a:pt x="2715" y="686"/>
                </a:cubicBezTo>
                <a:cubicBezTo>
                  <a:pt x="2715" y="690"/>
                  <a:pt x="2712" y="693"/>
                  <a:pt x="2709" y="696"/>
                </a:cubicBezTo>
                <a:cubicBezTo>
                  <a:pt x="2705" y="699"/>
                  <a:pt x="2704" y="705"/>
                  <a:pt x="2702" y="709"/>
                </a:cubicBezTo>
                <a:cubicBezTo>
                  <a:pt x="2694" y="708"/>
                  <a:pt x="2698" y="716"/>
                  <a:pt x="2692" y="717"/>
                </a:cubicBezTo>
                <a:cubicBezTo>
                  <a:pt x="2693" y="728"/>
                  <a:pt x="2681" y="731"/>
                  <a:pt x="2682" y="743"/>
                </a:cubicBezTo>
                <a:cubicBezTo>
                  <a:pt x="2670" y="743"/>
                  <a:pt x="2676" y="756"/>
                  <a:pt x="2665" y="758"/>
                </a:cubicBezTo>
                <a:cubicBezTo>
                  <a:pt x="2663" y="766"/>
                  <a:pt x="2656" y="770"/>
                  <a:pt x="2654" y="778"/>
                </a:cubicBezTo>
                <a:cubicBezTo>
                  <a:pt x="2645" y="781"/>
                  <a:pt x="2647" y="791"/>
                  <a:pt x="2640" y="795"/>
                </a:cubicBezTo>
                <a:cubicBezTo>
                  <a:pt x="2639" y="799"/>
                  <a:pt x="2637" y="802"/>
                  <a:pt x="2632" y="803"/>
                </a:cubicBezTo>
                <a:cubicBezTo>
                  <a:pt x="2634" y="808"/>
                  <a:pt x="2632" y="811"/>
                  <a:pt x="2629" y="813"/>
                </a:cubicBezTo>
                <a:cubicBezTo>
                  <a:pt x="2625" y="819"/>
                  <a:pt x="2623" y="827"/>
                  <a:pt x="2618" y="832"/>
                </a:cubicBezTo>
                <a:cubicBezTo>
                  <a:pt x="2614" y="838"/>
                  <a:pt x="2614" y="847"/>
                  <a:pt x="2606" y="849"/>
                </a:cubicBezTo>
                <a:cubicBezTo>
                  <a:pt x="2606" y="854"/>
                  <a:pt x="2604" y="857"/>
                  <a:pt x="2603" y="862"/>
                </a:cubicBezTo>
                <a:cubicBezTo>
                  <a:pt x="2602" y="865"/>
                  <a:pt x="2597" y="866"/>
                  <a:pt x="2599" y="872"/>
                </a:cubicBezTo>
                <a:cubicBezTo>
                  <a:pt x="2589" y="873"/>
                  <a:pt x="2596" y="886"/>
                  <a:pt x="2584" y="886"/>
                </a:cubicBezTo>
                <a:cubicBezTo>
                  <a:pt x="2587" y="895"/>
                  <a:pt x="2577" y="895"/>
                  <a:pt x="2582" y="905"/>
                </a:cubicBezTo>
                <a:cubicBezTo>
                  <a:pt x="2577" y="908"/>
                  <a:pt x="2579" y="916"/>
                  <a:pt x="2573" y="918"/>
                </a:cubicBezTo>
                <a:cubicBezTo>
                  <a:pt x="2574" y="932"/>
                  <a:pt x="2564" y="937"/>
                  <a:pt x="2564" y="950"/>
                </a:cubicBezTo>
                <a:cubicBezTo>
                  <a:pt x="2551" y="965"/>
                  <a:pt x="2554" y="992"/>
                  <a:pt x="2544" y="1010"/>
                </a:cubicBezTo>
                <a:cubicBezTo>
                  <a:pt x="2546" y="1032"/>
                  <a:pt x="2546" y="1054"/>
                  <a:pt x="2549" y="1077"/>
                </a:cubicBezTo>
                <a:cubicBezTo>
                  <a:pt x="2537" y="1075"/>
                  <a:pt x="2538" y="1053"/>
                  <a:pt x="2530" y="1045"/>
                </a:cubicBezTo>
                <a:close/>
                <a:moveTo>
                  <a:pt x="2858" y="2117"/>
                </a:moveTo>
                <a:cubicBezTo>
                  <a:pt x="2852" y="2119"/>
                  <a:pt x="2847" y="2123"/>
                  <a:pt x="2841" y="2124"/>
                </a:cubicBezTo>
                <a:cubicBezTo>
                  <a:pt x="2833" y="2126"/>
                  <a:pt x="2821" y="2126"/>
                  <a:pt x="2812" y="2132"/>
                </a:cubicBezTo>
                <a:cubicBezTo>
                  <a:pt x="2807" y="2122"/>
                  <a:pt x="2797" y="2130"/>
                  <a:pt x="2790" y="2129"/>
                </a:cubicBezTo>
                <a:cubicBezTo>
                  <a:pt x="2781" y="2132"/>
                  <a:pt x="2773" y="2127"/>
                  <a:pt x="2765" y="2127"/>
                </a:cubicBezTo>
                <a:cubicBezTo>
                  <a:pt x="2748" y="2127"/>
                  <a:pt x="2731" y="2129"/>
                  <a:pt x="2715" y="2124"/>
                </a:cubicBezTo>
                <a:cubicBezTo>
                  <a:pt x="2706" y="2130"/>
                  <a:pt x="2700" y="2124"/>
                  <a:pt x="2692" y="2125"/>
                </a:cubicBezTo>
                <a:cubicBezTo>
                  <a:pt x="2684" y="2121"/>
                  <a:pt x="2674" y="2127"/>
                  <a:pt x="2667" y="2123"/>
                </a:cubicBezTo>
                <a:cubicBezTo>
                  <a:pt x="2658" y="2127"/>
                  <a:pt x="2650" y="2123"/>
                  <a:pt x="2641" y="2126"/>
                </a:cubicBezTo>
                <a:cubicBezTo>
                  <a:pt x="2635" y="2134"/>
                  <a:pt x="2634" y="2119"/>
                  <a:pt x="2628" y="2127"/>
                </a:cubicBezTo>
                <a:cubicBezTo>
                  <a:pt x="2625" y="2122"/>
                  <a:pt x="2619" y="2130"/>
                  <a:pt x="2615" y="2128"/>
                </a:cubicBezTo>
                <a:cubicBezTo>
                  <a:pt x="2613" y="2124"/>
                  <a:pt x="2608" y="2131"/>
                  <a:pt x="2605" y="2128"/>
                </a:cubicBezTo>
                <a:cubicBezTo>
                  <a:pt x="2600" y="2129"/>
                  <a:pt x="2596" y="2128"/>
                  <a:pt x="2592" y="2129"/>
                </a:cubicBezTo>
                <a:cubicBezTo>
                  <a:pt x="2583" y="2131"/>
                  <a:pt x="2575" y="2128"/>
                  <a:pt x="2566" y="2131"/>
                </a:cubicBezTo>
                <a:cubicBezTo>
                  <a:pt x="2558" y="2130"/>
                  <a:pt x="2549" y="2132"/>
                  <a:pt x="2540" y="2134"/>
                </a:cubicBezTo>
                <a:cubicBezTo>
                  <a:pt x="2536" y="2135"/>
                  <a:pt x="2532" y="2134"/>
                  <a:pt x="2527" y="2135"/>
                </a:cubicBezTo>
                <a:cubicBezTo>
                  <a:pt x="2524" y="2132"/>
                  <a:pt x="2518" y="2140"/>
                  <a:pt x="2514" y="2136"/>
                </a:cubicBezTo>
                <a:cubicBezTo>
                  <a:pt x="2490" y="2142"/>
                  <a:pt x="2466" y="2150"/>
                  <a:pt x="2441" y="2160"/>
                </a:cubicBezTo>
                <a:cubicBezTo>
                  <a:pt x="2463" y="2160"/>
                  <a:pt x="2463" y="2160"/>
                  <a:pt x="2463" y="2160"/>
                </a:cubicBezTo>
                <a:cubicBezTo>
                  <a:pt x="2477" y="2156"/>
                  <a:pt x="2490" y="2152"/>
                  <a:pt x="2503" y="2150"/>
                </a:cubicBezTo>
                <a:cubicBezTo>
                  <a:pt x="2524" y="2147"/>
                  <a:pt x="2547" y="2139"/>
                  <a:pt x="2567" y="2144"/>
                </a:cubicBezTo>
                <a:cubicBezTo>
                  <a:pt x="2574" y="2137"/>
                  <a:pt x="2577" y="2143"/>
                  <a:pt x="2583" y="2141"/>
                </a:cubicBezTo>
                <a:cubicBezTo>
                  <a:pt x="2588" y="2142"/>
                  <a:pt x="2595" y="2138"/>
                  <a:pt x="2600" y="2141"/>
                </a:cubicBezTo>
                <a:cubicBezTo>
                  <a:pt x="2611" y="2137"/>
                  <a:pt x="2621" y="2141"/>
                  <a:pt x="2633" y="2134"/>
                </a:cubicBezTo>
                <a:cubicBezTo>
                  <a:pt x="2637" y="2143"/>
                  <a:pt x="2646" y="2133"/>
                  <a:pt x="2650" y="2140"/>
                </a:cubicBezTo>
                <a:cubicBezTo>
                  <a:pt x="2669" y="2134"/>
                  <a:pt x="2686" y="2137"/>
                  <a:pt x="2703" y="2138"/>
                </a:cubicBezTo>
                <a:cubicBezTo>
                  <a:pt x="2711" y="2141"/>
                  <a:pt x="2720" y="2139"/>
                  <a:pt x="2728" y="2140"/>
                </a:cubicBezTo>
                <a:cubicBezTo>
                  <a:pt x="2733" y="2139"/>
                  <a:pt x="2737" y="2140"/>
                  <a:pt x="2741" y="2139"/>
                </a:cubicBezTo>
                <a:cubicBezTo>
                  <a:pt x="2743" y="2140"/>
                  <a:pt x="2745" y="2140"/>
                  <a:pt x="2748" y="2138"/>
                </a:cubicBezTo>
                <a:cubicBezTo>
                  <a:pt x="2749" y="2141"/>
                  <a:pt x="2754" y="2140"/>
                  <a:pt x="2751" y="2143"/>
                </a:cubicBezTo>
                <a:cubicBezTo>
                  <a:pt x="2731" y="2150"/>
                  <a:pt x="2715" y="2147"/>
                  <a:pt x="2696" y="2153"/>
                </a:cubicBezTo>
                <a:cubicBezTo>
                  <a:pt x="2679" y="2149"/>
                  <a:pt x="2659" y="2161"/>
                  <a:pt x="2643" y="2151"/>
                </a:cubicBezTo>
                <a:cubicBezTo>
                  <a:pt x="2636" y="2157"/>
                  <a:pt x="2623" y="2156"/>
                  <a:pt x="2619" y="2156"/>
                </a:cubicBezTo>
                <a:cubicBezTo>
                  <a:pt x="2614" y="2157"/>
                  <a:pt x="2612" y="2159"/>
                  <a:pt x="2608" y="2160"/>
                </a:cubicBezTo>
                <a:cubicBezTo>
                  <a:pt x="2607" y="2160"/>
                  <a:pt x="2604" y="2156"/>
                  <a:pt x="2602" y="2156"/>
                </a:cubicBezTo>
                <a:cubicBezTo>
                  <a:pt x="2595" y="2157"/>
                  <a:pt x="2591" y="2159"/>
                  <a:pt x="2587" y="2159"/>
                </a:cubicBezTo>
                <a:cubicBezTo>
                  <a:pt x="2584" y="2159"/>
                  <a:pt x="2581" y="2160"/>
                  <a:pt x="2578" y="2160"/>
                </a:cubicBezTo>
                <a:cubicBezTo>
                  <a:pt x="2733" y="2160"/>
                  <a:pt x="2733" y="2160"/>
                  <a:pt x="2733" y="2160"/>
                </a:cubicBezTo>
                <a:cubicBezTo>
                  <a:pt x="2739" y="2159"/>
                  <a:pt x="2746" y="2157"/>
                  <a:pt x="2752" y="2156"/>
                </a:cubicBezTo>
                <a:cubicBezTo>
                  <a:pt x="2756" y="2155"/>
                  <a:pt x="2759" y="2156"/>
                  <a:pt x="2763" y="2152"/>
                </a:cubicBezTo>
                <a:cubicBezTo>
                  <a:pt x="2765" y="2154"/>
                  <a:pt x="2776" y="2155"/>
                  <a:pt x="2772" y="2150"/>
                </a:cubicBezTo>
                <a:cubicBezTo>
                  <a:pt x="2780" y="2153"/>
                  <a:pt x="2790" y="2146"/>
                  <a:pt x="2798" y="2148"/>
                </a:cubicBezTo>
                <a:cubicBezTo>
                  <a:pt x="2791" y="2152"/>
                  <a:pt x="2785" y="2156"/>
                  <a:pt x="2778" y="2160"/>
                </a:cubicBezTo>
                <a:cubicBezTo>
                  <a:pt x="2799" y="2160"/>
                  <a:pt x="2799" y="2160"/>
                  <a:pt x="2799" y="2160"/>
                </a:cubicBezTo>
                <a:cubicBezTo>
                  <a:pt x="2802" y="2159"/>
                  <a:pt x="2804" y="2158"/>
                  <a:pt x="2806" y="2160"/>
                </a:cubicBezTo>
                <a:cubicBezTo>
                  <a:pt x="2806" y="2160"/>
                  <a:pt x="2805" y="2160"/>
                  <a:pt x="2805" y="2160"/>
                </a:cubicBezTo>
                <a:cubicBezTo>
                  <a:pt x="2827" y="2160"/>
                  <a:pt x="2827" y="2160"/>
                  <a:pt x="2827" y="2160"/>
                </a:cubicBezTo>
                <a:cubicBezTo>
                  <a:pt x="2833" y="2157"/>
                  <a:pt x="2838" y="2153"/>
                  <a:pt x="2844" y="2150"/>
                </a:cubicBezTo>
                <a:cubicBezTo>
                  <a:pt x="2849" y="2145"/>
                  <a:pt x="2852" y="2151"/>
                  <a:pt x="2858" y="2145"/>
                </a:cubicBezTo>
                <a:cubicBezTo>
                  <a:pt x="2866" y="2140"/>
                  <a:pt x="2872" y="2136"/>
                  <a:pt x="2877" y="2133"/>
                </a:cubicBezTo>
                <a:cubicBezTo>
                  <a:pt x="2879" y="2131"/>
                  <a:pt x="2881" y="2134"/>
                  <a:pt x="2881" y="2134"/>
                </a:cubicBezTo>
                <a:cubicBezTo>
                  <a:pt x="2882" y="2133"/>
                  <a:pt x="2882" y="2133"/>
                  <a:pt x="2882" y="2133"/>
                </a:cubicBezTo>
                <a:cubicBezTo>
                  <a:pt x="2882" y="2114"/>
                  <a:pt x="2882" y="2114"/>
                  <a:pt x="2882" y="2114"/>
                </a:cubicBezTo>
                <a:cubicBezTo>
                  <a:pt x="2878" y="2115"/>
                  <a:pt x="2874" y="2116"/>
                  <a:pt x="2871" y="2116"/>
                </a:cubicBezTo>
                <a:cubicBezTo>
                  <a:pt x="2865" y="2124"/>
                  <a:pt x="2860" y="2117"/>
                  <a:pt x="2858" y="2117"/>
                </a:cubicBezTo>
                <a:close/>
                <a:moveTo>
                  <a:pt x="2307" y="1491"/>
                </a:moveTo>
                <a:cubicBezTo>
                  <a:pt x="2296" y="1501"/>
                  <a:pt x="2292" y="1512"/>
                  <a:pt x="2283" y="1522"/>
                </a:cubicBezTo>
                <a:cubicBezTo>
                  <a:pt x="2282" y="1528"/>
                  <a:pt x="2278" y="1533"/>
                  <a:pt x="2275" y="1539"/>
                </a:cubicBezTo>
                <a:cubicBezTo>
                  <a:pt x="2271" y="1544"/>
                  <a:pt x="2272" y="1550"/>
                  <a:pt x="2263" y="1554"/>
                </a:cubicBezTo>
                <a:cubicBezTo>
                  <a:pt x="2262" y="1560"/>
                  <a:pt x="2263" y="1566"/>
                  <a:pt x="2257" y="1569"/>
                </a:cubicBezTo>
                <a:cubicBezTo>
                  <a:pt x="2256" y="1576"/>
                  <a:pt x="2255" y="1581"/>
                  <a:pt x="2252" y="1587"/>
                </a:cubicBezTo>
                <a:cubicBezTo>
                  <a:pt x="2252" y="1587"/>
                  <a:pt x="2252" y="1587"/>
                  <a:pt x="2252" y="1587"/>
                </a:cubicBezTo>
                <a:cubicBezTo>
                  <a:pt x="2249" y="1593"/>
                  <a:pt x="2255" y="1602"/>
                  <a:pt x="2248" y="1607"/>
                </a:cubicBezTo>
                <a:cubicBezTo>
                  <a:pt x="2243" y="1598"/>
                  <a:pt x="2239" y="1592"/>
                  <a:pt x="2236" y="1587"/>
                </a:cubicBezTo>
                <a:cubicBezTo>
                  <a:pt x="2231" y="1579"/>
                  <a:pt x="2228" y="1572"/>
                  <a:pt x="2222" y="1559"/>
                </a:cubicBezTo>
                <a:cubicBezTo>
                  <a:pt x="2220" y="1556"/>
                  <a:pt x="2226" y="1554"/>
                  <a:pt x="2222" y="1550"/>
                </a:cubicBezTo>
                <a:cubicBezTo>
                  <a:pt x="2220" y="1546"/>
                  <a:pt x="2218" y="1543"/>
                  <a:pt x="2216" y="1539"/>
                </a:cubicBezTo>
                <a:cubicBezTo>
                  <a:pt x="2219" y="1531"/>
                  <a:pt x="2216" y="1523"/>
                  <a:pt x="2214" y="1514"/>
                </a:cubicBezTo>
                <a:cubicBezTo>
                  <a:pt x="2208" y="1508"/>
                  <a:pt x="2218" y="1506"/>
                  <a:pt x="2212" y="1500"/>
                </a:cubicBezTo>
                <a:cubicBezTo>
                  <a:pt x="2211" y="1495"/>
                  <a:pt x="2208" y="1490"/>
                  <a:pt x="2210" y="1486"/>
                </a:cubicBezTo>
                <a:cubicBezTo>
                  <a:pt x="2209" y="1481"/>
                  <a:pt x="2206" y="1476"/>
                  <a:pt x="2212" y="1474"/>
                </a:cubicBezTo>
                <a:cubicBezTo>
                  <a:pt x="2209" y="1468"/>
                  <a:pt x="2208" y="1464"/>
                  <a:pt x="2210" y="1460"/>
                </a:cubicBezTo>
                <a:cubicBezTo>
                  <a:pt x="2206" y="1450"/>
                  <a:pt x="2208" y="1442"/>
                  <a:pt x="2210" y="1433"/>
                </a:cubicBezTo>
                <a:cubicBezTo>
                  <a:pt x="2206" y="1415"/>
                  <a:pt x="2211" y="1400"/>
                  <a:pt x="2212" y="1383"/>
                </a:cubicBezTo>
                <a:cubicBezTo>
                  <a:pt x="2212" y="1374"/>
                  <a:pt x="2212" y="1365"/>
                  <a:pt x="2215" y="1357"/>
                </a:cubicBezTo>
                <a:cubicBezTo>
                  <a:pt x="2213" y="1348"/>
                  <a:pt x="2218" y="1340"/>
                  <a:pt x="2222" y="1333"/>
                </a:cubicBezTo>
                <a:cubicBezTo>
                  <a:pt x="2221" y="1322"/>
                  <a:pt x="2221" y="1311"/>
                  <a:pt x="2225" y="1302"/>
                </a:cubicBezTo>
                <a:cubicBezTo>
                  <a:pt x="2220" y="1295"/>
                  <a:pt x="2228" y="1292"/>
                  <a:pt x="2226" y="1287"/>
                </a:cubicBezTo>
                <a:cubicBezTo>
                  <a:pt x="2228" y="1282"/>
                  <a:pt x="2226" y="1275"/>
                  <a:pt x="2228" y="1270"/>
                </a:cubicBezTo>
                <a:cubicBezTo>
                  <a:pt x="2226" y="1259"/>
                  <a:pt x="2232" y="1250"/>
                  <a:pt x="2228" y="1238"/>
                </a:cubicBezTo>
                <a:cubicBezTo>
                  <a:pt x="2231" y="1234"/>
                  <a:pt x="2228" y="1228"/>
                  <a:pt x="2229" y="1223"/>
                </a:cubicBezTo>
                <a:cubicBezTo>
                  <a:pt x="2231" y="1218"/>
                  <a:pt x="2230" y="1212"/>
                  <a:pt x="2228" y="1206"/>
                </a:cubicBezTo>
                <a:cubicBezTo>
                  <a:pt x="2235" y="1200"/>
                  <a:pt x="2230" y="1192"/>
                  <a:pt x="2234" y="1185"/>
                </a:cubicBezTo>
                <a:cubicBezTo>
                  <a:pt x="2236" y="1177"/>
                  <a:pt x="2233" y="1168"/>
                  <a:pt x="2235" y="1161"/>
                </a:cubicBezTo>
                <a:cubicBezTo>
                  <a:pt x="2231" y="1152"/>
                  <a:pt x="2234" y="1145"/>
                  <a:pt x="2231" y="1137"/>
                </a:cubicBezTo>
                <a:cubicBezTo>
                  <a:pt x="2233" y="1130"/>
                  <a:pt x="2226" y="1119"/>
                  <a:pt x="2228" y="1112"/>
                </a:cubicBezTo>
                <a:cubicBezTo>
                  <a:pt x="2222" y="1098"/>
                  <a:pt x="2216" y="1084"/>
                  <a:pt x="2212" y="1071"/>
                </a:cubicBezTo>
                <a:cubicBezTo>
                  <a:pt x="2209" y="1067"/>
                  <a:pt x="2207" y="1062"/>
                  <a:pt x="2204" y="1058"/>
                </a:cubicBezTo>
                <a:cubicBezTo>
                  <a:pt x="2201" y="1054"/>
                  <a:pt x="2200" y="1042"/>
                  <a:pt x="2193" y="1049"/>
                </a:cubicBezTo>
                <a:cubicBezTo>
                  <a:pt x="2210" y="1075"/>
                  <a:pt x="2212" y="1097"/>
                  <a:pt x="2222" y="1121"/>
                </a:cubicBezTo>
                <a:cubicBezTo>
                  <a:pt x="2218" y="1124"/>
                  <a:pt x="2225" y="1130"/>
                  <a:pt x="2222" y="1133"/>
                </a:cubicBezTo>
                <a:cubicBezTo>
                  <a:pt x="2220" y="1136"/>
                  <a:pt x="2221" y="1141"/>
                  <a:pt x="2224" y="1146"/>
                </a:cubicBezTo>
                <a:cubicBezTo>
                  <a:pt x="2220" y="1149"/>
                  <a:pt x="2227" y="1155"/>
                  <a:pt x="2225" y="1158"/>
                </a:cubicBezTo>
                <a:cubicBezTo>
                  <a:pt x="2222" y="1162"/>
                  <a:pt x="2225" y="1167"/>
                  <a:pt x="2226" y="1172"/>
                </a:cubicBezTo>
                <a:cubicBezTo>
                  <a:pt x="2219" y="1184"/>
                  <a:pt x="2225" y="1200"/>
                  <a:pt x="2217" y="1212"/>
                </a:cubicBezTo>
                <a:cubicBezTo>
                  <a:pt x="2224" y="1253"/>
                  <a:pt x="2211" y="1289"/>
                  <a:pt x="2210" y="1328"/>
                </a:cubicBezTo>
                <a:cubicBezTo>
                  <a:pt x="2206" y="1331"/>
                  <a:pt x="2209" y="1336"/>
                  <a:pt x="2205" y="1339"/>
                </a:cubicBezTo>
                <a:cubicBezTo>
                  <a:pt x="2207" y="1342"/>
                  <a:pt x="2202" y="1344"/>
                  <a:pt x="2203" y="1346"/>
                </a:cubicBezTo>
                <a:cubicBezTo>
                  <a:pt x="2204" y="1349"/>
                  <a:pt x="2203" y="1351"/>
                  <a:pt x="2201" y="1353"/>
                </a:cubicBezTo>
                <a:cubicBezTo>
                  <a:pt x="2205" y="1364"/>
                  <a:pt x="2195" y="1370"/>
                  <a:pt x="2202" y="1382"/>
                </a:cubicBezTo>
                <a:cubicBezTo>
                  <a:pt x="2196" y="1399"/>
                  <a:pt x="2200" y="1419"/>
                  <a:pt x="2194" y="1436"/>
                </a:cubicBezTo>
                <a:cubicBezTo>
                  <a:pt x="2200" y="1442"/>
                  <a:pt x="2197" y="1446"/>
                  <a:pt x="2196" y="1450"/>
                </a:cubicBezTo>
                <a:cubicBezTo>
                  <a:pt x="2200" y="1456"/>
                  <a:pt x="2195" y="1460"/>
                  <a:pt x="2199" y="1466"/>
                </a:cubicBezTo>
                <a:cubicBezTo>
                  <a:pt x="2193" y="1474"/>
                  <a:pt x="2202" y="1486"/>
                  <a:pt x="2197" y="1494"/>
                </a:cubicBezTo>
                <a:cubicBezTo>
                  <a:pt x="2206" y="1512"/>
                  <a:pt x="2201" y="1526"/>
                  <a:pt x="2207" y="1544"/>
                </a:cubicBezTo>
                <a:cubicBezTo>
                  <a:pt x="2206" y="1551"/>
                  <a:pt x="2215" y="1561"/>
                  <a:pt x="2212" y="1568"/>
                </a:cubicBezTo>
                <a:cubicBezTo>
                  <a:pt x="2215" y="1573"/>
                  <a:pt x="2216" y="1577"/>
                  <a:pt x="2216" y="1580"/>
                </a:cubicBezTo>
                <a:cubicBezTo>
                  <a:pt x="2217" y="1582"/>
                  <a:pt x="2218" y="1585"/>
                  <a:pt x="2219" y="1587"/>
                </a:cubicBezTo>
                <a:cubicBezTo>
                  <a:pt x="2219" y="1587"/>
                  <a:pt x="2219" y="1587"/>
                  <a:pt x="2219" y="1587"/>
                </a:cubicBezTo>
                <a:cubicBezTo>
                  <a:pt x="2221" y="1590"/>
                  <a:pt x="2225" y="1589"/>
                  <a:pt x="2222" y="1592"/>
                </a:cubicBezTo>
                <a:cubicBezTo>
                  <a:pt x="2219" y="1591"/>
                  <a:pt x="2217" y="1589"/>
                  <a:pt x="2214" y="1587"/>
                </a:cubicBezTo>
                <a:cubicBezTo>
                  <a:pt x="2213" y="1585"/>
                  <a:pt x="2211" y="1583"/>
                  <a:pt x="2210" y="1581"/>
                </a:cubicBezTo>
                <a:cubicBezTo>
                  <a:pt x="2212" y="1579"/>
                  <a:pt x="2210" y="1577"/>
                  <a:pt x="2207" y="1576"/>
                </a:cubicBezTo>
                <a:cubicBezTo>
                  <a:pt x="2205" y="1572"/>
                  <a:pt x="2203" y="1569"/>
                  <a:pt x="2201" y="1565"/>
                </a:cubicBezTo>
                <a:cubicBezTo>
                  <a:pt x="2201" y="1552"/>
                  <a:pt x="2193" y="1536"/>
                  <a:pt x="2196" y="1524"/>
                </a:cubicBezTo>
                <a:cubicBezTo>
                  <a:pt x="2187" y="1507"/>
                  <a:pt x="2189" y="1494"/>
                  <a:pt x="2189" y="1480"/>
                </a:cubicBezTo>
                <a:cubicBezTo>
                  <a:pt x="2185" y="1482"/>
                  <a:pt x="2188" y="1477"/>
                  <a:pt x="2186" y="1474"/>
                </a:cubicBezTo>
                <a:cubicBezTo>
                  <a:pt x="2183" y="1470"/>
                  <a:pt x="2185" y="1467"/>
                  <a:pt x="2183" y="1463"/>
                </a:cubicBezTo>
                <a:cubicBezTo>
                  <a:pt x="2187" y="1446"/>
                  <a:pt x="2182" y="1425"/>
                  <a:pt x="2187" y="1408"/>
                </a:cubicBezTo>
                <a:cubicBezTo>
                  <a:pt x="2184" y="1403"/>
                  <a:pt x="2187" y="1399"/>
                  <a:pt x="2189" y="1395"/>
                </a:cubicBezTo>
                <a:cubicBezTo>
                  <a:pt x="2186" y="1389"/>
                  <a:pt x="2189" y="1385"/>
                  <a:pt x="2190" y="1380"/>
                </a:cubicBezTo>
                <a:cubicBezTo>
                  <a:pt x="2191" y="1376"/>
                  <a:pt x="2188" y="1370"/>
                  <a:pt x="2190" y="1365"/>
                </a:cubicBezTo>
                <a:cubicBezTo>
                  <a:pt x="2193" y="1361"/>
                  <a:pt x="2190" y="1355"/>
                  <a:pt x="2191" y="1350"/>
                </a:cubicBezTo>
                <a:cubicBezTo>
                  <a:pt x="2195" y="1342"/>
                  <a:pt x="2193" y="1332"/>
                  <a:pt x="2193" y="1323"/>
                </a:cubicBezTo>
                <a:cubicBezTo>
                  <a:pt x="2197" y="1319"/>
                  <a:pt x="2194" y="1314"/>
                  <a:pt x="2195" y="1310"/>
                </a:cubicBezTo>
                <a:cubicBezTo>
                  <a:pt x="2193" y="1307"/>
                  <a:pt x="2197" y="1306"/>
                  <a:pt x="2197" y="1303"/>
                </a:cubicBezTo>
                <a:cubicBezTo>
                  <a:pt x="2196" y="1300"/>
                  <a:pt x="2197" y="1298"/>
                  <a:pt x="2199" y="1296"/>
                </a:cubicBezTo>
                <a:cubicBezTo>
                  <a:pt x="2193" y="1290"/>
                  <a:pt x="2202" y="1288"/>
                  <a:pt x="2197" y="1282"/>
                </a:cubicBezTo>
                <a:cubicBezTo>
                  <a:pt x="2199" y="1280"/>
                  <a:pt x="2199" y="1278"/>
                  <a:pt x="2199" y="1275"/>
                </a:cubicBezTo>
                <a:cubicBezTo>
                  <a:pt x="2197" y="1272"/>
                  <a:pt x="2202" y="1271"/>
                  <a:pt x="2201" y="1268"/>
                </a:cubicBezTo>
                <a:cubicBezTo>
                  <a:pt x="2202" y="1263"/>
                  <a:pt x="2198" y="1257"/>
                  <a:pt x="2201" y="1253"/>
                </a:cubicBezTo>
                <a:cubicBezTo>
                  <a:pt x="2200" y="1250"/>
                  <a:pt x="2199" y="1248"/>
                  <a:pt x="2203" y="1246"/>
                </a:cubicBezTo>
                <a:cubicBezTo>
                  <a:pt x="2202" y="1243"/>
                  <a:pt x="2199" y="1240"/>
                  <a:pt x="2202" y="1238"/>
                </a:cubicBezTo>
                <a:cubicBezTo>
                  <a:pt x="2202" y="1219"/>
                  <a:pt x="2201" y="1200"/>
                  <a:pt x="2203" y="1182"/>
                </a:cubicBezTo>
                <a:cubicBezTo>
                  <a:pt x="2197" y="1176"/>
                  <a:pt x="2207" y="1174"/>
                  <a:pt x="2201" y="1168"/>
                </a:cubicBezTo>
                <a:cubicBezTo>
                  <a:pt x="2206" y="1164"/>
                  <a:pt x="2198" y="1157"/>
                  <a:pt x="2202" y="1153"/>
                </a:cubicBezTo>
                <a:cubicBezTo>
                  <a:pt x="2196" y="1141"/>
                  <a:pt x="2198" y="1132"/>
                  <a:pt x="2196" y="1121"/>
                </a:cubicBezTo>
                <a:cubicBezTo>
                  <a:pt x="2192" y="1111"/>
                  <a:pt x="2193" y="1101"/>
                  <a:pt x="2191" y="1091"/>
                </a:cubicBezTo>
                <a:cubicBezTo>
                  <a:pt x="2190" y="1086"/>
                  <a:pt x="2190" y="1081"/>
                  <a:pt x="2188" y="1076"/>
                </a:cubicBezTo>
                <a:cubicBezTo>
                  <a:pt x="2193" y="1072"/>
                  <a:pt x="2184" y="1065"/>
                  <a:pt x="2188" y="1061"/>
                </a:cubicBezTo>
                <a:cubicBezTo>
                  <a:pt x="2180" y="1038"/>
                  <a:pt x="2176" y="1025"/>
                  <a:pt x="2166" y="999"/>
                </a:cubicBezTo>
                <a:cubicBezTo>
                  <a:pt x="2161" y="990"/>
                  <a:pt x="2155" y="980"/>
                  <a:pt x="2150" y="970"/>
                </a:cubicBezTo>
                <a:cubicBezTo>
                  <a:pt x="2147" y="951"/>
                  <a:pt x="2141" y="942"/>
                  <a:pt x="2136" y="925"/>
                </a:cubicBezTo>
                <a:cubicBezTo>
                  <a:pt x="2133" y="919"/>
                  <a:pt x="2128" y="912"/>
                  <a:pt x="2130" y="908"/>
                </a:cubicBezTo>
                <a:cubicBezTo>
                  <a:pt x="2125" y="910"/>
                  <a:pt x="2122" y="905"/>
                  <a:pt x="2119" y="899"/>
                </a:cubicBezTo>
                <a:cubicBezTo>
                  <a:pt x="2116" y="889"/>
                  <a:pt x="2112" y="879"/>
                  <a:pt x="2105" y="869"/>
                </a:cubicBezTo>
                <a:cubicBezTo>
                  <a:pt x="2102" y="863"/>
                  <a:pt x="2105" y="860"/>
                  <a:pt x="2100" y="854"/>
                </a:cubicBezTo>
                <a:cubicBezTo>
                  <a:pt x="2096" y="850"/>
                  <a:pt x="2094" y="838"/>
                  <a:pt x="2089" y="839"/>
                </a:cubicBezTo>
                <a:cubicBezTo>
                  <a:pt x="2101" y="866"/>
                  <a:pt x="2109" y="892"/>
                  <a:pt x="2121" y="919"/>
                </a:cubicBezTo>
                <a:cubicBezTo>
                  <a:pt x="2119" y="922"/>
                  <a:pt x="2122" y="928"/>
                  <a:pt x="2123" y="932"/>
                </a:cubicBezTo>
                <a:cubicBezTo>
                  <a:pt x="2122" y="937"/>
                  <a:pt x="2125" y="942"/>
                  <a:pt x="2125" y="946"/>
                </a:cubicBezTo>
                <a:cubicBezTo>
                  <a:pt x="2132" y="957"/>
                  <a:pt x="2126" y="964"/>
                  <a:pt x="2135" y="975"/>
                </a:cubicBezTo>
                <a:cubicBezTo>
                  <a:pt x="2129" y="984"/>
                  <a:pt x="2139" y="997"/>
                  <a:pt x="2134" y="1005"/>
                </a:cubicBezTo>
                <a:cubicBezTo>
                  <a:pt x="2139" y="1017"/>
                  <a:pt x="2132" y="1025"/>
                  <a:pt x="2137" y="1036"/>
                </a:cubicBezTo>
                <a:cubicBezTo>
                  <a:pt x="2136" y="1041"/>
                  <a:pt x="2133" y="1045"/>
                  <a:pt x="2136" y="1051"/>
                </a:cubicBezTo>
                <a:cubicBezTo>
                  <a:pt x="2134" y="1056"/>
                  <a:pt x="2133" y="1060"/>
                  <a:pt x="2132" y="1065"/>
                </a:cubicBezTo>
                <a:cubicBezTo>
                  <a:pt x="2137" y="1072"/>
                  <a:pt x="2128" y="1074"/>
                  <a:pt x="2135" y="1081"/>
                </a:cubicBezTo>
                <a:cubicBezTo>
                  <a:pt x="2132" y="1086"/>
                  <a:pt x="2131" y="1090"/>
                  <a:pt x="2131" y="1095"/>
                </a:cubicBezTo>
                <a:cubicBezTo>
                  <a:pt x="2126" y="1099"/>
                  <a:pt x="2136" y="1107"/>
                  <a:pt x="2127" y="1109"/>
                </a:cubicBezTo>
                <a:cubicBezTo>
                  <a:pt x="2128" y="1115"/>
                  <a:pt x="2126" y="1119"/>
                  <a:pt x="2127" y="1124"/>
                </a:cubicBezTo>
                <a:cubicBezTo>
                  <a:pt x="2129" y="1130"/>
                  <a:pt x="2121" y="1133"/>
                  <a:pt x="2126" y="1139"/>
                </a:cubicBezTo>
                <a:cubicBezTo>
                  <a:pt x="2124" y="1141"/>
                  <a:pt x="2121" y="1143"/>
                  <a:pt x="2124" y="1146"/>
                </a:cubicBezTo>
                <a:cubicBezTo>
                  <a:pt x="2126" y="1149"/>
                  <a:pt x="2121" y="1150"/>
                  <a:pt x="2122" y="1153"/>
                </a:cubicBezTo>
                <a:cubicBezTo>
                  <a:pt x="2118" y="1173"/>
                  <a:pt x="2120" y="1194"/>
                  <a:pt x="2111" y="1212"/>
                </a:cubicBezTo>
                <a:cubicBezTo>
                  <a:pt x="2116" y="1224"/>
                  <a:pt x="2109" y="1232"/>
                  <a:pt x="2113" y="1243"/>
                </a:cubicBezTo>
                <a:cubicBezTo>
                  <a:pt x="2108" y="1250"/>
                  <a:pt x="2111" y="1260"/>
                  <a:pt x="2106" y="1268"/>
                </a:cubicBezTo>
                <a:cubicBezTo>
                  <a:pt x="2110" y="1273"/>
                  <a:pt x="2107" y="1277"/>
                  <a:pt x="2105" y="1280"/>
                </a:cubicBezTo>
                <a:cubicBezTo>
                  <a:pt x="2111" y="1287"/>
                  <a:pt x="2105" y="1289"/>
                  <a:pt x="2106" y="1294"/>
                </a:cubicBezTo>
                <a:cubicBezTo>
                  <a:pt x="2108" y="1299"/>
                  <a:pt x="2099" y="1301"/>
                  <a:pt x="2105" y="1307"/>
                </a:cubicBezTo>
                <a:cubicBezTo>
                  <a:pt x="2104" y="1311"/>
                  <a:pt x="2105" y="1316"/>
                  <a:pt x="2103" y="1320"/>
                </a:cubicBezTo>
                <a:cubicBezTo>
                  <a:pt x="2100" y="1328"/>
                  <a:pt x="2104" y="1337"/>
                  <a:pt x="2100" y="1345"/>
                </a:cubicBezTo>
                <a:cubicBezTo>
                  <a:pt x="2103" y="1355"/>
                  <a:pt x="2098" y="1362"/>
                  <a:pt x="2100" y="1372"/>
                </a:cubicBezTo>
                <a:cubicBezTo>
                  <a:pt x="2095" y="1379"/>
                  <a:pt x="2099" y="1389"/>
                  <a:pt x="2096" y="1397"/>
                </a:cubicBezTo>
                <a:cubicBezTo>
                  <a:pt x="2099" y="1402"/>
                  <a:pt x="2096" y="1406"/>
                  <a:pt x="2098" y="1411"/>
                </a:cubicBezTo>
                <a:cubicBezTo>
                  <a:pt x="2091" y="1413"/>
                  <a:pt x="2100" y="1420"/>
                  <a:pt x="2096" y="1423"/>
                </a:cubicBezTo>
                <a:cubicBezTo>
                  <a:pt x="2098" y="1434"/>
                  <a:pt x="2099" y="1443"/>
                  <a:pt x="2097" y="1452"/>
                </a:cubicBezTo>
                <a:cubicBezTo>
                  <a:pt x="2104" y="1460"/>
                  <a:pt x="2099" y="1464"/>
                  <a:pt x="2105" y="1471"/>
                </a:cubicBezTo>
                <a:cubicBezTo>
                  <a:pt x="2100" y="1475"/>
                  <a:pt x="2109" y="1484"/>
                  <a:pt x="2106" y="1489"/>
                </a:cubicBezTo>
                <a:cubicBezTo>
                  <a:pt x="2110" y="1495"/>
                  <a:pt x="2112" y="1502"/>
                  <a:pt x="2110" y="1507"/>
                </a:cubicBezTo>
                <a:cubicBezTo>
                  <a:pt x="2112" y="1513"/>
                  <a:pt x="2116" y="1520"/>
                  <a:pt x="2114" y="1525"/>
                </a:cubicBezTo>
                <a:cubicBezTo>
                  <a:pt x="2111" y="1515"/>
                  <a:pt x="2104" y="1520"/>
                  <a:pt x="2100" y="1515"/>
                </a:cubicBezTo>
                <a:cubicBezTo>
                  <a:pt x="2095" y="1511"/>
                  <a:pt x="2089" y="1510"/>
                  <a:pt x="2085" y="1503"/>
                </a:cubicBezTo>
                <a:cubicBezTo>
                  <a:pt x="2078" y="1491"/>
                  <a:pt x="2078" y="1481"/>
                  <a:pt x="2072" y="1469"/>
                </a:cubicBezTo>
                <a:cubicBezTo>
                  <a:pt x="2075" y="1463"/>
                  <a:pt x="2069" y="1454"/>
                  <a:pt x="2071" y="1446"/>
                </a:cubicBezTo>
                <a:cubicBezTo>
                  <a:pt x="2073" y="1440"/>
                  <a:pt x="2067" y="1430"/>
                  <a:pt x="2066" y="1422"/>
                </a:cubicBezTo>
                <a:cubicBezTo>
                  <a:pt x="2069" y="1416"/>
                  <a:pt x="2066" y="1408"/>
                  <a:pt x="2066" y="1402"/>
                </a:cubicBezTo>
                <a:cubicBezTo>
                  <a:pt x="2069" y="1395"/>
                  <a:pt x="2060" y="1386"/>
                  <a:pt x="2067" y="1381"/>
                </a:cubicBezTo>
                <a:cubicBezTo>
                  <a:pt x="2065" y="1374"/>
                  <a:pt x="2063" y="1366"/>
                  <a:pt x="2067" y="1360"/>
                </a:cubicBezTo>
                <a:cubicBezTo>
                  <a:pt x="2064" y="1356"/>
                  <a:pt x="2071" y="1354"/>
                  <a:pt x="2066" y="1349"/>
                </a:cubicBezTo>
                <a:cubicBezTo>
                  <a:pt x="2067" y="1345"/>
                  <a:pt x="2068" y="1342"/>
                  <a:pt x="2069" y="1338"/>
                </a:cubicBezTo>
                <a:cubicBezTo>
                  <a:pt x="2070" y="1310"/>
                  <a:pt x="2080" y="1285"/>
                  <a:pt x="2076" y="1255"/>
                </a:cubicBezTo>
                <a:cubicBezTo>
                  <a:pt x="2083" y="1248"/>
                  <a:pt x="2080" y="1237"/>
                  <a:pt x="2085" y="1230"/>
                </a:cubicBezTo>
                <a:cubicBezTo>
                  <a:pt x="2085" y="1220"/>
                  <a:pt x="2085" y="1211"/>
                  <a:pt x="2087" y="1202"/>
                </a:cubicBezTo>
                <a:cubicBezTo>
                  <a:pt x="2090" y="1193"/>
                  <a:pt x="2093" y="1185"/>
                  <a:pt x="2093" y="1175"/>
                </a:cubicBezTo>
                <a:cubicBezTo>
                  <a:pt x="2096" y="1167"/>
                  <a:pt x="2093" y="1156"/>
                  <a:pt x="2099" y="1148"/>
                </a:cubicBezTo>
                <a:cubicBezTo>
                  <a:pt x="2097" y="1143"/>
                  <a:pt x="2103" y="1141"/>
                  <a:pt x="2101" y="1136"/>
                </a:cubicBezTo>
                <a:cubicBezTo>
                  <a:pt x="2099" y="1133"/>
                  <a:pt x="2103" y="1131"/>
                  <a:pt x="2103" y="1129"/>
                </a:cubicBezTo>
                <a:cubicBezTo>
                  <a:pt x="2102" y="1126"/>
                  <a:pt x="2103" y="1124"/>
                  <a:pt x="2105" y="1122"/>
                </a:cubicBezTo>
                <a:cubicBezTo>
                  <a:pt x="2104" y="1120"/>
                  <a:pt x="2102" y="1117"/>
                  <a:pt x="2104" y="1116"/>
                </a:cubicBezTo>
                <a:cubicBezTo>
                  <a:pt x="2107" y="1114"/>
                  <a:pt x="2104" y="1111"/>
                  <a:pt x="2106" y="1109"/>
                </a:cubicBezTo>
                <a:cubicBezTo>
                  <a:pt x="2105" y="1104"/>
                  <a:pt x="2106" y="1099"/>
                  <a:pt x="2110" y="1095"/>
                </a:cubicBezTo>
                <a:cubicBezTo>
                  <a:pt x="2103" y="1083"/>
                  <a:pt x="2116" y="1078"/>
                  <a:pt x="2109" y="1066"/>
                </a:cubicBezTo>
                <a:cubicBezTo>
                  <a:pt x="2116" y="1058"/>
                  <a:pt x="2109" y="1046"/>
                  <a:pt x="2117" y="1038"/>
                </a:cubicBezTo>
                <a:cubicBezTo>
                  <a:pt x="2114" y="1033"/>
                  <a:pt x="2111" y="1028"/>
                  <a:pt x="2115" y="1025"/>
                </a:cubicBezTo>
                <a:cubicBezTo>
                  <a:pt x="2112" y="1019"/>
                  <a:pt x="2115" y="1015"/>
                  <a:pt x="2116" y="1010"/>
                </a:cubicBezTo>
                <a:cubicBezTo>
                  <a:pt x="2111" y="999"/>
                  <a:pt x="2118" y="991"/>
                  <a:pt x="2115" y="981"/>
                </a:cubicBezTo>
                <a:cubicBezTo>
                  <a:pt x="2116" y="972"/>
                  <a:pt x="2116" y="962"/>
                  <a:pt x="2113" y="952"/>
                </a:cubicBezTo>
                <a:cubicBezTo>
                  <a:pt x="2116" y="948"/>
                  <a:pt x="2111" y="941"/>
                  <a:pt x="2110" y="936"/>
                </a:cubicBezTo>
                <a:cubicBezTo>
                  <a:pt x="2114" y="932"/>
                  <a:pt x="2106" y="925"/>
                  <a:pt x="2111" y="921"/>
                </a:cubicBezTo>
                <a:cubicBezTo>
                  <a:pt x="2106" y="909"/>
                  <a:pt x="2105" y="910"/>
                  <a:pt x="2102" y="900"/>
                </a:cubicBezTo>
                <a:cubicBezTo>
                  <a:pt x="2104" y="897"/>
                  <a:pt x="2103" y="893"/>
                  <a:pt x="2101" y="888"/>
                </a:cubicBezTo>
                <a:cubicBezTo>
                  <a:pt x="2098" y="885"/>
                  <a:pt x="2103" y="875"/>
                  <a:pt x="2095" y="877"/>
                </a:cubicBezTo>
                <a:cubicBezTo>
                  <a:pt x="2099" y="891"/>
                  <a:pt x="2098" y="903"/>
                  <a:pt x="2103" y="917"/>
                </a:cubicBezTo>
                <a:cubicBezTo>
                  <a:pt x="2109" y="925"/>
                  <a:pt x="2100" y="929"/>
                  <a:pt x="2108" y="938"/>
                </a:cubicBezTo>
                <a:cubicBezTo>
                  <a:pt x="2104" y="943"/>
                  <a:pt x="2106" y="951"/>
                  <a:pt x="2108" y="958"/>
                </a:cubicBezTo>
                <a:cubicBezTo>
                  <a:pt x="2110" y="965"/>
                  <a:pt x="2106" y="970"/>
                  <a:pt x="2106" y="977"/>
                </a:cubicBezTo>
                <a:cubicBezTo>
                  <a:pt x="2105" y="983"/>
                  <a:pt x="2110" y="990"/>
                  <a:pt x="2105" y="995"/>
                </a:cubicBezTo>
                <a:cubicBezTo>
                  <a:pt x="2107" y="1009"/>
                  <a:pt x="2108" y="1023"/>
                  <a:pt x="2103" y="1034"/>
                </a:cubicBezTo>
                <a:cubicBezTo>
                  <a:pt x="2104" y="1047"/>
                  <a:pt x="2103" y="1059"/>
                  <a:pt x="2100" y="1071"/>
                </a:cubicBezTo>
                <a:cubicBezTo>
                  <a:pt x="2101" y="1075"/>
                  <a:pt x="2100" y="1078"/>
                  <a:pt x="2096" y="1080"/>
                </a:cubicBezTo>
                <a:cubicBezTo>
                  <a:pt x="2098" y="1083"/>
                  <a:pt x="2099" y="1087"/>
                  <a:pt x="2099" y="1090"/>
                </a:cubicBezTo>
                <a:cubicBezTo>
                  <a:pt x="2100" y="1097"/>
                  <a:pt x="2092" y="1102"/>
                  <a:pt x="2095" y="1109"/>
                </a:cubicBezTo>
                <a:cubicBezTo>
                  <a:pt x="2090" y="1121"/>
                  <a:pt x="2093" y="1134"/>
                  <a:pt x="2088" y="1145"/>
                </a:cubicBezTo>
                <a:cubicBezTo>
                  <a:pt x="2083" y="1157"/>
                  <a:pt x="2088" y="1172"/>
                  <a:pt x="2080" y="1183"/>
                </a:cubicBezTo>
                <a:cubicBezTo>
                  <a:pt x="2080" y="1195"/>
                  <a:pt x="2077" y="1207"/>
                  <a:pt x="2073" y="1219"/>
                </a:cubicBezTo>
                <a:cubicBezTo>
                  <a:pt x="2073" y="1232"/>
                  <a:pt x="2073" y="1245"/>
                  <a:pt x="2068" y="1257"/>
                </a:cubicBezTo>
                <a:cubicBezTo>
                  <a:pt x="2069" y="1260"/>
                  <a:pt x="2066" y="1263"/>
                  <a:pt x="2067" y="1266"/>
                </a:cubicBezTo>
                <a:cubicBezTo>
                  <a:pt x="2064" y="1268"/>
                  <a:pt x="2070" y="1273"/>
                  <a:pt x="2067" y="1275"/>
                </a:cubicBezTo>
                <a:cubicBezTo>
                  <a:pt x="2064" y="1281"/>
                  <a:pt x="2063" y="1287"/>
                  <a:pt x="2065" y="1294"/>
                </a:cubicBezTo>
                <a:cubicBezTo>
                  <a:pt x="2061" y="1299"/>
                  <a:pt x="2061" y="1305"/>
                  <a:pt x="2064" y="1312"/>
                </a:cubicBezTo>
                <a:cubicBezTo>
                  <a:pt x="2060" y="1318"/>
                  <a:pt x="2059" y="1325"/>
                  <a:pt x="2060" y="1332"/>
                </a:cubicBezTo>
                <a:cubicBezTo>
                  <a:pt x="2057" y="1334"/>
                  <a:pt x="2060" y="1338"/>
                  <a:pt x="2059" y="1341"/>
                </a:cubicBezTo>
                <a:cubicBezTo>
                  <a:pt x="2057" y="1344"/>
                  <a:pt x="2056" y="1347"/>
                  <a:pt x="2058" y="1350"/>
                </a:cubicBezTo>
                <a:cubicBezTo>
                  <a:pt x="2056" y="1356"/>
                  <a:pt x="2051" y="1361"/>
                  <a:pt x="2057" y="1369"/>
                </a:cubicBezTo>
                <a:cubicBezTo>
                  <a:pt x="2055" y="1375"/>
                  <a:pt x="2055" y="1381"/>
                  <a:pt x="2055" y="1387"/>
                </a:cubicBezTo>
                <a:cubicBezTo>
                  <a:pt x="2052" y="1393"/>
                  <a:pt x="2057" y="1402"/>
                  <a:pt x="2055" y="1408"/>
                </a:cubicBezTo>
                <a:cubicBezTo>
                  <a:pt x="2061" y="1423"/>
                  <a:pt x="2056" y="1435"/>
                  <a:pt x="2060" y="1449"/>
                </a:cubicBezTo>
                <a:cubicBezTo>
                  <a:pt x="2058" y="1455"/>
                  <a:pt x="2061" y="1462"/>
                  <a:pt x="2062" y="1469"/>
                </a:cubicBezTo>
                <a:cubicBezTo>
                  <a:pt x="2058" y="1474"/>
                  <a:pt x="2068" y="1484"/>
                  <a:pt x="2066" y="1490"/>
                </a:cubicBezTo>
                <a:cubicBezTo>
                  <a:pt x="2062" y="1491"/>
                  <a:pt x="2060" y="1482"/>
                  <a:pt x="2056" y="1484"/>
                </a:cubicBezTo>
                <a:cubicBezTo>
                  <a:pt x="2056" y="1478"/>
                  <a:pt x="2045" y="1480"/>
                  <a:pt x="2051" y="1475"/>
                </a:cubicBezTo>
                <a:cubicBezTo>
                  <a:pt x="2050" y="1471"/>
                  <a:pt x="2051" y="1467"/>
                  <a:pt x="2051" y="1463"/>
                </a:cubicBezTo>
                <a:cubicBezTo>
                  <a:pt x="2048" y="1459"/>
                  <a:pt x="2043" y="1464"/>
                  <a:pt x="2041" y="1457"/>
                </a:cubicBezTo>
                <a:cubicBezTo>
                  <a:pt x="2045" y="1452"/>
                  <a:pt x="2039" y="1445"/>
                  <a:pt x="2040" y="1440"/>
                </a:cubicBezTo>
                <a:cubicBezTo>
                  <a:pt x="2038" y="1433"/>
                  <a:pt x="2041" y="1427"/>
                  <a:pt x="2038" y="1420"/>
                </a:cubicBezTo>
                <a:cubicBezTo>
                  <a:pt x="2042" y="1409"/>
                  <a:pt x="2039" y="1396"/>
                  <a:pt x="2043" y="1386"/>
                </a:cubicBezTo>
                <a:cubicBezTo>
                  <a:pt x="2038" y="1378"/>
                  <a:pt x="2041" y="1374"/>
                  <a:pt x="2042" y="1368"/>
                </a:cubicBezTo>
                <a:cubicBezTo>
                  <a:pt x="2041" y="1365"/>
                  <a:pt x="2043" y="1362"/>
                  <a:pt x="2039" y="1358"/>
                </a:cubicBezTo>
                <a:cubicBezTo>
                  <a:pt x="2044" y="1356"/>
                  <a:pt x="2042" y="1353"/>
                  <a:pt x="2043" y="1350"/>
                </a:cubicBezTo>
                <a:cubicBezTo>
                  <a:pt x="2043" y="1337"/>
                  <a:pt x="2044" y="1325"/>
                  <a:pt x="2046" y="1313"/>
                </a:cubicBezTo>
                <a:cubicBezTo>
                  <a:pt x="2050" y="1308"/>
                  <a:pt x="2043" y="1301"/>
                  <a:pt x="2049" y="1297"/>
                </a:cubicBezTo>
                <a:cubicBezTo>
                  <a:pt x="2049" y="1290"/>
                  <a:pt x="2050" y="1284"/>
                  <a:pt x="2051" y="1278"/>
                </a:cubicBezTo>
                <a:cubicBezTo>
                  <a:pt x="2053" y="1276"/>
                  <a:pt x="2050" y="1272"/>
                  <a:pt x="2051" y="1269"/>
                </a:cubicBezTo>
                <a:cubicBezTo>
                  <a:pt x="2054" y="1266"/>
                  <a:pt x="2054" y="1264"/>
                  <a:pt x="2052" y="1260"/>
                </a:cubicBezTo>
                <a:cubicBezTo>
                  <a:pt x="2060" y="1256"/>
                  <a:pt x="2055" y="1248"/>
                  <a:pt x="2057" y="1242"/>
                </a:cubicBezTo>
                <a:cubicBezTo>
                  <a:pt x="2063" y="1232"/>
                  <a:pt x="2062" y="1220"/>
                  <a:pt x="2065" y="1209"/>
                </a:cubicBezTo>
                <a:cubicBezTo>
                  <a:pt x="2068" y="1197"/>
                  <a:pt x="2065" y="1183"/>
                  <a:pt x="2075" y="1174"/>
                </a:cubicBezTo>
                <a:cubicBezTo>
                  <a:pt x="2073" y="1171"/>
                  <a:pt x="2073" y="1168"/>
                  <a:pt x="2073" y="1166"/>
                </a:cubicBezTo>
                <a:cubicBezTo>
                  <a:pt x="2071" y="1162"/>
                  <a:pt x="2078" y="1161"/>
                  <a:pt x="2074" y="1156"/>
                </a:cubicBezTo>
                <a:cubicBezTo>
                  <a:pt x="2076" y="1151"/>
                  <a:pt x="2076" y="1144"/>
                  <a:pt x="2075" y="1138"/>
                </a:cubicBezTo>
                <a:cubicBezTo>
                  <a:pt x="2082" y="1134"/>
                  <a:pt x="2074" y="1126"/>
                  <a:pt x="2082" y="1123"/>
                </a:cubicBezTo>
                <a:cubicBezTo>
                  <a:pt x="2079" y="1116"/>
                  <a:pt x="2079" y="1109"/>
                  <a:pt x="2083" y="1104"/>
                </a:cubicBezTo>
                <a:cubicBezTo>
                  <a:pt x="2085" y="1099"/>
                  <a:pt x="2080" y="1092"/>
                  <a:pt x="2086" y="1088"/>
                </a:cubicBezTo>
                <a:cubicBezTo>
                  <a:pt x="2084" y="1084"/>
                  <a:pt x="2084" y="1081"/>
                  <a:pt x="2087" y="1079"/>
                </a:cubicBezTo>
                <a:cubicBezTo>
                  <a:pt x="2086" y="1076"/>
                  <a:pt x="2086" y="1072"/>
                  <a:pt x="2087" y="1070"/>
                </a:cubicBezTo>
                <a:cubicBezTo>
                  <a:pt x="2088" y="1057"/>
                  <a:pt x="2092" y="1046"/>
                  <a:pt x="2090" y="1033"/>
                </a:cubicBezTo>
                <a:cubicBezTo>
                  <a:pt x="2095" y="1009"/>
                  <a:pt x="2095" y="985"/>
                  <a:pt x="2094" y="960"/>
                </a:cubicBezTo>
                <a:cubicBezTo>
                  <a:pt x="2094" y="954"/>
                  <a:pt x="2094" y="949"/>
                  <a:pt x="2093" y="943"/>
                </a:cubicBezTo>
                <a:cubicBezTo>
                  <a:pt x="2095" y="937"/>
                  <a:pt x="2089" y="929"/>
                  <a:pt x="2091" y="923"/>
                </a:cubicBezTo>
                <a:cubicBezTo>
                  <a:pt x="2092" y="917"/>
                  <a:pt x="2090" y="910"/>
                  <a:pt x="2089" y="904"/>
                </a:cubicBezTo>
                <a:cubicBezTo>
                  <a:pt x="2088" y="900"/>
                  <a:pt x="2090" y="898"/>
                  <a:pt x="2087" y="894"/>
                </a:cubicBezTo>
                <a:cubicBezTo>
                  <a:pt x="2085" y="891"/>
                  <a:pt x="2088" y="886"/>
                  <a:pt x="2083" y="887"/>
                </a:cubicBezTo>
                <a:cubicBezTo>
                  <a:pt x="2089" y="901"/>
                  <a:pt x="2082" y="910"/>
                  <a:pt x="2089" y="925"/>
                </a:cubicBezTo>
                <a:cubicBezTo>
                  <a:pt x="2084" y="935"/>
                  <a:pt x="2091" y="949"/>
                  <a:pt x="2088" y="960"/>
                </a:cubicBezTo>
                <a:cubicBezTo>
                  <a:pt x="2086" y="972"/>
                  <a:pt x="2090" y="985"/>
                  <a:pt x="2088" y="996"/>
                </a:cubicBezTo>
                <a:cubicBezTo>
                  <a:pt x="2085" y="1008"/>
                  <a:pt x="2085" y="1020"/>
                  <a:pt x="2085" y="1033"/>
                </a:cubicBezTo>
                <a:cubicBezTo>
                  <a:pt x="2080" y="1037"/>
                  <a:pt x="2083" y="1044"/>
                  <a:pt x="2078" y="1048"/>
                </a:cubicBezTo>
                <a:cubicBezTo>
                  <a:pt x="2079" y="1052"/>
                  <a:pt x="2078" y="1054"/>
                  <a:pt x="2081" y="1058"/>
                </a:cubicBezTo>
                <a:cubicBezTo>
                  <a:pt x="2076" y="1060"/>
                  <a:pt x="2078" y="1064"/>
                  <a:pt x="2077" y="1067"/>
                </a:cubicBezTo>
                <a:cubicBezTo>
                  <a:pt x="2081" y="1074"/>
                  <a:pt x="2070" y="1077"/>
                  <a:pt x="2075" y="1085"/>
                </a:cubicBezTo>
                <a:cubicBezTo>
                  <a:pt x="2073" y="1091"/>
                  <a:pt x="2072" y="1097"/>
                  <a:pt x="2074" y="1104"/>
                </a:cubicBezTo>
                <a:cubicBezTo>
                  <a:pt x="2068" y="1114"/>
                  <a:pt x="2070" y="1126"/>
                  <a:pt x="2066" y="1137"/>
                </a:cubicBezTo>
                <a:cubicBezTo>
                  <a:pt x="2070" y="1145"/>
                  <a:pt x="2062" y="1148"/>
                  <a:pt x="2065" y="1156"/>
                </a:cubicBezTo>
                <a:cubicBezTo>
                  <a:pt x="2063" y="1161"/>
                  <a:pt x="2063" y="1168"/>
                  <a:pt x="2063" y="1174"/>
                </a:cubicBezTo>
                <a:cubicBezTo>
                  <a:pt x="2061" y="1176"/>
                  <a:pt x="2058" y="1178"/>
                  <a:pt x="2061" y="1181"/>
                </a:cubicBezTo>
                <a:cubicBezTo>
                  <a:pt x="2059" y="1183"/>
                  <a:pt x="2056" y="1185"/>
                  <a:pt x="2059" y="1188"/>
                </a:cubicBezTo>
                <a:cubicBezTo>
                  <a:pt x="2055" y="1193"/>
                  <a:pt x="2057" y="1199"/>
                  <a:pt x="2053" y="1203"/>
                </a:cubicBezTo>
                <a:cubicBezTo>
                  <a:pt x="2057" y="1210"/>
                  <a:pt x="2053" y="1215"/>
                  <a:pt x="2050" y="1220"/>
                </a:cubicBezTo>
                <a:cubicBezTo>
                  <a:pt x="2052" y="1226"/>
                  <a:pt x="2055" y="1232"/>
                  <a:pt x="2048" y="1236"/>
                </a:cubicBezTo>
                <a:cubicBezTo>
                  <a:pt x="2047" y="1241"/>
                  <a:pt x="2051" y="1247"/>
                  <a:pt x="2044" y="1250"/>
                </a:cubicBezTo>
                <a:cubicBezTo>
                  <a:pt x="2047" y="1256"/>
                  <a:pt x="2043" y="1261"/>
                  <a:pt x="2041" y="1266"/>
                </a:cubicBezTo>
                <a:cubicBezTo>
                  <a:pt x="2041" y="1277"/>
                  <a:pt x="2039" y="1288"/>
                  <a:pt x="2035" y="1298"/>
                </a:cubicBezTo>
                <a:cubicBezTo>
                  <a:pt x="2038" y="1304"/>
                  <a:pt x="2038" y="1309"/>
                  <a:pt x="2035" y="1313"/>
                </a:cubicBezTo>
                <a:cubicBezTo>
                  <a:pt x="2033" y="1319"/>
                  <a:pt x="2040" y="1326"/>
                  <a:pt x="2032" y="1330"/>
                </a:cubicBezTo>
                <a:cubicBezTo>
                  <a:pt x="2036" y="1336"/>
                  <a:pt x="2031" y="1340"/>
                  <a:pt x="2033" y="1347"/>
                </a:cubicBezTo>
                <a:cubicBezTo>
                  <a:pt x="2027" y="1351"/>
                  <a:pt x="2034" y="1359"/>
                  <a:pt x="2030" y="1363"/>
                </a:cubicBezTo>
                <a:cubicBezTo>
                  <a:pt x="2031" y="1369"/>
                  <a:pt x="2027" y="1373"/>
                  <a:pt x="2031" y="1380"/>
                </a:cubicBezTo>
                <a:cubicBezTo>
                  <a:pt x="2024" y="1384"/>
                  <a:pt x="2035" y="1393"/>
                  <a:pt x="2028" y="1396"/>
                </a:cubicBezTo>
                <a:cubicBezTo>
                  <a:pt x="2030" y="1403"/>
                  <a:pt x="2031" y="1409"/>
                  <a:pt x="2029" y="1414"/>
                </a:cubicBezTo>
                <a:cubicBezTo>
                  <a:pt x="2030" y="1417"/>
                  <a:pt x="2031" y="1419"/>
                  <a:pt x="2027" y="1421"/>
                </a:cubicBezTo>
                <a:cubicBezTo>
                  <a:pt x="2029" y="1424"/>
                  <a:pt x="2028" y="1427"/>
                  <a:pt x="2026" y="1430"/>
                </a:cubicBezTo>
                <a:cubicBezTo>
                  <a:pt x="2029" y="1436"/>
                  <a:pt x="2031" y="1441"/>
                  <a:pt x="2029" y="1446"/>
                </a:cubicBezTo>
                <a:cubicBezTo>
                  <a:pt x="2031" y="1449"/>
                  <a:pt x="2031" y="1451"/>
                  <a:pt x="2031" y="1454"/>
                </a:cubicBezTo>
                <a:cubicBezTo>
                  <a:pt x="2028" y="1455"/>
                  <a:pt x="2029" y="1459"/>
                  <a:pt x="2026" y="1456"/>
                </a:cubicBezTo>
                <a:cubicBezTo>
                  <a:pt x="2016" y="1452"/>
                  <a:pt x="2019" y="1438"/>
                  <a:pt x="2010" y="1427"/>
                </a:cubicBezTo>
                <a:cubicBezTo>
                  <a:pt x="2013" y="1410"/>
                  <a:pt x="2003" y="1389"/>
                  <a:pt x="2009" y="1372"/>
                </a:cubicBezTo>
                <a:cubicBezTo>
                  <a:pt x="2005" y="1367"/>
                  <a:pt x="2008" y="1363"/>
                  <a:pt x="2010" y="1359"/>
                </a:cubicBezTo>
                <a:cubicBezTo>
                  <a:pt x="2007" y="1353"/>
                  <a:pt x="2010" y="1349"/>
                  <a:pt x="2011" y="1344"/>
                </a:cubicBezTo>
                <a:cubicBezTo>
                  <a:pt x="2007" y="1339"/>
                  <a:pt x="2010" y="1335"/>
                  <a:pt x="2013" y="1332"/>
                </a:cubicBezTo>
                <a:cubicBezTo>
                  <a:pt x="2010" y="1326"/>
                  <a:pt x="2012" y="1321"/>
                  <a:pt x="2013" y="1317"/>
                </a:cubicBezTo>
                <a:cubicBezTo>
                  <a:pt x="2011" y="1307"/>
                  <a:pt x="2012" y="1297"/>
                  <a:pt x="2015" y="1289"/>
                </a:cubicBezTo>
                <a:cubicBezTo>
                  <a:pt x="2014" y="1279"/>
                  <a:pt x="2017" y="1270"/>
                  <a:pt x="2018" y="1261"/>
                </a:cubicBezTo>
                <a:cubicBezTo>
                  <a:pt x="2016" y="1256"/>
                  <a:pt x="2021" y="1253"/>
                  <a:pt x="2019" y="1249"/>
                </a:cubicBezTo>
                <a:cubicBezTo>
                  <a:pt x="2024" y="1245"/>
                  <a:pt x="2021" y="1239"/>
                  <a:pt x="2023" y="1235"/>
                </a:cubicBezTo>
                <a:cubicBezTo>
                  <a:pt x="2024" y="1230"/>
                  <a:pt x="2021" y="1225"/>
                  <a:pt x="2025" y="1222"/>
                </a:cubicBezTo>
                <a:cubicBezTo>
                  <a:pt x="2027" y="1217"/>
                  <a:pt x="2024" y="1211"/>
                  <a:pt x="2026" y="1207"/>
                </a:cubicBezTo>
                <a:cubicBezTo>
                  <a:pt x="2027" y="1201"/>
                  <a:pt x="2033" y="1196"/>
                  <a:pt x="2031" y="1189"/>
                </a:cubicBezTo>
                <a:cubicBezTo>
                  <a:pt x="2036" y="1185"/>
                  <a:pt x="2036" y="1178"/>
                  <a:pt x="2039" y="1173"/>
                </a:cubicBezTo>
                <a:cubicBezTo>
                  <a:pt x="2042" y="1166"/>
                  <a:pt x="2035" y="1155"/>
                  <a:pt x="2044" y="1150"/>
                </a:cubicBezTo>
                <a:cubicBezTo>
                  <a:pt x="2041" y="1141"/>
                  <a:pt x="2049" y="1135"/>
                  <a:pt x="2045" y="1125"/>
                </a:cubicBezTo>
                <a:cubicBezTo>
                  <a:pt x="2052" y="1124"/>
                  <a:pt x="2047" y="1118"/>
                  <a:pt x="2048" y="1115"/>
                </a:cubicBezTo>
                <a:cubicBezTo>
                  <a:pt x="2050" y="1111"/>
                  <a:pt x="2053" y="1108"/>
                  <a:pt x="2050" y="1102"/>
                </a:cubicBezTo>
                <a:cubicBezTo>
                  <a:pt x="2052" y="1099"/>
                  <a:pt x="2053" y="1096"/>
                  <a:pt x="2053" y="1092"/>
                </a:cubicBezTo>
                <a:cubicBezTo>
                  <a:pt x="2061" y="1090"/>
                  <a:pt x="2052" y="1083"/>
                  <a:pt x="2058" y="1080"/>
                </a:cubicBezTo>
                <a:cubicBezTo>
                  <a:pt x="2057" y="1076"/>
                  <a:pt x="2058" y="1073"/>
                  <a:pt x="2061" y="1070"/>
                </a:cubicBezTo>
                <a:cubicBezTo>
                  <a:pt x="2063" y="1066"/>
                  <a:pt x="2062" y="1061"/>
                  <a:pt x="2063" y="1057"/>
                </a:cubicBezTo>
                <a:cubicBezTo>
                  <a:pt x="2066" y="1050"/>
                  <a:pt x="2066" y="1041"/>
                  <a:pt x="2067" y="1034"/>
                </a:cubicBezTo>
                <a:cubicBezTo>
                  <a:pt x="2067" y="1016"/>
                  <a:pt x="2073" y="1001"/>
                  <a:pt x="2072" y="984"/>
                </a:cubicBezTo>
                <a:cubicBezTo>
                  <a:pt x="2074" y="976"/>
                  <a:pt x="2078" y="969"/>
                  <a:pt x="2073" y="960"/>
                </a:cubicBezTo>
                <a:cubicBezTo>
                  <a:pt x="2076" y="952"/>
                  <a:pt x="2077" y="945"/>
                  <a:pt x="2075" y="936"/>
                </a:cubicBezTo>
                <a:cubicBezTo>
                  <a:pt x="2078" y="933"/>
                  <a:pt x="2078" y="929"/>
                  <a:pt x="2074" y="924"/>
                </a:cubicBezTo>
                <a:cubicBezTo>
                  <a:pt x="2075" y="920"/>
                  <a:pt x="2074" y="915"/>
                  <a:pt x="2076" y="911"/>
                </a:cubicBezTo>
                <a:cubicBezTo>
                  <a:pt x="2075" y="902"/>
                  <a:pt x="2070" y="892"/>
                  <a:pt x="2072" y="884"/>
                </a:cubicBezTo>
                <a:cubicBezTo>
                  <a:pt x="2073" y="876"/>
                  <a:pt x="2063" y="865"/>
                  <a:pt x="2070" y="859"/>
                </a:cubicBezTo>
                <a:cubicBezTo>
                  <a:pt x="2066" y="849"/>
                  <a:pt x="2064" y="841"/>
                  <a:pt x="2064" y="833"/>
                </a:cubicBezTo>
                <a:cubicBezTo>
                  <a:pt x="2058" y="814"/>
                  <a:pt x="2053" y="795"/>
                  <a:pt x="2048" y="777"/>
                </a:cubicBezTo>
                <a:cubicBezTo>
                  <a:pt x="2039" y="779"/>
                  <a:pt x="2051" y="788"/>
                  <a:pt x="2048" y="792"/>
                </a:cubicBezTo>
                <a:cubicBezTo>
                  <a:pt x="2052" y="799"/>
                  <a:pt x="2049" y="804"/>
                  <a:pt x="2055" y="811"/>
                </a:cubicBezTo>
                <a:cubicBezTo>
                  <a:pt x="2052" y="816"/>
                  <a:pt x="2060" y="824"/>
                  <a:pt x="2056" y="828"/>
                </a:cubicBezTo>
                <a:cubicBezTo>
                  <a:pt x="2060" y="835"/>
                  <a:pt x="2059" y="841"/>
                  <a:pt x="2060" y="846"/>
                </a:cubicBezTo>
                <a:cubicBezTo>
                  <a:pt x="2062" y="857"/>
                  <a:pt x="2066" y="870"/>
                  <a:pt x="2064" y="880"/>
                </a:cubicBezTo>
                <a:cubicBezTo>
                  <a:pt x="2062" y="885"/>
                  <a:pt x="2072" y="893"/>
                  <a:pt x="2065" y="897"/>
                </a:cubicBezTo>
                <a:cubicBezTo>
                  <a:pt x="2066" y="903"/>
                  <a:pt x="2070" y="910"/>
                  <a:pt x="2066" y="914"/>
                </a:cubicBezTo>
                <a:cubicBezTo>
                  <a:pt x="2068" y="925"/>
                  <a:pt x="2070" y="937"/>
                  <a:pt x="2066" y="946"/>
                </a:cubicBezTo>
                <a:cubicBezTo>
                  <a:pt x="2068" y="953"/>
                  <a:pt x="2063" y="957"/>
                  <a:pt x="2067" y="964"/>
                </a:cubicBezTo>
                <a:cubicBezTo>
                  <a:pt x="2065" y="969"/>
                  <a:pt x="2064" y="974"/>
                  <a:pt x="2064" y="980"/>
                </a:cubicBezTo>
                <a:cubicBezTo>
                  <a:pt x="2060" y="990"/>
                  <a:pt x="2063" y="1002"/>
                  <a:pt x="2058" y="1012"/>
                </a:cubicBezTo>
                <a:cubicBezTo>
                  <a:pt x="2061" y="1024"/>
                  <a:pt x="2053" y="1033"/>
                  <a:pt x="2056" y="1046"/>
                </a:cubicBezTo>
                <a:cubicBezTo>
                  <a:pt x="2050" y="1049"/>
                  <a:pt x="2050" y="1044"/>
                  <a:pt x="2048" y="1051"/>
                </a:cubicBezTo>
                <a:cubicBezTo>
                  <a:pt x="2056" y="1061"/>
                  <a:pt x="2047" y="1066"/>
                  <a:pt x="2049" y="1074"/>
                </a:cubicBezTo>
                <a:cubicBezTo>
                  <a:pt x="2043" y="1076"/>
                  <a:pt x="2050" y="1081"/>
                  <a:pt x="2046" y="1084"/>
                </a:cubicBezTo>
                <a:cubicBezTo>
                  <a:pt x="2041" y="1087"/>
                  <a:pt x="2044" y="1093"/>
                  <a:pt x="2040" y="1096"/>
                </a:cubicBezTo>
                <a:cubicBezTo>
                  <a:pt x="2047" y="1102"/>
                  <a:pt x="2034" y="1102"/>
                  <a:pt x="2041" y="1107"/>
                </a:cubicBezTo>
                <a:cubicBezTo>
                  <a:pt x="2037" y="1110"/>
                  <a:pt x="2040" y="1116"/>
                  <a:pt x="2036" y="1119"/>
                </a:cubicBezTo>
                <a:cubicBezTo>
                  <a:pt x="2036" y="1123"/>
                  <a:pt x="2035" y="1127"/>
                  <a:pt x="2036" y="1130"/>
                </a:cubicBezTo>
                <a:cubicBezTo>
                  <a:pt x="2030" y="1133"/>
                  <a:pt x="2039" y="1140"/>
                  <a:pt x="2031" y="1142"/>
                </a:cubicBezTo>
                <a:cubicBezTo>
                  <a:pt x="2035" y="1152"/>
                  <a:pt x="2026" y="1157"/>
                  <a:pt x="2030" y="1166"/>
                </a:cubicBezTo>
                <a:cubicBezTo>
                  <a:pt x="2025" y="1173"/>
                  <a:pt x="2026" y="1182"/>
                  <a:pt x="2021" y="1189"/>
                </a:cubicBezTo>
                <a:cubicBezTo>
                  <a:pt x="2022" y="1197"/>
                  <a:pt x="2016" y="1203"/>
                  <a:pt x="2017" y="1212"/>
                </a:cubicBezTo>
                <a:cubicBezTo>
                  <a:pt x="2014" y="1215"/>
                  <a:pt x="2013" y="1218"/>
                  <a:pt x="2014" y="1222"/>
                </a:cubicBezTo>
                <a:cubicBezTo>
                  <a:pt x="2015" y="1227"/>
                  <a:pt x="2006" y="1229"/>
                  <a:pt x="2012" y="1235"/>
                </a:cubicBezTo>
                <a:cubicBezTo>
                  <a:pt x="2007" y="1242"/>
                  <a:pt x="2009" y="1251"/>
                  <a:pt x="2007" y="1258"/>
                </a:cubicBezTo>
                <a:cubicBezTo>
                  <a:pt x="2005" y="1266"/>
                  <a:pt x="2008" y="1275"/>
                  <a:pt x="2002" y="1281"/>
                </a:cubicBezTo>
                <a:cubicBezTo>
                  <a:pt x="2007" y="1291"/>
                  <a:pt x="2001" y="1297"/>
                  <a:pt x="2001" y="1306"/>
                </a:cubicBezTo>
                <a:cubicBezTo>
                  <a:pt x="2001" y="1314"/>
                  <a:pt x="2001" y="1322"/>
                  <a:pt x="2000" y="1330"/>
                </a:cubicBezTo>
                <a:cubicBezTo>
                  <a:pt x="2000" y="1338"/>
                  <a:pt x="2001" y="1347"/>
                  <a:pt x="1995" y="1353"/>
                </a:cubicBezTo>
                <a:cubicBezTo>
                  <a:pt x="2001" y="1363"/>
                  <a:pt x="1995" y="1369"/>
                  <a:pt x="1997" y="1378"/>
                </a:cubicBezTo>
                <a:cubicBezTo>
                  <a:pt x="2000" y="1387"/>
                  <a:pt x="1996" y="1394"/>
                  <a:pt x="2000" y="1403"/>
                </a:cubicBezTo>
                <a:cubicBezTo>
                  <a:pt x="1993" y="1410"/>
                  <a:pt x="2004" y="1421"/>
                  <a:pt x="1995" y="1427"/>
                </a:cubicBezTo>
                <a:cubicBezTo>
                  <a:pt x="1989" y="1416"/>
                  <a:pt x="1993" y="1409"/>
                  <a:pt x="1984" y="1397"/>
                </a:cubicBezTo>
                <a:cubicBezTo>
                  <a:pt x="1990" y="1394"/>
                  <a:pt x="1983" y="1387"/>
                  <a:pt x="1985" y="1382"/>
                </a:cubicBezTo>
                <a:cubicBezTo>
                  <a:pt x="1989" y="1376"/>
                  <a:pt x="1980" y="1370"/>
                  <a:pt x="1988" y="1366"/>
                </a:cubicBezTo>
                <a:cubicBezTo>
                  <a:pt x="1981" y="1357"/>
                  <a:pt x="1989" y="1353"/>
                  <a:pt x="1981" y="1343"/>
                </a:cubicBezTo>
                <a:cubicBezTo>
                  <a:pt x="1988" y="1330"/>
                  <a:pt x="1979" y="1311"/>
                  <a:pt x="1988" y="1298"/>
                </a:cubicBezTo>
                <a:cubicBezTo>
                  <a:pt x="1981" y="1292"/>
                  <a:pt x="1994" y="1292"/>
                  <a:pt x="1988" y="1287"/>
                </a:cubicBezTo>
                <a:cubicBezTo>
                  <a:pt x="1987" y="1283"/>
                  <a:pt x="1988" y="1279"/>
                  <a:pt x="1991" y="1276"/>
                </a:cubicBezTo>
                <a:cubicBezTo>
                  <a:pt x="1992" y="1268"/>
                  <a:pt x="1990" y="1260"/>
                  <a:pt x="1995" y="1253"/>
                </a:cubicBezTo>
                <a:cubicBezTo>
                  <a:pt x="1995" y="1237"/>
                  <a:pt x="2001" y="1223"/>
                  <a:pt x="2006" y="1209"/>
                </a:cubicBezTo>
                <a:cubicBezTo>
                  <a:pt x="2005" y="1205"/>
                  <a:pt x="2012" y="1203"/>
                  <a:pt x="2006" y="1197"/>
                </a:cubicBezTo>
                <a:cubicBezTo>
                  <a:pt x="2011" y="1195"/>
                  <a:pt x="2011" y="1190"/>
                  <a:pt x="2011" y="1186"/>
                </a:cubicBezTo>
                <a:cubicBezTo>
                  <a:pt x="2007" y="1181"/>
                  <a:pt x="2016" y="1180"/>
                  <a:pt x="2014" y="1175"/>
                </a:cubicBezTo>
                <a:cubicBezTo>
                  <a:pt x="2012" y="1170"/>
                  <a:pt x="2017" y="1167"/>
                  <a:pt x="2019" y="1163"/>
                </a:cubicBezTo>
                <a:cubicBezTo>
                  <a:pt x="2015" y="1155"/>
                  <a:pt x="2022" y="1150"/>
                  <a:pt x="2019" y="1143"/>
                </a:cubicBezTo>
                <a:cubicBezTo>
                  <a:pt x="2021" y="1136"/>
                  <a:pt x="2023" y="1130"/>
                  <a:pt x="2023" y="1123"/>
                </a:cubicBezTo>
                <a:cubicBezTo>
                  <a:pt x="2033" y="1119"/>
                  <a:pt x="2025" y="1110"/>
                  <a:pt x="2030" y="1104"/>
                </a:cubicBezTo>
                <a:cubicBezTo>
                  <a:pt x="2031" y="1097"/>
                  <a:pt x="2032" y="1091"/>
                  <a:pt x="2034" y="1085"/>
                </a:cubicBezTo>
                <a:cubicBezTo>
                  <a:pt x="2037" y="1079"/>
                  <a:pt x="2036" y="1071"/>
                  <a:pt x="2038" y="1065"/>
                </a:cubicBezTo>
                <a:cubicBezTo>
                  <a:pt x="2047" y="1060"/>
                  <a:pt x="2036" y="1051"/>
                  <a:pt x="2045" y="1046"/>
                </a:cubicBezTo>
                <a:cubicBezTo>
                  <a:pt x="2042" y="1038"/>
                  <a:pt x="2046" y="1033"/>
                  <a:pt x="2049" y="1026"/>
                </a:cubicBezTo>
                <a:cubicBezTo>
                  <a:pt x="2046" y="1019"/>
                  <a:pt x="2050" y="1013"/>
                  <a:pt x="2049" y="1006"/>
                </a:cubicBezTo>
                <a:cubicBezTo>
                  <a:pt x="2054" y="1000"/>
                  <a:pt x="2049" y="992"/>
                  <a:pt x="2053" y="986"/>
                </a:cubicBezTo>
                <a:cubicBezTo>
                  <a:pt x="2056" y="980"/>
                  <a:pt x="2049" y="971"/>
                  <a:pt x="2056" y="966"/>
                </a:cubicBezTo>
                <a:cubicBezTo>
                  <a:pt x="2052" y="958"/>
                  <a:pt x="2054" y="952"/>
                  <a:pt x="2057" y="946"/>
                </a:cubicBezTo>
                <a:cubicBezTo>
                  <a:pt x="2055" y="938"/>
                  <a:pt x="2053" y="931"/>
                  <a:pt x="2057" y="925"/>
                </a:cubicBezTo>
                <a:cubicBezTo>
                  <a:pt x="2056" y="918"/>
                  <a:pt x="2056" y="911"/>
                  <a:pt x="2057" y="904"/>
                </a:cubicBezTo>
                <a:cubicBezTo>
                  <a:pt x="2053" y="896"/>
                  <a:pt x="2061" y="891"/>
                  <a:pt x="2054" y="882"/>
                </a:cubicBezTo>
                <a:cubicBezTo>
                  <a:pt x="2058" y="877"/>
                  <a:pt x="2052" y="868"/>
                  <a:pt x="2054" y="862"/>
                </a:cubicBezTo>
                <a:cubicBezTo>
                  <a:pt x="2050" y="857"/>
                  <a:pt x="2056" y="855"/>
                  <a:pt x="2050" y="849"/>
                </a:cubicBezTo>
                <a:cubicBezTo>
                  <a:pt x="2046" y="846"/>
                  <a:pt x="2053" y="838"/>
                  <a:pt x="2045" y="840"/>
                </a:cubicBezTo>
                <a:cubicBezTo>
                  <a:pt x="2045" y="848"/>
                  <a:pt x="2047" y="856"/>
                  <a:pt x="2050" y="864"/>
                </a:cubicBezTo>
                <a:cubicBezTo>
                  <a:pt x="2046" y="867"/>
                  <a:pt x="2053" y="873"/>
                  <a:pt x="2050" y="876"/>
                </a:cubicBezTo>
                <a:cubicBezTo>
                  <a:pt x="2053" y="880"/>
                  <a:pt x="2046" y="882"/>
                  <a:pt x="2051" y="887"/>
                </a:cubicBezTo>
                <a:cubicBezTo>
                  <a:pt x="2052" y="903"/>
                  <a:pt x="2046" y="916"/>
                  <a:pt x="2049" y="932"/>
                </a:cubicBezTo>
                <a:cubicBezTo>
                  <a:pt x="2045" y="946"/>
                  <a:pt x="2048" y="962"/>
                  <a:pt x="2044" y="976"/>
                </a:cubicBezTo>
                <a:cubicBezTo>
                  <a:pt x="2042" y="984"/>
                  <a:pt x="2043" y="991"/>
                  <a:pt x="2042" y="998"/>
                </a:cubicBezTo>
                <a:cubicBezTo>
                  <a:pt x="2041" y="1005"/>
                  <a:pt x="2037" y="1014"/>
                  <a:pt x="2041" y="1022"/>
                </a:cubicBezTo>
                <a:cubicBezTo>
                  <a:pt x="2034" y="1028"/>
                  <a:pt x="2035" y="1036"/>
                  <a:pt x="2035" y="1043"/>
                </a:cubicBezTo>
                <a:cubicBezTo>
                  <a:pt x="2031" y="1050"/>
                  <a:pt x="2029" y="1058"/>
                  <a:pt x="2030" y="1066"/>
                </a:cubicBezTo>
                <a:cubicBezTo>
                  <a:pt x="2024" y="1081"/>
                  <a:pt x="2020" y="1096"/>
                  <a:pt x="2017" y="1112"/>
                </a:cubicBezTo>
                <a:cubicBezTo>
                  <a:pt x="2012" y="1119"/>
                  <a:pt x="2014" y="1127"/>
                  <a:pt x="2012" y="1135"/>
                </a:cubicBezTo>
                <a:cubicBezTo>
                  <a:pt x="2008" y="1142"/>
                  <a:pt x="2012" y="1151"/>
                  <a:pt x="2004" y="1157"/>
                </a:cubicBezTo>
                <a:cubicBezTo>
                  <a:pt x="2009" y="1162"/>
                  <a:pt x="2002" y="1164"/>
                  <a:pt x="2004" y="1169"/>
                </a:cubicBezTo>
                <a:cubicBezTo>
                  <a:pt x="2001" y="1172"/>
                  <a:pt x="2007" y="1178"/>
                  <a:pt x="1999" y="1180"/>
                </a:cubicBezTo>
                <a:cubicBezTo>
                  <a:pt x="2005" y="1190"/>
                  <a:pt x="1992" y="1195"/>
                  <a:pt x="1994" y="1204"/>
                </a:cubicBezTo>
                <a:cubicBezTo>
                  <a:pt x="1990" y="1206"/>
                  <a:pt x="1997" y="1212"/>
                  <a:pt x="1991" y="1214"/>
                </a:cubicBezTo>
                <a:cubicBezTo>
                  <a:pt x="1991" y="1218"/>
                  <a:pt x="1989" y="1221"/>
                  <a:pt x="1988" y="1225"/>
                </a:cubicBezTo>
                <a:cubicBezTo>
                  <a:pt x="1989" y="1233"/>
                  <a:pt x="1983" y="1239"/>
                  <a:pt x="1984" y="1248"/>
                </a:cubicBezTo>
                <a:cubicBezTo>
                  <a:pt x="1979" y="1263"/>
                  <a:pt x="1979" y="1279"/>
                  <a:pt x="1974" y="1294"/>
                </a:cubicBezTo>
                <a:cubicBezTo>
                  <a:pt x="1979" y="1299"/>
                  <a:pt x="1972" y="1301"/>
                  <a:pt x="1975" y="1306"/>
                </a:cubicBezTo>
                <a:cubicBezTo>
                  <a:pt x="1970" y="1309"/>
                  <a:pt x="1980" y="1316"/>
                  <a:pt x="1973" y="1318"/>
                </a:cubicBezTo>
                <a:cubicBezTo>
                  <a:pt x="1971" y="1326"/>
                  <a:pt x="1975" y="1335"/>
                  <a:pt x="1972" y="1343"/>
                </a:cubicBezTo>
                <a:cubicBezTo>
                  <a:pt x="1975" y="1352"/>
                  <a:pt x="1973" y="1359"/>
                  <a:pt x="1974" y="1368"/>
                </a:cubicBezTo>
                <a:cubicBezTo>
                  <a:pt x="1970" y="1370"/>
                  <a:pt x="1977" y="1376"/>
                  <a:pt x="1974" y="1379"/>
                </a:cubicBezTo>
                <a:cubicBezTo>
                  <a:pt x="1973" y="1381"/>
                  <a:pt x="1973" y="1383"/>
                  <a:pt x="1975" y="1385"/>
                </a:cubicBezTo>
                <a:cubicBezTo>
                  <a:pt x="1972" y="1386"/>
                  <a:pt x="1973" y="1390"/>
                  <a:pt x="1970" y="1388"/>
                </a:cubicBezTo>
                <a:cubicBezTo>
                  <a:pt x="1961" y="1373"/>
                  <a:pt x="1965" y="1362"/>
                  <a:pt x="1961" y="1349"/>
                </a:cubicBezTo>
                <a:cubicBezTo>
                  <a:pt x="1960" y="1336"/>
                  <a:pt x="1957" y="1323"/>
                  <a:pt x="1960" y="1311"/>
                </a:cubicBezTo>
                <a:cubicBezTo>
                  <a:pt x="1953" y="1296"/>
                  <a:pt x="1959" y="1285"/>
                  <a:pt x="1959" y="1273"/>
                </a:cubicBezTo>
                <a:cubicBezTo>
                  <a:pt x="1960" y="1260"/>
                  <a:pt x="1963" y="1249"/>
                  <a:pt x="1962" y="1236"/>
                </a:cubicBezTo>
                <a:cubicBezTo>
                  <a:pt x="1965" y="1234"/>
                  <a:pt x="1963" y="1231"/>
                  <a:pt x="1961" y="1228"/>
                </a:cubicBezTo>
                <a:cubicBezTo>
                  <a:pt x="1965" y="1226"/>
                  <a:pt x="1966" y="1223"/>
                  <a:pt x="1965" y="1220"/>
                </a:cubicBezTo>
                <a:cubicBezTo>
                  <a:pt x="1965" y="1214"/>
                  <a:pt x="1967" y="1208"/>
                  <a:pt x="1967" y="1201"/>
                </a:cubicBezTo>
                <a:cubicBezTo>
                  <a:pt x="1971" y="1196"/>
                  <a:pt x="1969" y="1190"/>
                  <a:pt x="1972" y="1184"/>
                </a:cubicBezTo>
                <a:cubicBezTo>
                  <a:pt x="1970" y="1181"/>
                  <a:pt x="1974" y="1181"/>
                  <a:pt x="1975" y="1179"/>
                </a:cubicBezTo>
                <a:cubicBezTo>
                  <a:pt x="1975" y="1178"/>
                  <a:pt x="1972" y="1176"/>
                  <a:pt x="1972" y="1175"/>
                </a:cubicBezTo>
                <a:cubicBezTo>
                  <a:pt x="1973" y="1172"/>
                  <a:pt x="1976" y="1169"/>
                  <a:pt x="1977" y="1166"/>
                </a:cubicBezTo>
                <a:cubicBezTo>
                  <a:pt x="1980" y="1155"/>
                  <a:pt x="1979" y="1142"/>
                  <a:pt x="1987" y="1131"/>
                </a:cubicBezTo>
                <a:cubicBezTo>
                  <a:pt x="1989" y="1120"/>
                  <a:pt x="1991" y="1108"/>
                  <a:pt x="1997" y="1097"/>
                </a:cubicBezTo>
                <a:cubicBezTo>
                  <a:pt x="1998" y="1091"/>
                  <a:pt x="1998" y="1086"/>
                  <a:pt x="2003" y="1081"/>
                </a:cubicBezTo>
                <a:cubicBezTo>
                  <a:pt x="2001" y="1074"/>
                  <a:pt x="2005" y="1069"/>
                  <a:pt x="2004" y="1063"/>
                </a:cubicBezTo>
                <a:cubicBezTo>
                  <a:pt x="2011" y="1058"/>
                  <a:pt x="2007" y="1051"/>
                  <a:pt x="2009" y="1045"/>
                </a:cubicBezTo>
                <a:cubicBezTo>
                  <a:pt x="2010" y="1039"/>
                  <a:pt x="2011" y="1033"/>
                  <a:pt x="2014" y="1028"/>
                </a:cubicBezTo>
                <a:cubicBezTo>
                  <a:pt x="2015" y="1015"/>
                  <a:pt x="2018" y="1004"/>
                  <a:pt x="2021" y="992"/>
                </a:cubicBezTo>
                <a:cubicBezTo>
                  <a:pt x="2022" y="980"/>
                  <a:pt x="2023" y="967"/>
                  <a:pt x="2027" y="956"/>
                </a:cubicBezTo>
                <a:cubicBezTo>
                  <a:pt x="2020" y="948"/>
                  <a:pt x="2032" y="945"/>
                  <a:pt x="2025" y="937"/>
                </a:cubicBezTo>
                <a:cubicBezTo>
                  <a:pt x="2028" y="934"/>
                  <a:pt x="2028" y="931"/>
                  <a:pt x="2026" y="927"/>
                </a:cubicBezTo>
                <a:cubicBezTo>
                  <a:pt x="2024" y="924"/>
                  <a:pt x="2031" y="922"/>
                  <a:pt x="2027" y="918"/>
                </a:cubicBezTo>
                <a:cubicBezTo>
                  <a:pt x="2024" y="914"/>
                  <a:pt x="2027" y="912"/>
                  <a:pt x="2028" y="909"/>
                </a:cubicBezTo>
                <a:cubicBezTo>
                  <a:pt x="2026" y="899"/>
                  <a:pt x="2028" y="890"/>
                  <a:pt x="2026" y="880"/>
                </a:cubicBezTo>
                <a:cubicBezTo>
                  <a:pt x="2030" y="878"/>
                  <a:pt x="2024" y="873"/>
                  <a:pt x="2027" y="871"/>
                </a:cubicBezTo>
                <a:cubicBezTo>
                  <a:pt x="2026" y="868"/>
                  <a:pt x="2028" y="865"/>
                  <a:pt x="2024" y="861"/>
                </a:cubicBezTo>
                <a:cubicBezTo>
                  <a:pt x="2026" y="855"/>
                  <a:pt x="2027" y="849"/>
                  <a:pt x="2022" y="841"/>
                </a:cubicBezTo>
                <a:cubicBezTo>
                  <a:pt x="2027" y="836"/>
                  <a:pt x="2023" y="829"/>
                  <a:pt x="2020" y="822"/>
                </a:cubicBezTo>
                <a:cubicBezTo>
                  <a:pt x="2024" y="817"/>
                  <a:pt x="2018" y="809"/>
                  <a:pt x="2022" y="803"/>
                </a:cubicBezTo>
                <a:cubicBezTo>
                  <a:pt x="2015" y="797"/>
                  <a:pt x="2021" y="786"/>
                  <a:pt x="2012" y="785"/>
                </a:cubicBezTo>
                <a:cubicBezTo>
                  <a:pt x="2017" y="795"/>
                  <a:pt x="2013" y="802"/>
                  <a:pt x="2017" y="812"/>
                </a:cubicBezTo>
                <a:cubicBezTo>
                  <a:pt x="2015" y="815"/>
                  <a:pt x="2018" y="821"/>
                  <a:pt x="2019" y="825"/>
                </a:cubicBezTo>
                <a:cubicBezTo>
                  <a:pt x="2019" y="830"/>
                  <a:pt x="2019" y="834"/>
                  <a:pt x="2018" y="838"/>
                </a:cubicBezTo>
                <a:cubicBezTo>
                  <a:pt x="2022" y="847"/>
                  <a:pt x="2019" y="855"/>
                  <a:pt x="2020" y="863"/>
                </a:cubicBezTo>
                <a:cubicBezTo>
                  <a:pt x="2017" y="867"/>
                  <a:pt x="2021" y="872"/>
                  <a:pt x="2022" y="877"/>
                </a:cubicBezTo>
                <a:cubicBezTo>
                  <a:pt x="2020" y="881"/>
                  <a:pt x="2020" y="885"/>
                  <a:pt x="2020" y="890"/>
                </a:cubicBezTo>
                <a:cubicBezTo>
                  <a:pt x="2020" y="898"/>
                  <a:pt x="2020" y="906"/>
                  <a:pt x="2019" y="914"/>
                </a:cubicBezTo>
                <a:cubicBezTo>
                  <a:pt x="2018" y="918"/>
                  <a:pt x="2021" y="923"/>
                  <a:pt x="2020" y="928"/>
                </a:cubicBezTo>
                <a:cubicBezTo>
                  <a:pt x="2012" y="930"/>
                  <a:pt x="2021" y="937"/>
                  <a:pt x="2019" y="940"/>
                </a:cubicBezTo>
                <a:cubicBezTo>
                  <a:pt x="2010" y="942"/>
                  <a:pt x="2019" y="949"/>
                  <a:pt x="2017" y="953"/>
                </a:cubicBezTo>
                <a:cubicBezTo>
                  <a:pt x="2015" y="957"/>
                  <a:pt x="2012" y="960"/>
                  <a:pt x="2015" y="966"/>
                </a:cubicBezTo>
                <a:cubicBezTo>
                  <a:pt x="2009" y="968"/>
                  <a:pt x="2018" y="975"/>
                  <a:pt x="2010" y="978"/>
                </a:cubicBezTo>
                <a:cubicBezTo>
                  <a:pt x="2009" y="982"/>
                  <a:pt x="2012" y="987"/>
                  <a:pt x="2008" y="990"/>
                </a:cubicBezTo>
                <a:cubicBezTo>
                  <a:pt x="2009" y="1008"/>
                  <a:pt x="1998" y="1021"/>
                  <a:pt x="2000" y="1039"/>
                </a:cubicBezTo>
                <a:cubicBezTo>
                  <a:pt x="1997" y="1042"/>
                  <a:pt x="1996" y="1045"/>
                  <a:pt x="1997" y="1049"/>
                </a:cubicBezTo>
                <a:cubicBezTo>
                  <a:pt x="1996" y="1054"/>
                  <a:pt x="1993" y="1057"/>
                  <a:pt x="1992" y="1061"/>
                </a:cubicBezTo>
                <a:cubicBezTo>
                  <a:pt x="1992" y="1070"/>
                  <a:pt x="1989" y="1078"/>
                  <a:pt x="1988" y="1087"/>
                </a:cubicBezTo>
                <a:cubicBezTo>
                  <a:pt x="1983" y="1089"/>
                  <a:pt x="1989" y="1094"/>
                  <a:pt x="1985" y="1097"/>
                </a:cubicBezTo>
                <a:cubicBezTo>
                  <a:pt x="1981" y="1100"/>
                  <a:pt x="1984" y="1106"/>
                  <a:pt x="1980" y="1109"/>
                </a:cubicBezTo>
                <a:cubicBezTo>
                  <a:pt x="1984" y="1114"/>
                  <a:pt x="1972" y="1115"/>
                  <a:pt x="1978" y="1122"/>
                </a:cubicBezTo>
                <a:cubicBezTo>
                  <a:pt x="1976" y="1125"/>
                  <a:pt x="1971" y="1128"/>
                  <a:pt x="1973" y="1133"/>
                </a:cubicBezTo>
                <a:cubicBezTo>
                  <a:pt x="1971" y="1142"/>
                  <a:pt x="1975" y="1151"/>
                  <a:pt x="1966" y="1158"/>
                </a:cubicBezTo>
                <a:cubicBezTo>
                  <a:pt x="1968" y="1163"/>
                  <a:pt x="1965" y="1166"/>
                  <a:pt x="1964" y="1170"/>
                </a:cubicBezTo>
                <a:cubicBezTo>
                  <a:pt x="1966" y="1175"/>
                  <a:pt x="1961" y="1178"/>
                  <a:pt x="1959" y="1182"/>
                </a:cubicBezTo>
                <a:cubicBezTo>
                  <a:pt x="1960" y="1191"/>
                  <a:pt x="1958" y="1200"/>
                  <a:pt x="1959" y="1209"/>
                </a:cubicBezTo>
                <a:cubicBezTo>
                  <a:pt x="1951" y="1211"/>
                  <a:pt x="1960" y="1218"/>
                  <a:pt x="1954" y="1220"/>
                </a:cubicBezTo>
                <a:cubicBezTo>
                  <a:pt x="1958" y="1226"/>
                  <a:pt x="1951" y="1229"/>
                  <a:pt x="1950" y="1234"/>
                </a:cubicBezTo>
                <a:cubicBezTo>
                  <a:pt x="1953" y="1240"/>
                  <a:pt x="1950" y="1244"/>
                  <a:pt x="1949" y="1249"/>
                </a:cubicBezTo>
                <a:cubicBezTo>
                  <a:pt x="1954" y="1256"/>
                  <a:pt x="1952" y="1260"/>
                  <a:pt x="1949" y="1264"/>
                </a:cubicBezTo>
                <a:cubicBezTo>
                  <a:pt x="1954" y="1271"/>
                  <a:pt x="1946" y="1274"/>
                  <a:pt x="1948" y="1279"/>
                </a:cubicBezTo>
                <a:cubicBezTo>
                  <a:pt x="1946" y="1284"/>
                  <a:pt x="1951" y="1290"/>
                  <a:pt x="1944" y="1293"/>
                </a:cubicBezTo>
                <a:cubicBezTo>
                  <a:pt x="1949" y="1302"/>
                  <a:pt x="1945" y="1307"/>
                  <a:pt x="1948" y="1315"/>
                </a:cubicBezTo>
                <a:cubicBezTo>
                  <a:pt x="1949" y="1323"/>
                  <a:pt x="1948" y="1330"/>
                  <a:pt x="1949" y="1338"/>
                </a:cubicBezTo>
                <a:cubicBezTo>
                  <a:pt x="1949" y="1346"/>
                  <a:pt x="1949" y="1353"/>
                  <a:pt x="1950" y="1361"/>
                </a:cubicBezTo>
                <a:cubicBezTo>
                  <a:pt x="1952" y="1369"/>
                  <a:pt x="1957" y="1378"/>
                  <a:pt x="1954" y="1385"/>
                </a:cubicBezTo>
                <a:cubicBezTo>
                  <a:pt x="1950" y="1368"/>
                  <a:pt x="1944" y="1362"/>
                  <a:pt x="1941" y="1345"/>
                </a:cubicBezTo>
                <a:cubicBezTo>
                  <a:pt x="1936" y="1331"/>
                  <a:pt x="1932" y="1316"/>
                  <a:pt x="1932" y="1303"/>
                </a:cubicBezTo>
                <a:cubicBezTo>
                  <a:pt x="1930" y="1289"/>
                  <a:pt x="1931" y="1276"/>
                  <a:pt x="1930" y="1263"/>
                </a:cubicBezTo>
                <a:cubicBezTo>
                  <a:pt x="1933" y="1257"/>
                  <a:pt x="1930" y="1250"/>
                  <a:pt x="1928" y="1243"/>
                </a:cubicBezTo>
                <a:cubicBezTo>
                  <a:pt x="1933" y="1238"/>
                  <a:pt x="1931" y="1230"/>
                  <a:pt x="1929" y="1223"/>
                </a:cubicBezTo>
                <a:cubicBezTo>
                  <a:pt x="1935" y="1216"/>
                  <a:pt x="1930" y="1205"/>
                  <a:pt x="1936" y="1198"/>
                </a:cubicBezTo>
                <a:cubicBezTo>
                  <a:pt x="1930" y="1192"/>
                  <a:pt x="1942" y="1191"/>
                  <a:pt x="1934" y="1184"/>
                </a:cubicBezTo>
                <a:cubicBezTo>
                  <a:pt x="1938" y="1181"/>
                  <a:pt x="1935" y="1176"/>
                  <a:pt x="1939" y="1173"/>
                </a:cubicBezTo>
                <a:cubicBezTo>
                  <a:pt x="1938" y="1168"/>
                  <a:pt x="1934" y="1163"/>
                  <a:pt x="1941" y="1160"/>
                </a:cubicBezTo>
                <a:cubicBezTo>
                  <a:pt x="1937" y="1155"/>
                  <a:pt x="1940" y="1151"/>
                  <a:pt x="1942" y="1147"/>
                </a:cubicBezTo>
                <a:cubicBezTo>
                  <a:pt x="1944" y="1139"/>
                  <a:pt x="1942" y="1130"/>
                  <a:pt x="1949" y="1123"/>
                </a:cubicBezTo>
                <a:cubicBezTo>
                  <a:pt x="1948" y="1118"/>
                  <a:pt x="1945" y="1113"/>
                  <a:pt x="1951" y="1110"/>
                </a:cubicBezTo>
                <a:cubicBezTo>
                  <a:pt x="1951" y="1108"/>
                  <a:pt x="1949" y="1106"/>
                  <a:pt x="1951" y="1104"/>
                </a:cubicBezTo>
                <a:cubicBezTo>
                  <a:pt x="1954" y="1103"/>
                  <a:pt x="1951" y="1099"/>
                  <a:pt x="1953" y="1097"/>
                </a:cubicBezTo>
                <a:cubicBezTo>
                  <a:pt x="1951" y="1092"/>
                  <a:pt x="1957" y="1090"/>
                  <a:pt x="1955" y="1085"/>
                </a:cubicBezTo>
                <a:cubicBezTo>
                  <a:pt x="1961" y="1082"/>
                  <a:pt x="1952" y="1075"/>
                  <a:pt x="1960" y="1073"/>
                </a:cubicBezTo>
                <a:cubicBezTo>
                  <a:pt x="1958" y="1068"/>
                  <a:pt x="1964" y="1065"/>
                  <a:pt x="1962" y="1060"/>
                </a:cubicBezTo>
                <a:cubicBezTo>
                  <a:pt x="1958" y="1055"/>
                  <a:pt x="1969" y="1054"/>
                  <a:pt x="1963" y="1047"/>
                </a:cubicBezTo>
                <a:cubicBezTo>
                  <a:pt x="1968" y="1039"/>
                  <a:pt x="1967" y="1029"/>
                  <a:pt x="1969" y="1021"/>
                </a:cubicBezTo>
                <a:cubicBezTo>
                  <a:pt x="1968" y="1016"/>
                  <a:pt x="1977" y="1014"/>
                  <a:pt x="1971" y="1008"/>
                </a:cubicBezTo>
                <a:cubicBezTo>
                  <a:pt x="1973" y="1004"/>
                  <a:pt x="1972" y="999"/>
                  <a:pt x="1973" y="995"/>
                </a:cubicBezTo>
                <a:cubicBezTo>
                  <a:pt x="1975" y="987"/>
                  <a:pt x="1976" y="978"/>
                  <a:pt x="1976" y="970"/>
                </a:cubicBezTo>
                <a:cubicBezTo>
                  <a:pt x="1978" y="962"/>
                  <a:pt x="1978" y="953"/>
                  <a:pt x="1980" y="944"/>
                </a:cubicBezTo>
                <a:cubicBezTo>
                  <a:pt x="1980" y="940"/>
                  <a:pt x="1980" y="935"/>
                  <a:pt x="1981" y="932"/>
                </a:cubicBezTo>
                <a:cubicBezTo>
                  <a:pt x="1986" y="928"/>
                  <a:pt x="1979" y="922"/>
                  <a:pt x="1983" y="919"/>
                </a:cubicBezTo>
                <a:cubicBezTo>
                  <a:pt x="1978" y="913"/>
                  <a:pt x="1989" y="912"/>
                  <a:pt x="1981" y="905"/>
                </a:cubicBezTo>
                <a:cubicBezTo>
                  <a:pt x="1986" y="902"/>
                  <a:pt x="1982" y="897"/>
                  <a:pt x="1983" y="892"/>
                </a:cubicBezTo>
                <a:cubicBezTo>
                  <a:pt x="1985" y="889"/>
                  <a:pt x="1982" y="883"/>
                  <a:pt x="1981" y="879"/>
                </a:cubicBezTo>
                <a:cubicBezTo>
                  <a:pt x="1986" y="876"/>
                  <a:pt x="1979" y="869"/>
                  <a:pt x="1983" y="866"/>
                </a:cubicBezTo>
                <a:cubicBezTo>
                  <a:pt x="1982" y="861"/>
                  <a:pt x="1979" y="856"/>
                  <a:pt x="1981" y="852"/>
                </a:cubicBezTo>
                <a:cubicBezTo>
                  <a:pt x="1984" y="849"/>
                  <a:pt x="1975" y="842"/>
                  <a:pt x="1980" y="839"/>
                </a:cubicBezTo>
                <a:cubicBezTo>
                  <a:pt x="1977" y="833"/>
                  <a:pt x="1980" y="830"/>
                  <a:pt x="1974" y="824"/>
                </a:cubicBezTo>
                <a:cubicBezTo>
                  <a:pt x="1977" y="822"/>
                  <a:pt x="1977" y="810"/>
                  <a:pt x="1970" y="811"/>
                </a:cubicBezTo>
                <a:cubicBezTo>
                  <a:pt x="1976" y="834"/>
                  <a:pt x="1974" y="855"/>
                  <a:pt x="1978" y="878"/>
                </a:cubicBezTo>
                <a:cubicBezTo>
                  <a:pt x="1975" y="882"/>
                  <a:pt x="1978" y="888"/>
                  <a:pt x="1977" y="893"/>
                </a:cubicBezTo>
                <a:cubicBezTo>
                  <a:pt x="1980" y="899"/>
                  <a:pt x="1974" y="903"/>
                  <a:pt x="1978" y="910"/>
                </a:cubicBezTo>
                <a:cubicBezTo>
                  <a:pt x="1976" y="912"/>
                  <a:pt x="1976" y="914"/>
                  <a:pt x="1976" y="917"/>
                </a:cubicBezTo>
                <a:cubicBezTo>
                  <a:pt x="1978" y="921"/>
                  <a:pt x="1971" y="922"/>
                  <a:pt x="1975" y="926"/>
                </a:cubicBezTo>
                <a:cubicBezTo>
                  <a:pt x="1974" y="931"/>
                  <a:pt x="1973" y="937"/>
                  <a:pt x="1973" y="942"/>
                </a:cubicBezTo>
                <a:cubicBezTo>
                  <a:pt x="1968" y="952"/>
                  <a:pt x="1968" y="962"/>
                  <a:pt x="1969" y="974"/>
                </a:cubicBezTo>
                <a:cubicBezTo>
                  <a:pt x="1965" y="983"/>
                  <a:pt x="1961" y="993"/>
                  <a:pt x="1963" y="1004"/>
                </a:cubicBezTo>
                <a:cubicBezTo>
                  <a:pt x="1958" y="1024"/>
                  <a:pt x="1955" y="1046"/>
                  <a:pt x="1950" y="1066"/>
                </a:cubicBezTo>
                <a:cubicBezTo>
                  <a:pt x="1946" y="1070"/>
                  <a:pt x="1949" y="1076"/>
                  <a:pt x="1946" y="1080"/>
                </a:cubicBezTo>
                <a:cubicBezTo>
                  <a:pt x="1950" y="1087"/>
                  <a:pt x="1939" y="1090"/>
                  <a:pt x="1944" y="1097"/>
                </a:cubicBezTo>
                <a:cubicBezTo>
                  <a:pt x="1937" y="1100"/>
                  <a:pt x="1942" y="1106"/>
                  <a:pt x="1940" y="1111"/>
                </a:cubicBezTo>
                <a:cubicBezTo>
                  <a:pt x="1937" y="1112"/>
                  <a:pt x="1938" y="1115"/>
                  <a:pt x="1938" y="1118"/>
                </a:cubicBezTo>
                <a:cubicBezTo>
                  <a:pt x="1939" y="1121"/>
                  <a:pt x="1933" y="1122"/>
                  <a:pt x="1937" y="1127"/>
                </a:cubicBezTo>
                <a:cubicBezTo>
                  <a:pt x="1929" y="1147"/>
                  <a:pt x="1926" y="1168"/>
                  <a:pt x="1925" y="1189"/>
                </a:cubicBezTo>
                <a:cubicBezTo>
                  <a:pt x="1923" y="1200"/>
                  <a:pt x="1921" y="1210"/>
                  <a:pt x="1922" y="1221"/>
                </a:cubicBezTo>
                <a:cubicBezTo>
                  <a:pt x="1916" y="1230"/>
                  <a:pt x="1923" y="1242"/>
                  <a:pt x="1918" y="1252"/>
                </a:cubicBezTo>
                <a:cubicBezTo>
                  <a:pt x="1921" y="1258"/>
                  <a:pt x="1919" y="1262"/>
                  <a:pt x="1918" y="1267"/>
                </a:cubicBezTo>
                <a:cubicBezTo>
                  <a:pt x="1920" y="1273"/>
                  <a:pt x="1920" y="1279"/>
                  <a:pt x="1919" y="1284"/>
                </a:cubicBezTo>
                <a:cubicBezTo>
                  <a:pt x="1921" y="1290"/>
                  <a:pt x="1921" y="1296"/>
                  <a:pt x="1919" y="1301"/>
                </a:cubicBezTo>
                <a:cubicBezTo>
                  <a:pt x="1921" y="1307"/>
                  <a:pt x="1922" y="1313"/>
                  <a:pt x="1920" y="1318"/>
                </a:cubicBezTo>
                <a:cubicBezTo>
                  <a:pt x="1929" y="1332"/>
                  <a:pt x="1923" y="1341"/>
                  <a:pt x="1931" y="1354"/>
                </a:cubicBezTo>
                <a:cubicBezTo>
                  <a:pt x="1930" y="1364"/>
                  <a:pt x="1944" y="1379"/>
                  <a:pt x="1938" y="1388"/>
                </a:cubicBezTo>
                <a:cubicBezTo>
                  <a:pt x="1935" y="1384"/>
                  <a:pt x="1932" y="1379"/>
                  <a:pt x="1927" y="1379"/>
                </a:cubicBezTo>
                <a:cubicBezTo>
                  <a:pt x="1926" y="1376"/>
                  <a:pt x="1923" y="1373"/>
                  <a:pt x="1926" y="1371"/>
                </a:cubicBezTo>
                <a:cubicBezTo>
                  <a:pt x="1925" y="1368"/>
                  <a:pt x="1921" y="1369"/>
                  <a:pt x="1923" y="1367"/>
                </a:cubicBezTo>
                <a:cubicBezTo>
                  <a:pt x="1922" y="1360"/>
                  <a:pt x="1912" y="1348"/>
                  <a:pt x="1916" y="1338"/>
                </a:cubicBezTo>
                <a:cubicBezTo>
                  <a:pt x="1908" y="1326"/>
                  <a:pt x="1912" y="1318"/>
                  <a:pt x="1908" y="1307"/>
                </a:cubicBezTo>
                <a:cubicBezTo>
                  <a:pt x="1904" y="1295"/>
                  <a:pt x="1906" y="1288"/>
                  <a:pt x="1901" y="1279"/>
                </a:cubicBezTo>
                <a:cubicBezTo>
                  <a:pt x="1904" y="1272"/>
                  <a:pt x="1900" y="1264"/>
                  <a:pt x="1900" y="1256"/>
                </a:cubicBezTo>
                <a:cubicBezTo>
                  <a:pt x="1904" y="1253"/>
                  <a:pt x="1897" y="1248"/>
                  <a:pt x="1900" y="1245"/>
                </a:cubicBezTo>
                <a:cubicBezTo>
                  <a:pt x="1898" y="1240"/>
                  <a:pt x="1901" y="1236"/>
                  <a:pt x="1898" y="1231"/>
                </a:cubicBezTo>
                <a:cubicBezTo>
                  <a:pt x="1901" y="1216"/>
                  <a:pt x="1900" y="1200"/>
                  <a:pt x="1898" y="1184"/>
                </a:cubicBezTo>
                <a:cubicBezTo>
                  <a:pt x="1899" y="1176"/>
                  <a:pt x="1903" y="1170"/>
                  <a:pt x="1897" y="1161"/>
                </a:cubicBezTo>
                <a:cubicBezTo>
                  <a:pt x="1904" y="1155"/>
                  <a:pt x="1896" y="1144"/>
                  <a:pt x="1902" y="1138"/>
                </a:cubicBezTo>
                <a:cubicBezTo>
                  <a:pt x="1899" y="1133"/>
                  <a:pt x="1906" y="1131"/>
                  <a:pt x="1901" y="1126"/>
                </a:cubicBezTo>
                <a:cubicBezTo>
                  <a:pt x="1907" y="1124"/>
                  <a:pt x="1894" y="1116"/>
                  <a:pt x="1904" y="1116"/>
                </a:cubicBezTo>
                <a:cubicBezTo>
                  <a:pt x="1901" y="1106"/>
                  <a:pt x="1907" y="1100"/>
                  <a:pt x="1902" y="1090"/>
                </a:cubicBezTo>
                <a:cubicBezTo>
                  <a:pt x="1909" y="1089"/>
                  <a:pt x="1904" y="1083"/>
                  <a:pt x="1905" y="1080"/>
                </a:cubicBezTo>
                <a:cubicBezTo>
                  <a:pt x="1908" y="1077"/>
                  <a:pt x="1909" y="1073"/>
                  <a:pt x="1908" y="1069"/>
                </a:cubicBezTo>
                <a:cubicBezTo>
                  <a:pt x="1907" y="1061"/>
                  <a:pt x="1909" y="1053"/>
                  <a:pt x="1913" y="1046"/>
                </a:cubicBezTo>
                <a:cubicBezTo>
                  <a:pt x="1910" y="1041"/>
                  <a:pt x="1911" y="1038"/>
                  <a:pt x="1916" y="1036"/>
                </a:cubicBezTo>
                <a:cubicBezTo>
                  <a:pt x="1912" y="1030"/>
                  <a:pt x="1911" y="1026"/>
                  <a:pt x="1917" y="1023"/>
                </a:cubicBezTo>
                <a:cubicBezTo>
                  <a:pt x="1913" y="1014"/>
                  <a:pt x="1921" y="1008"/>
                  <a:pt x="1919" y="999"/>
                </a:cubicBezTo>
                <a:cubicBezTo>
                  <a:pt x="1924" y="984"/>
                  <a:pt x="1923" y="968"/>
                  <a:pt x="1929" y="955"/>
                </a:cubicBezTo>
                <a:cubicBezTo>
                  <a:pt x="1930" y="938"/>
                  <a:pt x="1935" y="923"/>
                  <a:pt x="1935" y="907"/>
                </a:cubicBezTo>
                <a:cubicBezTo>
                  <a:pt x="1940" y="901"/>
                  <a:pt x="1935" y="892"/>
                  <a:pt x="1941" y="886"/>
                </a:cubicBezTo>
                <a:cubicBezTo>
                  <a:pt x="1944" y="879"/>
                  <a:pt x="1939" y="869"/>
                  <a:pt x="1946" y="863"/>
                </a:cubicBezTo>
                <a:cubicBezTo>
                  <a:pt x="1942" y="854"/>
                  <a:pt x="1951" y="848"/>
                  <a:pt x="1947" y="839"/>
                </a:cubicBezTo>
                <a:cubicBezTo>
                  <a:pt x="1947" y="831"/>
                  <a:pt x="1952" y="824"/>
                  <a:pt x="1949" y="815"/>
                </a:cubicBezTo>
                <a:cubicBezTo>
                  <a:pt x="1950" y="807"/>
                  <a:pt x="1949" y="800"/>
                  <a:pt x="1951" y="793"/>
                </a:cubicBezTo>
                <a:cubicBezTo>
                  <a:pt x="1948" y="784"/>
                  <a:pt x="1952" y="777"/>
                  <a:pt x="1949" y="767"/>
                </a:cubicBezTo>
                <a:cubicBezTo>
                  <a:pt x="1953" y="765"/>
                  <a:pt x="1946" y="759"/>
                  <a:pt x="1948" y="756"/>
                </a:cubicBezTo>
                <a:cubicBezTo>
                  <a:pt x="1949" y="752"/>
                  <a:pt x="1946" y="746"/>
                  <a:pt x="1947" y="742"/>
                </a:cubicBezTo>
                <a:cubicBezTo>
                  <a:pt x="1949" y="739"/>
                  <a:pt x="1942" y="733"/>
                  <a:pt x="1946" y="731"/>
                </a:cubicBezTo>
                <a:cubicBezTo>
                  <a:pt x="1943" y="727"/>
                  <a:pt x="1947" y="718"/>
                  <a:pt x="1940" y="720"/>
                </a:cubicBezTo>
                <a:cubicBezTo>
                  <a:pt x="1942" y="726"/>
                  <a:pt x="1940" y="732"/>
                  <a:pt x="1942" y="739"/>
                </a:cubicBezTo>
                <a:cubicBezTo>
                  <a:pt x="1943" y="746"/>
                  <a:pt x="1940" y="752"/>
                  <a:pt x="1945" y="761"/>
                </a:cubicBezTo>
                <a:cubicBezTo>
                  <a:pt x="1940" y="766"/>
                  <a:pt x="1947" y="775"/>
                  <a:pt x="1945" y="781"/>
                </a:cubicBezTo>
                <a:cubicBezTo>
                  <a:pt x="1948" y="789"/>
                  <a:pt x="1941" y="794"/>
                  <a:pt x="1945" y="802"/>
                </a:cubicBezTo>
                <a:cubicBezTo>
                  <a:pt x="1942" y="815"/>
                  <a:pt x="1942" y="828"/>
                  <a:pt x="1939" y="840"/>
                </a:cubicBezTo>
                <a:cubicBezTo>
                  <a:pt x="1938" y="847"/>
                  <a:pt x="1940" y="854"/>
                  <a:pt x="1936" y="860"/>
                </a:cubicBezTo>
                <a:cubicBezTo>
                  <a:pt x="1934" y="866"/>
                  <a:pt x="1935" y="874"/>
                  <a:pt x="1932" y="880"/>
                </a:cubicBezTo>
                <a:cubicBezTo>
                  <a:pt x="1933" y="893"/>
                  <a:pt x="1926" y="905"/>
                  <a:pt x="1927" y="918"/>
                </a:cubicBezTo>
                <a:cubicBezTo>
                  <a:pt x="1923" y="924"/>
                  <a:pt x="1925" y="931"/>
                  <a:pt x="1923" y="938"/>
                </a:cubicBezTo>
                <a:cubicBezTo>
                  <a:pt x="1921" y="944"/>
                  <a:pt x="1916" y="949"/>
                  <a:pt x="1919" y="957"/>
                </a:cubicBezTo>
                <a:cubicBezTo>
                  <a:pt x="1916" y="970"/>
                  <a:pt x="1913" y="982"/>
                  <a:pt x="1910" y="995"/>
                </a:cubicBezTo>
                <a:cubicBezTo>
                  <a:pt x="1906" y="1007"/>
                  <a:pt x="1910" y="1022"/>
                  <a:pt x="1903" y="1034"/>
                </a:cubicBezTo>
                <a:cubicBezTo>
                  <a:pt x="1903" y="1040"/>
                  <a:pt x="1903" y="1047"/>
                  <a:pt x="1902" y="1052"/>
                </a:cubicBezTo>
                <a:cubicBezTo>
                  <a:pt x="1902" y="1056"/>
                  <a:pt x="1901" y="1059"/>
                  <a:pt x="1897" y="1061"/>
                </a:cubicBezTo>
                <a:cubicBezTo>
                  <a:pt x="1899" y="1065"/>
                  <a:pt x="1900" y="1069"/>
                  <a:pt x="1898" y="1072"/>
                </a:cubicBezTo>
                <a:cubicBezTo>
                  <a:pt x="1897" y="1086"/>
                  <a:pt x="1892" y="1098"/>
                  <a:pt x="1894" y="1113"/>
                </a:cubicBezTo>
                <a:cubicBezTo>
                  <a:pt x="1889" y="1124"/>
                  <a:pt x="1894" y="1139"/>
                  <a:pt x="1889" y="1151"/>
                </a:cubicBezTo>
                <a:cubicBezTo>
                  <a:pt x="1893" y="1166"/>
                  <a:pt x="1885" y="1178"/>
                  <a:pt x="1892" y="1193"/>
                </a:cubicBezTo>
                <a:cubicBezTo>
                  <a:pt x="1883" y="1197"/>
                  <a:pt x="1893" y="1206"/>
                  <a:pt x="1887" y="1211"/>
                </a:cubicBezTo>
                <a:cubicBezTo>
                  <a:pt x="1890" y="1218"/>
                  <a:pt x="1888" y="1225"/>
                  <a:pt x="1886" y="1231"/>
                </a:cubicBezTo>
                <a:cubicBezTo>
                  <a:pt x="1893" y="1240"/>
                  <a:pt x="1884" y="1245"/>
                  <a:pt x="1890" y="1253"/>
                </a:cubicBezTo>
                <a:cubicBezTo>
                  <a:pt x="1886" y="1255"/>
                  <a:pt x="1892" y="1260"/>
                  <a:pt x="1889" y="1262"/>
                </a:cubicBezTo>
                <a:cubicBezTo>
                  <a:pt x="1893" y="1267"/>
                  <a:pt x="1887" y="1269"/>
                  <a:pt x="1893" y="1275"/>
                </a:cubicBezTo>
                <a:cubicBezTo>
                  <a:pt x="1891" y="1282"/>
                  <a:pt x="1892" y="1288"/>
                  <a:pt x="1893" y="1295"/>
                </a:cubicBezTo>
                <a:cubicBezTo>
                  <a:pt x="1893" y="1302"/>
                  <a:pt x="1894" y="1310"/>
                  <a:pt x="1899" y="1318"/>
                </a:cubicBezTo>
                <a:cubicBezTo>
                  <a:pt x="1896" y="1324"/>
                  <a:pt x="1904" y="1333"/>
                  <a:pt x="1903" y="1340"/>
                </a:cubicBezTo>
                <a:cubicBezTo>
                  <a:pt x="1908" y="1348"/>
                  <a:pt x="1908" y="1355"/>
                  <a:pt x="1906" y="1362"/>
                </a:cubicBezTo>
                <a:cubicBezTo>
                  <a:pt x="1902" y="1352"/>
                  <a:pt x="1895" y="1356"/>
                  <a:pt x="1891" y="1346"/>
                </a:cubicBezTo>
                <a:cubicBezTo>
                  <a:pt x="1894" y="1345"/>
                  <a:pt x="1893" y="1343"/>
                  <a:pt x="1895" y="1341"/>
                </a:cubicBezTo>
                <a:cubicBezTo>
                  <a:pt x="1896" y="1343"/>
                  <a:pt x="1897" y="1346"/>
                  <a:pt x="1899" y="1345"/>
                </a:cubicBezTo>
                <a:cubicBezTo>
                  <a:pt x="1887" y="1336"/>
                  <a:pt x="1888" y="1319"/>
                  <a:pt x="1880" y="1305"/>
                </a:cubicBezTo>
                <a:cubicBezTo>
                  <a:pt x="1883" y="1295"/>
                  <a:pt x="1877" y="1283"/>
                  <a:pt x="1873" y="1271"/>
                </a:cubicBezTo>
                <a:cubicBezTo>
                  <a:pt x="1875" y="1262"/>
                  <a:pt x="1871" y="1251"/>
                  <a:pt x="1875" y="1243"/>
                </a:cubicBezTo>
                <a:cubicBezTo>
                  <a:pt x="1867" y="1231"/>
                  <a:pt x="1878" y="1225"/>
                  <a:pt x="1871" y="1214"/>
                </a:cubicBezTo>
                <a:cubicBezTo>
                  <a:pt x="1871" y="1204"/>
                  <a:pt x="1871" y="1195"/>
                  <a:pt x="1873" y="1186"/>
                </a:cubicBezTo>
                <a:cubicBezTo>
                  <a:pt x="1871" y="1176"/>
                  <a:pt x="1873" y="1167"/>
                  <a:pt x="1872" y="1157"/>
                </a:cubicBezTo>
                <a:cubicBezTo>
                  <a:pt x="1875" y="1139"/>
                  <a:pt x="1873" y="1120"/>
                  <a:pt x="1880" y="1103"/>
                </a:cubicBezTo>
                <a:cubicBezTo>
                  <a:pt x="1878" y="1093"/>
                  <a:pt x="1881" y="1084"/>
                  <a:pt x="1882" y="1075"/>
                </a:cubicBezTo>
                <a:cubicBezTo>
                  <a:pt x="1887" y="1067"/>
                  <a:pt x="1882" y="1056"/>
                  <a:pt x="1891" y="1049"/>
                </a:cubicBezTo>
                <a:cubicBezTo>
                  <a:pt x="1888" y="1041"/>
                  <a:pt x="1892" y="1035"/>
                  <a:pt x="1890" y="1026"/>
                </a:cubicBezTo>
                <a:cubicBezTo>
                  <a:pt x="1894" y="1016"/>
                  <a:pt x="1897" y="1006"/>
                  <a:pt x="1899" y="995"/>
                </a:cubicBezTo>
                <a:cubicBezTo>
                  <a:pt x="1898" y="989"/>
                  <a:pt x="1903" y="985"/>
                  <a:pt x="1902" y="979"/>
                </a:cubicBezTo>
                <a:cubicBezTo>
                  <a:pt x="1908" y="975"/>
                  <a:pt x="1899" y="967"/>
                  <a:pt x="1908" y="964"/>
                </a:cubicBezTo>
                <a:cubicBezTo>
                  <a:pt x="1904" y="957"/>
                  <a:pt x="1908" y="952"/>
                  <a:pt x="1911" y="947"/>
                </a:cubicBezTo>
                <a:cubicBezTo>
                  <a:pt x="1911" y="942"/>
                  <a:pt x="1909" y="936"/>
                  <a:pt x="1913" y="931"/>
                </a:cubicBezTo>
                <a:cubicBezTo>
                  <a:pt x="1910" y="924"/>
                  <a:pt x="1913" y="920"/>
                  <a:pt x="1913" y="914"/>
                </a:cubicBezTo>
                <a:cubicBezTo>
                  <a:pt x="1915" y="908"/>
                  <a:pt x="1913" y="901"/>
                  <a:pt x="1918" y="896"/>
                </a:cubicBezTo>
                <a:cubicBezTo>
                  <a:pt x="1918" y="873"/>
                  <a:pt x="1928" y="853"/>
                  <a:pt x="1927" y="829"/>
                </a:cubicBezTo>
                <a:cubicBezTo>
                  <a:pt x="1931" y="825"/>
                  <a:pt x="1929" y="818"/>
                  <a:pt x="1930" y="813"/>
                </a:cubicBezTo>
                <a:cubicBezTo>
                  <a:pt x="1928" y="807"/>
                  <a:pt x="1936" y="803"/>
                  <a:pt x="1929" y="796"/>
                </a:cubicBezTo>
                <a:cubicBezTo>
                  <a:pt x="1936" y="786"/>
                  <a:pt x="1931" y="773"/>
                  <a:pt x="1934" y="761"/>
                </a:cubicBezTo>
                <a:cubicBezTo>
                  <a:pt x="1928" y="766"/>
                  <a:pt x="1931" y="773"/>
                  <a:pt x="1929" y="779"/>
                </a:cubicBezTo>
                <a:cubicBezTo>
                  <a:pt x="1924" y="784"/>
                  <a:pt x="1928" y="792"/>
                  <a:pt x="1925" y="798"/>
                </a:cubicBezTo>
                <a:cubicBezTo>
                  <a:pt x="1924" y="811"/>
                  <a:pt x="1922" y="824"/>
                  <a:pt x="1920" y="837"/>
                </a:cubicBezTo>
                <a:cubicBezTo>
                  <a:pt x="1916" y="849"/>
                  <a:pt x="1917" y="862"/>
                  <a:pt x="1911" y="874"/>
                </a:cubicBezTo>
                <a:cubicBezTo>
                  <a:pt x="1912" y="888"/>
                  <a:pt x="1904" y="900"/>
                  <a:pt x="1907" y="914"/>
                </a:cubicBezTo>
                <a:cubicBezTo>
                  <a:pt x="1905" y="917"/>
                  <a:pt x="1904" y="920"/>
                  <a:pt x="1906" y="923"/>
                </a:cubicBezTo>
                <a:cubicBezTo>
                  <a:pt x="1901" y="925"/>
                  <a:pt x="1903" y="929"/>
                  <a:pt x="1902" y="932"/>
                </a:cubicBezTo>
                <a:cubicBezTo>
                  <a:pt x="1901" y="938"/>
                  <a:pt x="1903" y="946"/>
                  <a:pt x="1898" y="951"/>
                </a:cubicBezTo>
                <a:cubicBezTo>
                  <a:pt x="1903" y="959"/>
                  <a:pt x="1890" y="962"/>
                  <a:pt x="1897" y="970"/>
                </a:cubicBezTo>
                <a:cubicBezTo>
                  <a:pt x="1887" y="974"/>
                  <a:pt x="1895" y="983"/>
                  <a:pt x="1890" y="989"/>
                </a:cubicBezTo>
                <a:cubicBezTo>
                  <a:pt x="1892" y="995"/>
                  <a:pt x="1886" y="1000"/>
                  <a:pt x="1888" y="1007"/>
                </a:cubicBezTo>
                <a:cubicBezTo>
                  <a:pt x="1883" y="1013"/>
                  <a:pt x="1885" y="1020"/>
                  <a:pt x="1881" y="1026"/>
                </a:cubicBezTo>
                <a:cubicBezTo>
                  <a:pt x="1879" y="1032"/>
                  <a:pt x="1882" y="1040"/>
                  <a:pt x="1877" y="1045"/>
                </a:cubicBezTo>
                <a:cubicBezTo>
                  <a:pt x="1883" y="1054"/>
                  <a:pt x="1871" y="1058"/>
                  <a:pt x="1877" y="1066"/>
                </a:cubicBezTo>
                <a:cubicBezTo>
                  <a:pt x="1873" y="1069"/>
                  <a:pt x="1868" y="1072"/>
                  <a:pt x="1872" y="1078"/>
                </a:cubicBezTo>
                <a:cubicBezTo>
                  <a:pt x="1866" y="1086"/>
                  <a:pt x="1869" y="1097"/>
                  <a:pt x="1867" y="1107"/>
                </a:cubicBezTo>
                <a:cubicBezTo>
                  <a:pt x="1864" y="1117"/>
                  <a:pt x="1866" y="1128"/>
                  <a:pt x="1860" y="1137"/>
                </a:cubicBezTo>
                <a:cubicBezTo>
                  <a:pt x="1864" y="1142"/>
                  <a:pt x="1861" y="1146"/>
                  <a:pt x="1862" y="1151"/>
                </a:cubicBezTo>
                <a:cubicBezTo>
                  <a:pt x="1868" y="1157"/>
                  <a:pt x="1856" y="1158"/>
                  <a:pt x="1860" y="1163"/>
                </a:cubicBezTo>
                <a:cubicBezTo>
                  <a:pt x="1865" y="1174"/>
                  <a:pt x="1855" y="1181"/>
                  <a:pt x="1862" y="1192"/>
                </a:cubicBezTo>
                <a:cubicBezTo>
                  <a:pt x="1859" y="1200"/>
                  <a:pt x="1858" y="1209"/>
                  <a:pt x="1862" y="1219"/>
                </a:cubicBezTo>
                <a:cubicBezTo>
                  <a:pt x="1860" y="1220"/>
                  <a:pt x="1860" y="1222"/>
                  <a:pt x="1862" y="1224"/>
                </a:cubicBezTo>
                <a:cubicBezTo>
                  <a:pt x="1859" y="1226"/>
                  <a:pt x="1857" y="1228"/>
                  <a:pt x="1860" y="1231"/>
                </a:cubicBezTo>
                <a:cubicBezTo>
                  <a:pt x="1867" y="1230"/>
                  <a:pt x="1856" y="1239"/>
                  <a:pt x="1864" y="1244"/>
                </a:cubicBezTo>
                <a:cubicBezTo>
                  <a:pt x="1863" y="1252"/>
                  <a:pt x="1860" y="1259"/>
                  <a:pt x="1863" y="1268"/>
                </a:cubicBezTo>
                <a:cubicBezTo>
                  <a:pt x="1862" y="1272"/>
                  <a:pt x="1865" y="1277"/>
                  <a:pt x="1868" y="1283"/>
                </a:cubicBezTo>
                <a:cubicBezTo>
                  <a:pt x="1863" y="1286"/>
                  <a:pt x="1866" y="1291"/>
                  <a:pt x="1870" y="1296"/>
                </a:cubicBezTo>
                <a:cubicBezTo>
                  <a:pt x="1865" y="1305"/>
                  <a:pt x="1875" y="1317"/>
                  <a:pt x="1871" y="1325"/>
                </a:cubicBezTo>
                <a:cubicBezTo>
                  <a:pt x="1861" y="1316"/>
                  <a:pt x="1868" y="1305"/>
                  <a:pt x="1861" y="1301"/>
                </a:cubicBezTo>
                <a:cubicBezTo>
                  <a:pt x="1860" y="1293"/>
                  <a:pt x="1853" y="1283"/>
                  <a:pt x="1848" y="1273"/>
                </a:cubicBezTo>
                <a:cubicBezTo>
                  <a:pt x="1842" y="1252"/>
                  <a:pt x="1844" y="1233"/>
                  <a:pt x="1834" y="1211"/>
                </a:cubicBezTo>
                <a:cubicBezTo>
                  <a:pt x="1836" y="1201"/>
                  <a:pt x="1833" y="1190"/>
                  <a:pt x="1831" y="1180"/>
                </a:cubicBezTo>
                <a:cubicBezTo>
                  <a:pt x="1833" y="1175"/>
                  <a:pt x="1831" y="1170"/>
                  <a:pt x="1828" y="1164"/>
                </a:cubicBezTo>
                <a:cubicBezTo>
                  <a:pt x="1832" y="1159"/>
                  <a:pt x="1831" y="1153"/>
                  <a:pt x="1827" y="1146"/>
                </a:cubicBezTo>
                <a:cubicBezTo>
                  <a:pt x="1833" y="1143"/>
                  <a:pt x="1826" y="1136"/>
                  <a:pt x="1828" y="1132"/>
                </a:cubicBezTo>
                <a:cubicBezTo>
                  <a:pt x="1831" y="1127"/>
                  <a:pt x="1828" y="1120"/>
                  <a:pt x="1831" y="1115"/>
                </a:cubicBezTo>
                <a:cubicBezTo>
                  <a:pt x="1832" y="1111"/>
                  <a:pt x="1826" y="1104"/>
                  <a:pt x="1831" y="1100"/>
                </a:cubicBezTo>
                <a:cubicBezTo>
                  <a:pt x="1829" y="1094"/>
                  <a:pt x="1829" y="1088"/>
                  <a:pt x="1830" y="1083"/>
                </a:cubicBezTo>
                <a:cubicBezTo>
                  <a:pt x="1826" y="1071"/>
                  <a:pt x="1832" y="1062"/>
                  <a:pt x="1830" y="1051"/>
                </a:cubicBezTo>
                <a:cubicBezTo>
                  <a:pt x="1833" y="1049"/>
                  <a:pt x="1832" y="1046"/>
                  <a:pt x="1832" y="1044"/>
                </a:cubicBezTo>
                <a:cubicBezTo>
                  <a:pt x="1833" y="1042"/>
                  <a:pt x="1833" y="1039"/>
                  <a:pt x="1834" y="1037"/>
                </a:cubicBezTo>
                <a:cubicBezTo>
                  <a:pt x="1836" y="1035"/>
                  <a:pt x="1836" y="1033"/>
                  <a:pt x="1836" y="1030"/>
                </a:cubicBezTo>
                <a:cubicBezTo>
                  <a:pt x="1833" y="1026"/>
                  <a:pt x="1837" y="1024"/>
                  <a:pt x="1837" y="1021"/>
                </a:cubicBezTo>
                <a:cubicBezTo>
                  <a:pt x="1836" y="1015"/>
                  <a:pt x="1838" y="1011"/>
                  <a:pt x="1837" y="1006"/>
                </a:cubicBezTo>
                <a:cubicBezTo>
                  <a:pt x="1844" y="1002"/>
                  <a:pt x="1836" y="994"/>
                  <a:pt x="1844" y="991"/>
                </a:cubicBezTo>
                <a:cubicBezTo>
                  <a:pt x="1842" y="979"/>
                  <a:pt x="1847" y="970"/>
                  <a:pt x="1850" y="960"/>
                </a:cubicBezTo>
                <a:cubicBezTo>
                  <a:pt x="1852" y="951"/>
                  <a:pt x="1854" y="941"/>
                  <a:pt x="1858" y="932"/>
                </a:cubicBezTo>
                <a:cubicBezTo>
                  <a:pt x="1856" y="927"/>
                  <a:pt x="1862" y="924"/>
                  <a:pt x="1862" y="918"/>
                </a:cubicBezTo>
                <a:cubicBezTo>
                  <a:pt x="1872" y="915"/>
                  <a:pt x="1862" y="907"/>
                  <a:pt x="1869" y="903"/>
                </a:cubicBezTo>
                <a:cubicBezTo>
                  <a:pt x="1874" y="883"/>
                  <a:pt x="1880" y="864"/>
                  <a:pt x="1889" y="845"/>
                </a:cubicBezTo>
                <a:cubicBezTo>
                  <a:pt x="1890" y="834"/>
                  <a:pt x="1896" y="825"/>
                  <a:pt x="1899" y="816"/>
                </a:cubicBezTo>
                <a:cubicBezTo>
                  <a:pt x="1896" y="810"/>
                  <a:pt x="1906" y="807"/>
                  <a:pt x="1903" y="802"/>
                </a:cubicBezTo>
                <a:cubicBezTo>
                  <a:pt x="1907" y="797"/>
                  <a:pt x="1903" y="790"/>
                  <a:pt x="1909" y="786"/>
                </a:cubicBezTo>
                <a:cubicBezTo>
                  <a:pt x="1908" y="781"/>
                  <a:pt x="1910" y="777"/>
                  <a:pt x="1910" y="771"/>
                </a:cubicBezTo>
                <a:cubicBezTo>
                  <a:pt x="1919" y="768"/>
                  <a:pt x="1910" y="760"/>
                  <a:pt x="1916" y="756"/>
                </a:cubicBezTo>
                <a:cubicBezTo>
                  <a:pt x="1916" y="751"/>
                  <a:pt x="1918" y="747"/>
                  <a:pt x="1917" y="741"/>
                </a:cubicBezTo>
                <a:cubicBezTo>
                  <a:pt x="1919" y="739"/>
                  <a:pt x="1919" y="737"/>
                  <a:pt x="1919" y="734"/>
                </a:cubicBezTo>
                <a:cubicBezTo>
                  <a:pt x="1917" y="731"/>
                  <a:pt x="1920" y="727"/>
                  <a:pt x="1915" y="728"/>
                </a:cubicBezTo>
                <a:cubicBezTo>
                  <a:pt x="1915" y="734"/>
                  <a:pt x="1913" y="740"/>
                  <a:pt x="1910" y="745"/>
                </a:cubicBezTo>
                <a:cubicBezTo>
                  <a:pt x="1913" y="749"/>
                  <a:pt x="1909" y="751"/>
                  <a:pt x="1909" y="754"/>
                </a:cubicBezTo>
                <a:cubicBezTo>
                  <a:pt x="1905" y="757"/>
                  <a:pt x="1912" y="762"/>
                  <a:pt x="1906" y="765"/>
                </a:cubicBezTo>
                <a:cubicBezTo>
                  <a:pt x="1906" y="771"/>
                  <a:pt x="1904" y="777"/>
                  <a:pt x="1901" y="782"/>
                </a:cubicBezTo>
                <a:cubicBezTo>
                  <a:pt x="1904" y="790"/>
                  <a:pt x="1894" y="794"/>
                  <a:pt x="1897" y="802"/>
                </a:cubicBezTo>
                <a:cubicBezTo>
                  <a:pt x="1888" y="812"/>
                  <a:pt x="1891" y="826"/>
                  <a:pt x="1882" y="837"/>
                </a:cubicBezTo>
                <a:cubicBezTo>
                  <a:pt x="1879" y="850"/>
                  <a:pt x="1872" y="862"/>
                  <a:pt x="1867" y="874"/>
                </a:cubicBezTo>
                <a:cubicBezTo>
                  <a:pt x="1861" y="886"/>
                  <a:pt x="1861" y="899"/>
                  <a:pt x="1855" y="911"/>
                </a:cubicBezTo>
                <a:cubicBezTo>
                  <a:pt x="1853" y="923"/>
                  <a:pt x="1846" y="935"/>
                  <a:pt x="1843" y="947"/>
                </a:cubicBezTo>
                <a:cubicBezTo>
                  <a:pt x="1842" y="960"/>
                  <a:pt x="1835" y="971"/>
                  <a:pt x="1834" y="984"/>
                </a:cubicBezTo>
                <a:cubicBezTo>
                  <a:pt x="1835" y="988"/>
                  <a:pt x="1831" y="989"/>
                  <a:pt x="1830" y="992"/>
                </a:cubicBezTo>
                <a:cubicBezTo>
                  <a:pt x="1837" y="998"/>
                  <a:pt x="1824" y="998"/>
                  <a:pt x="1830" y="1004"/>
                </a:cubicBezTo>
                <a:cubicBezTo>
                  <a:pt x="1825" y="1009"/>
                  <a:pt x="1830" y="1017"/>
                  <a:pt x="1823" y="1022"/>
                </a:cubicBezTo>
                <a:cubicBezTo>
                  <a:pt x="1828" y="1035"/>
                  <a:pt x="1822" y="1044"/>
                  <a:pt x="1823" y="1055"/>
                </a:cubicBezTo>
                <a:cubicBezTo>
                  <a:pt x="1819" y="1064"/>
                  <a:pt x="1823" y="1076"/>
                  <a:pt x="1820" y="1086"/>
                </a:cubicBezTo>
                <a:cubicBezTo>
                  <a:pt x="1817" y="1096"/>
                  <a:pt x="1823" y="1108"/>
                  <a:pt x="1817" y="1117"/>
                </a:cubicBezTo>
                <a:cubicBezTo>
                  <a:pt x="1821" y="1124"/>
                  <a:pt x="1815" y="1128"/>
                  <a:pt x="1818" y="1134"/>
                </a:cubicBezTo>
                <a:cubicBezTo>
                  <a:pt x="1816" y="1140"/>
                  <a:pt x="1821" y="1146"/>
                  <a:pt x="1818" y="1152"/>
                </a:cubicBezTo>
                <a:cubicBezTo>
                  <a:pt x="1822" y="1174"/>
                  <a:pt x="1821" y="1196"/>
                  <a:pt x="1827" y="1220"/>
                </a:cubicBezTo>
                <a:cubicBezTo>
                  <a:pt x="1826" y="1225"/>
                  <a:pt x="1832" y="1231"/>
                  <a:pt x="1830" y="1236"/>
                </a:cubicBezTo>
                <a:cubicBezTo>
                  <a:pt x="1837" y="1244"/>
                  <a:pt x="1827" y="1247"/>
                  <a:pt x="1834" y="1254"/>
                </a:cubicBezTo>
                <a:cubicBezTo>
                  <a:pt x="1835" y="1260"/>
                  <a:pt x="1835" y="1266"/>
                  <a:pt x="1839" y="1273"/>
                </a:cubicBezTo>
                <a:cubicBezTo>
                  <a:pt x="1838" y="1278"/>
                  <a:pt x="1847" y="1286"/>
                  <a:pt x="1839" y="1290"/>
                </a:cubicBezTo>
                <a:cubicBezTo>
                  <a:pt x="1836" y="1275"/>
                  <a:pt x="1825" y="1258"/>
                  <a:pt x="1822" y="1243"/>
                </a:cubicBezTo>
                <a:cubicBezTo>
                  <a:pt x="1821" y="1237"/>
                  <a:pt x="1820" y="1235"/>
                  <a:pt x="1818" y="1225"/>
                </a:cubicBezTo>
                <a:cubicBezTo>
                  <a:pt x="1816" y="1218"/>
                  <a:pt x="1819" y="1207"/>
                  <a:pt x="1813" y="1205"/>
                </a:cubicBezTo>
                <a:cubicBezTo>
                  <a:pt x="1817" y="1199"/>
                  <a:pt x="1808" y="1190"/>
                  <a:pt x="1813" y="1184"/>
                </a:cubicBezTo>
                <a:cubicBezTo>
                  <a:pt x="1811" y="1177"/>
                  <a:pt x="1812" y="1170"/>
                  <a:pt x="1810" y="1162"/>
                </a:cubicBezTo>
                <a:cubicBezTo>
                  <a:pt x="1807" y="1158"/>
                  <a:pt x="1808" y="1156"/>
                  <a:pt x="1810" y="1153"/>
                </a:cubicBezTo>
                <a:cubicBezTo>
                  <a:pt x="1807" y="1148"/>
                  <a:pt x="1806" y="1144"/>
                  <a:pt x="1810" y="1142"/>
                </a:cubicBezTo>
                <a:cubicBezTo>
                  <a:pt x="1808" y="1137"/>
                  <a:pt x="1807" y="1133"/>
                  <a:pt x="1809" y="1130"/>
                </a:cubicBezTo>
                <a:cubicBezTo>
                  <a:pt x="1812" y="1127"/>
                  <a:pt x="1805" y="1121"/>
                  <a:pt x="1809" y="1119"/>
                </a:cubicBezTo>
                <a:cubicBezTo>
                  <a:pt x="1806" y="1111"/>
                  <a:pt x="1808" y="1104"/>
                  <a:pt x="1809" y="1098"/>
                </a:cubicBezTo>
                <a:cubicBezTo>
                  <a:pt x="1806" y="1094"/>
                  <a:pt x="1810" y="1092"/>
                  <a:pt x="1810" y="1089"/>
                </a:cubicBezTo>
                <a:cubicBezTo>
                  <a:pt x="1809" y="1085"/>
                  <a:pt x="1810" y="1081"/>
                  <a:pt x="1813" y="1078"/>
                </a:cubicBezTo>
                <a:cubicBezTo>
                  <a:pt x="1811" y="1063"/>
                  <a:pt x="1814" y="1050"/>
                  <a:pt x="1816" y="1035"/>
                </a:cubicBezTo>
                <a:cubicBezTo>
                  <a:pt x="1818" y="1033"/>
                  <a:pt x="1819" y="1030"/>
                  <a:pt x="1816" y="1026"/>
                </a:cubicBezTo>
                <a:cubicBezTo>
                  <a:pt x="1826" y="1025"/>
                  <a:pt x="1814" y="1018"/>
                  <a:pt x="1819" y="1016"/>
                </a:cubicBezTo>
                <a:cubicBezTo>
                  <a:pt x="1821" y="1009"/>
                  <a:pt x="1818" y="1002"/>
                  <a:pt x="1823" y="996"/>
                </a:cubicBezTo>
                <a:cubicBezTo>
                  <a:pt x="1826" y="982"/>
                  <a:pt x="1827" y="968"/>
                  <a:pt x="1829" y="954"/>
                </a:cubicBezTo>
                <a:cubicBezTo>
                  <a:pt x="1832" y="953"/>
                  <a:pt x="1829" y="949"/>
                  <a:pt x="1831" y="947"/>
                </a:cubicBezTo>
                <a:cubicBezTo>
                  <a:pt x="1834" y="945"/>
                  <a:pt x="1833" y="943"/>
                  <a:pt x="1833" y="940"/>
                </a:cubicBezTo>
                <a:cubicBezTo>
                  <a:pt x="1838" y="936"/>
                  <a:pt x="1835" y="930"/>
                  <a:pt x="1840" y="925"/>
                </a:cubicBezTo>
                <a:cubicBezTo>
                  <a:pt x="1837" y="914"/>
                  <a:pt x="1844" y="905"/>
                  <a:pt x="1846" y="895"/>
                </a:cubicBezTo>
                <a:cubicBezTo>
                  <a:pt x="1850" y="874"/>
                  <a:pt x="1858" y="854"/>
                  <a:pt x="1866" y="834"/>
                </a:cubicBezTo>
                <a:cubicBezTo>
                  <a:pt x="1868" y="824"/>
                  <a:pt x="1875" y="816"/>
                  <a:pt x="1876" y="805"/>
                </a:cubicBezTo>
                <a:cubicBezTo>
                  <a:pt x="1879" y="803"/>
                  <a:pt x="1876" y="800"/>
                  <a:pt x="1878" y="798"/>
                </a:cubicBezTo>
                <a:cubicBezTo>
                  <a:pt x="1880" y="796"/>
                  <a:pt x="1880" y="794"/>
                  <a:pt x="1880" y="791"/>
                </a:cubicBezTo>
                <a:cubicBezTo>
                  <a:pt x="1884" y="787"/>
                  <a:pt x="1882" y="780"/>
                  <a:pt x="1886" y="776"/>
                </a:cubicBezTo>
                <a:cubicBezTo>
                  <a:pt x="1886" y="765"/>
                  <a:pt x="1893" y="756"/>
                  <a:pt x="1893" y="746"/>
                </a:cubicBezTo>
                <a:cubicBezTo>
                  <a:pt x="1897" y="741"/>
                  <a:pt x="1894" y="735"/>
                  <a:pt x="1895" y="729"/>
                </a:cubicBezTo>
                <a:cubicBezTo>
                  <a:pt x="1898" y="724"/>
                  <a:pt x="1902" y="720"/>
                  <a:pt x="1898" y="713"/>
                </a:cubicBezTo>
                <a:cubicBezTo>
                  <a:pt x="1892" y="717"/>
                  <a:pt x="1893" y="723"/>
                  <a:pt x="1892" y="728"/>
                </a:cubicBezTo>
                <a:cubicBezTo>
                  <a:pt x="1891" y="734"/>
                  <a:pt x="1886" y="739"/>
                  <a:pt x="1887" y="746"/>
                </a:cubicBezTo>
                <a:cubicBezTo>
                  <a:pt x="1885" y="751"/>
                  <a:pt x="1884" y="756"/>
                  <a:pt x="1884" y="762"/>
                </a:cubicBezTo>
                <a:cubicBezTo>
                  <a:pt x="1881" y="768"/>
                  <a:pt x="1879" y="773"/>
                  <a:pt x="1879" y="780"/>
                </a:cubicBezTo>
                <a:cubicBezTo>
                  <a:pt x="1877" y="781"/>
                  <a:pt x="1874" y="783"/>
                  <a:pt x="1877" y="787"/>
                </a:cubicBezTo>
                <a:cubicBezTo>
                  <a:pt x="1875" y="789"/>
                  <a:pt x="1873" y="792"/>
                  <a:pt x="1873" y="795"/>
                </a:cubicBezTo>
                <a:cubicBezTo>
                  <a:pt x="1870" y="800"/>
                  <a:pt x="1868" y="806"/>
                  <a:pt x="1868" y="812"/>
                </a:cubicBezTo>
                <a:cubicBezTo>
                  <a:pt x="1865" y="814"/>
                  <a:pt x="1863" y="816"/>
                  <a:pt x="1866" y="819"/>
                </a:cubicBezTo>
                <a:cubicBezTo>
                  <a:pt x="1862" y="821"/>
                  <a:pt x="1861" y="824"/>
                  <a:pt x="1862" y="828"/>
                </a:cubicBezTo>
                <a:cubicBezTo>
                  <a:pt x="1854" y="832"/>
                  <a:pt x="1859" y="839"/>
                  <a:pt x="1853" y="844"/>
                </a:cubicBezTo>
                <a:cubicBezTo>
                  <a:pt x="1845" y="866"/>
                  <a:pt x="1839" y="888"/>
                  <a:pt x="1831" y="909"/>
                </a:cubicBezTo>
                <a:cubicBezTo>
                  <a:pt x="1825" y="932"/>
                  <a:pt x="1820" y="955"/>
                  <a:pt x="1813" y="978"/>
                </a:cubicBezTo>
                <a:cubicBezTo>
                  <a:pt x="1814" y="1002"/>
                  <a:pt x="1805" y="1024"/>
                  <a:pt x="1805" y="1047"/>
                </a:cubicBezTo>
                <a:cubicBezTo>
                  <a:pt x="1800" y="1058"/>
                  <a:pt x="1802" y="1071"/>
                  <a:pt x="1800" y="1082"/>
                </a:cubicBezTo>
                <a:cubicBezTo>
                  <a:pt x="1800" y="1088"/>
                  <a:pt x="1799" y="1093"/>
                  <a:pt x="1798" y="1098"/>
                </a:cubicBezTo>
                <a:cubicBezTo>
                  <a:pt x="1796" y="1104"/>
                  <a:pt x="1798" y="1111"/>
                  <a:pt x="1796" y="1117"/>
                </a:cubicBezTo>
                <a:cubicBezTo>
                  <a:pt x="1800" y="1124"/>
                  <a:pt x="1796" y="1128"/>
                  <a:pt x="1797" y="1134"/>
                </a:cubicBezTo>
                <a:cubicBezTo>
                  <a:pt x="1793" y="1136"/>
                  <a:pt x="1799" y="1141"/>
                  <a:pt x="1796" y="1143"/>
                </a:cubicBezTo>
                <a:cubicBezTo>
                  <a:pt x="1799" y="1147"/>
                  <a:pt x="1796" y="1150"/>
                  <a:pt x="1799" y="1154"/>
                </a:cubicBezTo>
                <a:cubicBezTo>
                  <a:pt x="1792" y="1157"/>
                  <a:pt x="1802" y="1166"/>
                  <a:pt x="1800" y="1171"/>
                </a:cubicBezTo>
                <a:cubicBezTo>
                  <a:pt x="1800" y="1177"/>
                  <a:pt x="1802" y="1184"/>
                  <a:pt x="1802" y="1190"/>
                </a:cubicBezTo>
                <a:cubicBezTo>
                  <a:pt x="1804" y="1203"/>
                  <a:pt x="1802" y="1214"/>
                  <a:pt x="1808" y="1228"/>
                </a:cubicBezTo>
                <a:cubicBezTo>
                  <a:pt x="1806" y="1234"/>
                  <a:pt x="1812" y="1242"/>
                  <a:pt x="1810" y="1247"/>
                </a:cubicBezTo>
                <a:cubicBezTo>
                  <a:pt x="1813" y="1255"/>
                  <a:pt x="1822" y="1263"/>
                  <a:pt x="1816" y="1268"/>
                </a:cubicBezTo>
                <a:cubicBezTo>
                  <a:pt x="1810" y="1264"/>
                  <a:pt x="1805" y="1257"/>
                  <a:pt x="1799" y="1254"/>
                </a:cubicBezTo>
                <a:cubicBezTo>
                  <a:pt x="1795" y="1249"/>
                  <a:pt x="1804" y="1247"/>
                  <a:pt x="1802" y="1243"/>
                </a:cubicBezTo>
                <a:cubicBezTo>
                  <a:pt x="1804" y="1240"/>
                  <a:pt x="1797" y="1234"/>
                  <a:pt x="1801" y="1232"/>
                </a:cubicBezTo>
                <a:cubicBezTo>
                  <a:pt x="1785" y="1202"/>
                  <a:pt x="1794" y="1179"/>
                  <a:pt x="1779" y="1150"/>
                </a:cubicBezTo>
                <a:cubicBezTo>
                  <a:pt x="1784" y="1143"/>
                  <a:pt x="1780" y="1133"/>
                  <a:pt x="1781" y="1126"/>
                </a:cubicBezTo>
                <a:cubicBezTo>
                  <a:pt x="1781" y="1117"/>
                  <a:pt x="1780" y="1109"/>
                  <a:pt x="1778" y="1100"/>
                </a:cubicBezTo>
                <a:cubicBezTo>
                  <a:pt x="1781" y="1085"/>
                  <a:pt x="1780" y="1068"/>
                  <a:pt x="1781" y="1052"/>
                </a:cubicBezTo>
                <a:cubicBezTo>
                  <a:pt x="1784" y="1036"/>
                  <a:pt x="1781" y="1019"/>
                  <a:pt x="1787" y="1005"/>
                </a:cubicBezTo>
                <a:cubicBezTo>
                  <a:pt x="1791" y="1002"/>
                  <a:pt x="1784" y="996"/>
                  <a:pt x="1786" y="993"/>
                </a:cubicBezTo>
                <a:cubicBezTo>
                  <a:pt x="1793" y="990"/>
                  <a:pt x="1789" y="985"/>
                  <a:pt x="1788" y="980"/>
                </a:cubicBezTo>
                <a:cubicBezTo>
                  <a:pt x="1793" y="973"/>
                  <a:pt x="1791" y="964"/>
                  <a:pt x="1791" y="955"/>
                </a:cubicBezTo>
                <a:cubicBezTo>
                  <a:pt x="1795" y="948"/>
                  <a:pt x="1798" y="940"/>
                  <a:pt x="1800" y="933"/>
                </a:cubicBezTo>
                <a:cubicBezTo>
                  <a:pt x="1802" y="929"/>
                  <a:pt x="1805" y="925"/>
                  <a:pt x="1801" y="920"/>
                </a:cubicBezTo>
                <a:cubicBezTo>
                  <a:pt x="1807" y="917"/>
                  <a:pt x="1807" y="913"/>
                  <a:pt x="1807" y="908"/>
                </a:cubicBezTo>
                <a:cubicBezTo>
                  <a:pt x="1813" y="892"/>
                  <a:pt x="1821" y="877"/>
                  <a:pt x="1824" y="860"/>
                </a:cubicBezTo>
                <a:cubicBezTo>
                  <a:pt x="1827" y="852"/>
                  <a:pt x="1832" y="845"/>
                  <a:pt x="1835" y="837"/>
                </a:cubicBezTo>
                <a:cubicBezTo>
                  <a:pt x="1840" y="829"/>
                  <a:pt x="1840" y="821"/>
                  <a:pt x="1845" y="813"/>
                </a:cubicBezTo>
                <a:cubicBezTo>
                  <a:pt x="1851" y="806"/>
                  <a:pt x="1847" y="796"/>
                  <a:pt x="1856" y="790"/>
                </a:cubicBezTo>
                <a:cubicBezTo>
                  <a:pt x="1856" y="786"/>
                  <a:pt x="1855" y="781"/>
                  <a:pt x="1861" y="778"/>
                </a:cubicBezTo>
                <a:cubicBezTo>
                  <a:pt x="1859" y="775"/>
                  <a:pt x="1866" y="766"/>
                  <a:pt x="1858" y="768"/>
                </a:cubicBezTo>
                <a:cubicBezTo>
                  <a:pt x="1866" y="774"/>
                  <a:pt x="1851" y="774"/>
                  <a:pt x="1855" y="778"/>
                </a:cubicBezTo>
                <a:cubicBezTo>
                  <a:pt x="1852" y="781"/>
                  <a:pt x="1851" y="785"/>
                  <a:pt x="1849" y="788"/>
                </a:cubicBezTo>
                <a:cubicBezTo>
                  <a:pt x="1849" y="796"/>
                  <a:pt x="1843" y="803"/>
                  <a:pt x="1840" y="810"/>
                </a:cubicBezTo>
                <a:cubicBezTo>
                  <a:pt x="1836" y="813"/>
                  <a:pt x="1841" y="818"/>
                  <a:pt x="1834" y="820"/>
                </a:cubicBezTo>
                <a:cubicBezTo>
                  <a:pt x="1840" y="826"/>
                  <a:pt x="1828" y="827"/>
                  <a:pt x="1832" y="832"/>
                </a:cubicBezTo>
                <a:cubicBezTo>
                  <a:pt x="1823" y="838"/>
                  <a:pt x="1825" y="847"/>
                  <a:pt x="1820" y="854"/>
                </a:cubicBezTo>
                <a:cubicBezTo>
                  <a:pt x="1816" y="868"/>
                  <a:pt x="1808" y="881"/>
                  <a:pt x="1806" y="897"/>
                </a:cubicBezTo>
                <a:cubicBezTo>
                  <a:pt x="1799" y="903"/>
                  <a:pt x="1800" y="911"/>
                  <a:pt x="1798" y="919"/>
                </a:cubicBezTo>
                <a:cubicBezTo>
                  <a:pt x="1790" y="925"/>
                  <a:pt x="1794" y="934"/>
                  <a:pt x="1786" y="940"/>
                </a:cubicBezTo>
                <a:cubicBezTo>
                  <a:pt x="1789" y="951"/>
                  <a:pt x="1780" y="958"/>
                  <a:pt x="1785" y="970"/>
                </a:cubicBezTo>
                <a:cubicBezTo>
                  <a:pt x="1779" y="973"/>
                  <a:pt x="1783" y="980"/>
                  <a:pt x="1781" y="984"/>
                </a:cubicBezTo>
                <a:cubicBezTo>
                  <a:pt x="1783" y="990"/>
                  <a:pt x="1777" y="994"/>
                  <a:pt x="1778" y="1000"/>
                </a:cubicBezTo>
                <a:cubicBezTo>
                  <a:pt x="1778" y="1010"/>
                  <a:pt x="1773" y="1019"/>
                  <a:pt x="1774" y="1029"/>
                </a:cubicBezTo>
                <a:cubicBezTo>
                  <a:pt x="1771" y="1033"/>
                  <a:pt x="1775" y="1040"/>
                  <a:pt x="1770" y="1043"/>
                </a:cubicBezTo>
                <a:cubicBezTo>
                  <a:pt x="1776" y="1052"/>
                  <a:pt x="1766" y="1054"/>
                  <a:pt x="1771" y="1060"/>
                </a:cubicBezTo>
                <a:cubicBezTo>
                  <a:pt x="1768" y="1066"/>
                  <a:pt x="1771" y="1073"/>
                  <a:pt x="1773" y="1080"/>
                </a:cubicBezTo>
                <a:cubicBezTo>
                  <a:pt x="1769" y="1086"/>
                  <a:pt x="1771" y="1093"/>
                  <a:pt x="1769" y="1100"/>
                </a:cubicBezTo>
                <a:cubicBezTo>
                  <a:pt x="1771" y="1114"/>
                  <a:pt x="1773" y="1128"/>
                  <a:pt x="1769" y="1141"/>
                </a:cubicBezTo>
                <a:cubicBezTo>
                  <a:pt x="1777" y="1158"/>
                  <a:pt x="1771" y="1171"/>
                  <a:pt x="1780" y="1188"/>
                </a:cubicBezTo>
                <a:cubicBezTo>
                  <a:pt x="1776" y="1190"/>
                  <a:pt x="1783" y="1196"/>
                  <a:pt x="1780" y="1199"/>
                </a:cubicBezTo>
                <a:cubicBezTo>
                  <a:pt x="1776" y="1202"/>
                  <a:pt x="1783" y="1208"/>
                  <a:pt x="1781" y="1211"/>
                </a:cubicBezTo>
                <a:cubicBezTo>
                  <a:pt x="1781" y="1215"/>
                  <a:pt x="1781" y="1218"/>
                  <a:pt x="1781" y="1222"/>
                </a:cubicBezTo>
                <a:cubicBezTo>
                  <a:pt x="1784" y="1223"/>
                  <a:pt x="1791" y="1228"/>
                  <a:pt x="1783" y="1230"/>
                </a:cubicBezTo>
                <a:cubicBezTo>
                  <a:pt x="1769" y="1212"/>
                  <a:pt x="1771" y="1198"/>
                  <a:pt x="1761" y="1180"/>
                </a:cubicBezTo>
                <a:cubicBezTo>
                  <a:pt x="1765" y="1178"/>
                  <a:pt x="1758" y="1172"/>
                  <a:pt x="1761" y="1169"/>
                </a:cubicBezTo>
                <a:cubicBezTo>
                  <a:pt x="1758" y="1164"/>
                  <a:pt x="1765" y="1163"/>
                  <a:pt x="1760" y="1158"/>
                </a:cubicBezTo>
                <a:cubicBezTo>
                  <a:pt x="1752" y="1138"/>
                  <a:pt x="1754" y="1122"/>
                  <a:pt x="1747" y="1103"/>
                </a:cubicBezTo>
                <a:cubicBezTo>
                  <a:pt x="1747" y="1099"/>
                  <a:pt x="1748" y="1095"/>
                  <a:pt x="1747" y="1091"/>
                </a:cubicBezTo>
                <a:cubicBezTo>
                  <a:pt x="1749" y="1088"/>
                  <a:pt x="1740" y="1081"/>
                  <a:pt x="1749" y="1079"/>
                </a:cubicBezTo>
                <a:cubicBezTo>
                  <a:pt x="1741" y="1068"/>
                  <a:pt x="1745" y="1060"/>
                  <a:pt x="1745" y="1051"/>
                </a:cubicBezTo>
                <a:cubicBezTo>
                  <a:pt x="1744" y="1034"/>
                  <a:pt x="1746" y="1018"/>
                  <a:pt x="1746" y="1001"/>
                </a:cubicBezTo>
                <a:cubicBezTo>
                  <a:pt x="1751" y="984"/>
                  <a:pt x="1753" y="967"/>
                  <a:pt x="1753" y="950"/>
                </a:cubicBezTo>
                <a:cubicBezTo>
                  <a:pt x="1758" y="945"/>
                  <a:pt x="1755" y="939"/>
                  <a:pt x="1760" y="934"/>
                </a:cubicBezTo>
                <a:cubicBezTo>
                  <a:pt x="1761" y="929"/>
                  <a:pt x="1762" y="924"/>
                  <a:pt x="1762" y="918"/>
                </a:cubicBezTo>
                <a:cubicBezTo>
                  <a:pt x="1765" y="916"/>
                  <a:pt x="1767" y="915"/>
                  <a:pt x="1764" y="911"/>
                </a:cubicBezTo>
                <a:cubicBezTo>
                  <a:pt x="1769" y="909"/>
                  <a:pt x="1767" y="906"/>
                  <a:pt x="1768" y="903"/>
                </a:cubicBezTo>
                <a:cubicBezTo>
                  <a:pt x="1766" y="900"/>
                  <a:pt x="1771" y="900"/>
                  <a:pt x="1772" y="898"/>
                </a:cubicBezTo>
                <a:cubicBezTo>
                  <a:pt x="1772" y="897"/>
                  <a:pt x="1769" y="895"/>
                  <a:pt x="1769" y="894"/>
                </a:cubicBezTo>
                <a:cubicBezTo>
                  <a:pt x="1770" y="891"/>
                  <a:pt x="1773" y="888"/>
                  <a:pt x="1773" y="886"/>
                </a:cubicBezTo>
                <a:cubicBezTo>
                  <a:pt x="1779" y="863"/>
                  <a:pt x="1789" y="842"/>
                  <a:pt x="1792" y="819"/>
                </a:cubicBezTo>
                <a:cubicBezTo>
                  <a:pt x="1801" y="810"/>
                  <a:pt x="1791" y="796"/>
                  <a:pt x="1801" y="788"/>
                </a:cubicBezTo>
                <a:cubicBezTo>
                  <a:pt x="1798" y="775"/>
                  <a:pt x="1805" y="765"/>
                  <a:pt x="1802" y="752"/>
                </a:cubicBezTo>
                <a:cubicBezTo>
                  <a:pt x="1806" y="747"/>
                  <a:pt x="1799" y="740"/>
                  <a:pt x="1805" y="736"/>
                </a:cubicBezTo>
                <a:cubicBezTo>
                  <a:pt x="1801" y="728"/>
                  <a:pt x="1808" y="724"/>
                  <a:pt x="1803" y="716"/>
                </a:cubicBezTo>
                <a:cubicBezTo>
                  <a:pt x="1802" y="710"/>
                  <a:pt x="1806" y="706"/>
                  <a:pt x="1802" y="699"/>
                </a:cubicBezTo>
                <a:cubicBezTo>
                  <a:pt x="1801" y="696"/>
                  <a:pt x="1803" y="693"/>
                  <a:pt x="1799" y="689"/>
                </a:cubicBezTo>
                <a:cubicBezTo>
                  <a:pt x="1802" y="687"/>
                  <a:pt x="1803" y="682"/>
                  <a:pt x="1799" y="683"/>
                </a:cubicBezTo>
                <a:cubicBezTo>
                  <a:pt x="1796" y="690"/>
                  <a:pt x="1798" y="699"/>
                  <a:pt x="1798" y="707"/>
                </a:cubicBezTo>
                <a:cubicBezTo>
                  <a:pt x="1796" y="715"/>
                  <a:pt x="1799" y="724"/>
                  <a:pt x="1797" y="732"/>
                </a:cubicBezTo>
                <a:cubicBezTo>
                  <a:pt x="1799" y="749"/>
                  <a:pt x="1793" y="764"/>
                  <a:pt x="1795" y="782"/>
                </a:cubicBezTo>
                <a:cubicBezTo>
                  <a:pt x="1788" y="793"/>
                  <a:pt x="1791" y="806"/>
                  <a:pt x="1785" y="817"/>
                </a:cubicBezTo>
                <a:cubicBezTo>
                  <a:pt x="1779" y="828"/>
                  <a:pt x="1781" y="841"/>
                  <a:pt x="1772" y="851"/>
                </a:cubicBezTo>
                <a:cubicBezTo>
                  <a:pt x="1770" y="863"/>
                  <a:pt x="1767" y="875"/>
                  <a:pt x="1762" y="886"/>
                </a:cubicBezTo>
                <a:cubicBezTo>
                  <a:pt x="1764" y="893"/>
                  <a:pt x="1754" y="896"/>
                  <a:pt x="1757" y="903"/>
                </a:cubicBezTo>
                <a:cubicBezTo>
                  <a:pt x="1758" y="907"/>
                  <a:pt x="1755" y="909"/>
                  <a:pt x="1756" y="913"/>
                </a:cubicBezTo>
                <a:cubicBezTo>
                  <a:pt x="1751" y="914"/>
                  <a:pt x="1753" y="918"/>
                  <a:pt x="1752" y="921"/>
                </a:cubicBezTo>
                <a:cubicBezTo>
                  <a:pt x="1745" y="932"/>
                  <a:pt x="1747" y="945"/>
                  <a:pt x="1742" y="956"/>
                </a:cubicBezTo>
                <a:cubicBezTo>
                  <a:pt x="1741" y="968"/>
                  <a:pt x="1735" y="979"/>
                  <a:pt x="1739" y="993"/>
                </a:cubicBezTo>
                <a:cubicBezTo>
                  <a:pt x="1735" y="998"/>
                  <a:pt x="1735" y="1004"/>
                  <a:pt x="1738" y="1011"/>
                </a:cubicBezTo>
                <a:cubicBezTo>
                  <a:pt x="1734" y="1017"/>
                  <a:pt x="1733" y="1023"/>
                  <a:pt x="1736" y="1030"/>
                </a:cubicBezTo>
                <a:cubicBezTo>
                  <a:pt x="1731" y="1042"/>
                  <a:pt x="1731" y="1055"/>
                  <a:pt x="1738" y="1070"/>
                </a:cubicBezTo>
                <a:cubicBezTo>
                  <a:pt x="1729" y="1072"/>
                  <a:pt x="1739" y="1079"/>
                  <a:pt x="1736" y="1083"/>
                </a:cubicBezTo>
                <a:cubicBezTo>
                  <a:pt x="1732" y="1086"/>
                  <a:pt x="1739" y="1092"/>
                  <a:pt x="1734" y="1095"/>
                </a:cubicBezTo>
                <a:cubicBezTo>
                  <a:pt x="1740" y="1101"/>
                  <a:pt x="1735" y="1104"/>
                  <a:pt x="1736" y="1109"/>
                </a:cubicBezTo>
                <a:cubicBezTo>
                  <a:pt x="1740" y="1115"/>
                  <a:pt x="1742" y="1121"/>
                  <a:pt x="1739" y="1125"/>
                </a:cubicBezTo>
                <a:cubicBezTo>
                  <a:pt x="1743" y="1136"/>
                  <a:pt x="1740" y="1144"/>
                  <a:pt x="1747" y="1156"/>
                </a:cubicBezTo>
                <a:cubicBezTo>
                  <a:pt x="1743" y="1164"/>
                  <a:pt x="1753" y="1176"/>
                  <a:pt x="1749" y="1184"/>
                </a:cubicBezTo>
                <a:cubicBezTo>
                  <a:pt x="1742" y="1175"/>
                  <a:pt x="1750" y="1171"/>
                  <a:pt x="1741" y="1165"/>
                </a:cubicBezTo>
                <a:cubicBezTo>
                  <a:pt x="1739" y="1160"/>
                  <a:pt x="1743" y="1157"/>
                  <a:pt x="1739" y="1152"/>
                </a:cubicBezTo>
                <a:cubicBezTo>
                  <a:pt x="1732" y="1144"/>
                  <a:pt x="1741" y="1142"/>
                  <a:pt x="1736" y="1136"/>
                </a:cubicBezTo>
                <a:cubicBezTo>
                  <a:pt x="1733" y="1137"/>
                  <a:pt x="1733" y="1134"/>
                  <a:pt x="1734" y="1131"/>
                </a:cubicBezTo>
                <a:cubicBezTo>
                  <a:pt x="1732" y="1128"/>
                  <a:pt x="1732" y="1126"/>
                  <a:pt x="1732" y="1123"/>
                </a:cubicBezTo>
                <a:cubicBezTo>
                  <a:pt x="1734" y="1118"/>
                  <a:pt x="1728" y="1112"/>
                  <a:pt x="1729" y="1107"/>
                </a:cubicBezTo>
                <a:cubicBezTo>
                  <a:pt x="1725" y="1087"/>
                  <a:pt x="1725" y="1067"/>
                  <a:pt x="1722" y="1046"/>
                </a:cubicBezTo>
                <a:cubicBezTo>
                  <a:pt x="1725" y="1045"/>
                  <a:pt x="1722" y="1043"/>
                  <a:pt x="1722" y="1041"/>
                </a:cubicBezTo>
                <a:cubicBezTo>
                  <a:pt x="1722" y="1039"/>
                  <a:pt x="1724" y="1036"/>
                  <a:pt x="1724" y="1034"/>
                </a:cubicBezTo>
                <a:cubicBezTo>
                  <a:pt x="1723" y="1032"/>
                  <a:pt x="1721" y="1031"/>
                  <a:pt x="1721" y="1029"/>
                </a:cubicBezTo>
                <a:cubicBezTo>
                  <a:pt x="1720" y="1024"/>
                  <a:pt x="1725" y="1023"/>
                  <a:pt x="1721" y="1018"/>
                </a:cubicBezTo>
                <a:cubicBezTo>
                  <a:pt x="1722" y="1008"/>
                  <a:pt x="1721" y="998"/>
                  <a:pt x="1722" y="988"/>
                </a:cubicBezTo>
                <a:cubicBezTo>
                  <a:pt x="1724" y="979"/>
                  <a:pt x="1719" y="968"/>
                  <a:pt x="1724" y="960"/>
                </a:cubicBezTo>
                <a:cubicBezTo>
                  <a:pt x="1721" y="954"/>
                  <a:pt x="1724" y="950"/>
                  <a:pt x="1724" y="945"/>
                </a:cubicBezTo>
                <a:cubicBezTo>
                  <a:pt x="1726" y="941"/>
                  <a:pt x="1723" y="935"/>
                  <a:pt x="1725" y="930"/>
                </a:cubicBezTo>
                <a:cubicBezTo>
                  <a:pt x="1727" y="926"/>
                  <a:pt x="1726" y="922"/>
                  <a:pt x="1727" y="917"/>
                </a:cubicBezTo>
                <a:cubicBezTo>
                  <a:pt x="1727" y="913"/>
                  <a:pt x="1730" y="908"/>
                  <a:pt x="1727" y="902"/>
                </a:cubicBezTo>
                <a:cubicBezTo>
                  <a:pt x="1732" y="899"/>
                  <a:pt x="1728" y="893"/>
                  <a:pt x="1731" y="889"/>
                </a:cubicBezTo>
                <a:cubicBezTo>
                  <a:pt x="1732" y="884"/>
                  <a:pt x="1734" y="879"/>
                  <a:pt x="1732" y="874"/>
                </a:cubicBezTo>
                <a:cubicBezTo>
                  <a:pt x="1742" y="867"/>
                  <a:pt x="1733" y="855"/>
                  <a:pt x="1741" y="848"/>
                </a:cubicBezTo>
                <a:cubicBezTo>
                  <a:pt x="1739" y="842"/>
                  <a:pt x="1741" y="838"/>
                  <a:pt x="1741" y="833"/>
                </a:cubicBezTo>
                <a:cubicBezTo>
                  <a:pt x="1746" y="829"/>
                  <a:pt x="1742" y="823"/>
                  <a:pt x="1745" y="819"/>
                </a:cubicBezTo>
                <a:cubicBezTo>
                  <a:pt x="1744" y="809"/>
                  <a:pt x="1750" y="801"/>
                  <a:pt x="1747" y="791"/>
                </a:cubicBezTo>
                <a:cubicBezTo>
                  <a:pt x="1752" y="788"/>
                  <a:pt x="1749" y="781"/>
                  <a:pt x="1751" y="777"/>
                </a:cubicBezTo>
                <a:cubicBezTo>
                  <a:pt x="1749" y="772"/>
                  <a:pt x="1757" y="769"/>
                  <a:pt x="1752" y="762"/>
                </a:cubicBezTo>
                <a:cubicBezTo>
                  <a:pt x="1754" y="753"/>
                  <a:pt x="1755" y="744"/>
                  <a:pt x="1754" y="735"/>
                </a:cubicBezTo>
                <a:cubicBezTo>
                  <a:pt x="1750" y="728"/>
                  <a:pt x="1755" y="725"/>
                  <a:pt x="1751" y="719"/>
                </a:cubicBezTo>
                <a:cubicBezTo>
                  <a:pt x="1755" y="715"/>
                  <a:pt x="1747" y="707"/>
                  <a:pt x="1752" y="704"/>
                </a:cubicBezTo>
                <a:cubicBezTo>
                  <a:pt x="1744" y="694"/>
                  <a:pt x="1746" y="687"/>
                  <a:pt x="1744" y="679"/>
                </a:cubicBezTo>
                <a:cubicBezTo>
                  <a:pt x="1737" y="670"/>
                  <a:pt x="1737" y="663"/>
                  <a:pt x="1733" y="655"/>
                </a:cubicBezTo>
                <a:cubicBezTo>
                  <a:pt x="1727" y="648"/>
                  <a:pt x="1731" y="634"/>
                  <a:pt x="1720" y="636"/>
                </a:cubicBezTo>
                <a:cubicBezTo>
                  <a:pt x="1726" y="651"/>
                  <a:pt x="1730" y="665"/>
                  <a:pt x="1739" y="681"/>
                </a:cubicBezTo>
                <a:cubicBezTo>
                  <a:pt x="1736" y="691"/>
                  <a:pt x="1747" y="705"/>
                  <a:pt x="1743" y="714"/>
                </a:cubicBezTo>
                <a:cubicBezTo>
                  <a:pt x="1746" y="727"/>
                  <a:pt x="1744" y="737"/>
                  <a:pt x="1748" y="750"/>
                </a:cubicBezTo>
                <a:cubicBezTo>
                  <a:pt x="1742" y="757"/>
                  <a:pt x="1747" y="767"/>
                  <a:pt x="1741" y="774"/>
                </a:cubicBezTo>
                <a:cubicBezTo>
                  <a:pt x="1745" y="780"/>
                  <a:pt x="1741" y="783"/>
                  <a:pt x="1739" y="787"/>
                </a:cubicBezTo>
                <a:cubicBezTo>
                  <a:pt x="1741" y="792"/>
                  <a:pt x="1744" y="797"/>
                  <a:pt x="1738" y="800"/>
                </a:cubicBezTo>
                <a:cubicBezTo>
                  <a:pt x="1737" y="817"/>
                  <a:pt x="1734" y="834"/>
                  <a:pt x="1727" y="850"/>
                </a:cubicBezTo>
                <a:cubicBezTo>
                  <a:pt x="1731" y="855"/>
                  <a:pt x="1727" y="859"/>
                  <a:pt x="1725" y="862"/>
                </a:cubicBezTo>
                <a:cubicBezTo>
                  <a:pt x="1727" y="867"/>
                  <a:pt x="1724" y="871"/>
                  <a:pt x="1724" y="875"/>
                </a:cubicBezTo>
                <a:cubicBezTo>
                  <a:pt x="1724" y="884"/>
                  <a:pt x="1718" y="891"/>
                  <a:pt x="1720" y="900"/>
                </a:cubicBezTo>
                <a:cubicBezTo>
                  <a:pt x="1718" y="909"/>
                  <a:pt x="1717" y="917"/>
                  <a:pt x="1717" y="926"/>
                </a:cubicBezTo>
                <a:cubicBezTo>
                  <a:pt x="1715" y="930"/>
                  <a:pt x="1715" y="934"/>
                  <a:pt x="1715" y="939"/>
                </a:cubicBezTo>
                <a:cubicBezTo>
                  <a:pt x="1713" y="940"/>
                  <a:pt x="1713" y="942"/>
                  <a:pt x="1712" y="943"/>
                </a:cubicBezTo>
                <a:cubicBezTo>
                  <a:pt x="1713" y="946"/>
                  <a:pt x="1714" y="950"/>
                  <a:pt x="1711" y="947"/>
                </a:cubicBezTo>
                <a:cubicBezTo>
                  <a:pt x="1708" y="941"/>
                  <a:pt x="1714" y="936"/>
                  <a:pt x="1710" y="930"/>
                </a:cubicBezTo>
                <a:cubicBezTo>
                  <a:pt x="1713" y="927"/>
                  <a:pt x="1710" y="923"/>
                  <a:pt x="1711" y="920"/>
                </a:cubicBezTo>
                <a:cubicBezTo>
                  <a:pt x="1713" y="918"/>
                  <a:pt x="1714" y="915"/>
                  <a:pt x="1711" y="911"/>
                </a:cubicBezTo>
                <a:cubicBezTo>
                  <a:pt x="1715" y="906"/>
                  <a:pt x="1716" y="900"/>
                  <a:pt x="1713" y="893"/>
                </a:cubicBezTo>
                <a:cubicBezTo>
                  <a:pt x="1716" y="887"/>
                  <a:pt x="1716" y="881"/>
                  <a:pt x="1714" y="874"/>
                </a:cubicBezTo>
                <a:cubicBezTo>
                  <a:pt x="1716" y="869"/>
                  <a:pt x="1716" y="863"/>
                  <a:pt x="1714" y="857"/>
                </a:cubicBezTo>
                <a:cubicBezTo>
                  <a:pt x="1716" y="852"/>
                  <a:pt x="1717" y="845"/>
                  <a:pt x="1715" y="839"/>
                </a:cubicBezTo>
                <a:cubicBezTo>
                  <a:pt x="1719" y="827"/>
                  <a:pt x="1718" y="814"/>
                  <a:pt x="1718" y="802"/>
                </a:cubicBezTo>
                <a:cubicBezTo>
                  <a:pt x="1719" y="790"/>
                  <a:pt x="1720" y="778"/>
                  <a:pt x="1719" y="766"/>
                </a:cubicBezTo>
                <a:cubicBezTo>
                  <a:pt x="1719" y="754"/>
                  <a:pt x="1719" y="741"/>
                  <a:pt x="1715" y="727"/>
                </a:cubicBezTo>
                <a:cubicBezTo>
                  <a:pt x="1718" y="716"/>
                  <a:pt x="1709" y="701"/>
                  <a:pt x="1709" y="689"/>
                </a:cubicBezTo>
                <a:cubicBezTo>
                  <a:pt x="1703" y="675"/>
                  <a:pt x="1695" y="660"/>
                  <a:pt x="1691" y="646"/>
                </a:cubicBezTo>
                <a:cubicBezTo>
                  <a:pt x="1682" y="632"/>
                  <a:pt x="1673" y="613"/>
                  <a:pt x="1666" y="602"/>
                </a:cubicBezTo>
                <a:cubicBezTo>
                  <a:pt x="1663" y="598"/>
                  <a:pt x="1662" y="590"/>
                  <a:pt x="1656" y="589"/>
                </a:cubicBezTo>
                <a:cubicBezTo>
                  <a:pt x="1657" y="601"/>
                  <a:pt x="1665" y="605"/>
                  <a:pt x="1667" y="615"/>
                </a:cubicBezTo>
                <a:cubicBezTo>
                  <a:pt x="1674" y="627"/>
                  <a:pt x="1680" y="638"/>
                  <a:pt x="1686" y="649"/>
                </a:cubicBezTo>
                <a:cubicBezTo>
                  <a:pt x="1691" y="665"/>
                  <a:pt x="1696" y="681"/>
                  <a:pt x="1704" y="698"/>
                </a:cubicBezTo>
                <a:cubicBezTo>
                  <a:pt x="1701" y="704"/>
                  <a:pt x="1706" y="713"/>
                  <a:pt x="1709" y="722"/>
                </a:cubicBezTo>
                <a:cubicBezTo>
                  <a:pt x="1705" y="729"/>
                  <a:pt x="1712" y="739"/>
                  <a:pt x="1711" y="747"/>
                </a:cubicBezTo>
                <a:cubicBezTo>
                  <a:pt x="1707" y="749"/>
                  <a:pt x="1714" y="755"/>
                  <a:pt x="1712" y="758"/>
                </a:cubicBezTo>
                <a:cubicBezTo>
                  <a:pt x="1707" y="761"/>
                  <a:pt x="1714" y="768"/>
                  <a:pt x="1710" y="771"/>
                </a:cubicBezTo>
                <a:cubicBezTo>
                  <a:pt x="1712" y="775"/>
                  <a:pt x="1712" y="779"/>
                  <a:pt x="1710" y="782"/>
                </a:cubicBezTo>
                <a:cubicBezTo>
                  <a:pt x="1706" y="786"/>
                  <a:pt x="1715" y="793"/>
                  <a:pt x="1709" y="795"/>
                </a:cubicBezTo>
                <a:cubicBezTo>
                  <a:pt x="1707" y="811"/>
                  <a:pt x="1709" y="828"/>
                  <a:pt x="1706" y="844"/>
                </a:cubicBezTo>
                <a:cubicBezTo>
                  <a:pt x="1707" y="852"/>
                  <a:pt x="1709" y="861"/>
                  <a:pt x="1705" y="868"/>
                </a:cubicBezTo>
                <a:cubicBezTo>
                  <a:pt x="1706" y="876"/>
                  <a:pt x="1707" y="885"/>
                  <a:pt x="1704" y="892"/>
                </a:cubicBezTo>
                <a:cubicBezTo>
                  <a:pt x="1707" y="901"/>
                  <a:pt x="1705" y="907"/>
                  <a:pt x="1701" y="914"/>
                </a:cubicBezTo>
                <a:cubicBezTo>
                  <a:pt x="1700" y="922"/>
                  <a:pt x="1705" y="931"/>
                  <a:pt x="1700" y="938"/>
                </a:cubicBezTo>
                <a:cubicBezTo>
                  <a:pt x="1702" y="947"/>
                  <a:pt x="1701" y="955"/>
                  <a:pt x="1699" y="962"/>
                </a:cubicBezTo>
                <a:cubicBezTo>
                  <a:pt x="1699" y="971"/>
                  <a:pt x="1699" y="979"/>
                  <a:pt x="1697" y="987"/>
                </a:cubicBezTo>
                <a:cubicBezTo>
                  <a:pt x="1698" y="1003"/>
                  <a:pt x="1700" y="1020"/>
                  <a:pt x="1698" y="1036"/>
                </a:cubicBezTo>
                <a:cubicBezTo>
                  <a:pt x="1701" y="1040"/>
                  <a:pt x="1694" y="1042"/>
                  <a:pt x="1699" y="1047"/>
                </a:cubicBezTo>
                <a:cubicBezTo>
                  <a:pt x="1700" y="1052"/>
                  <a:pt x="1695" y="1055"/>
                  <a:pt x="1701" y="1061"/>
                </a:cubicBezTo>
                <a:cubicBezTo>
                  <a:pt x="1698" y="1069"/>
                  <a:pt x="1705" y="1079"/>
                  <a:pt x="1699" y="1085"/>
                </a:cubicBezTo>
                <a:cubicBezTo>
                  <a:pt x="1710" y="1102"/>
                  <a:pt x="1704" y="1114"/>
                  <a:pt x="1713" y="1131"/>
                </a:cubicBezTo>
                <a:cubicBezTo>
                  <a:pt x="1710" y="1133"/>
                  <a:pt x="1714" y="1137"/>
                  <a:pt x="1716" y="1141"/>
                </a:cubicBezTo>
                <a:cubicBezTo>
                  <a:pt x="1711" y="1143"/>
                  <a:pt x="1719" y="1150"/>
                  <a:pt x="1720" y="1154"/>
                </a:cubicBezTo>
                <a:cubicBezTo>
                  <a:pt x="1713" y="1155"/>
                  <a:pt x="1727" y="1163"/>
                  <a:pt x="1720" y="1165"/>
                </a:cubicBezTo>
                <a:cubicBezTo>
                  <a:pt x="1721" y="1169"/>
                  <a:pt x="1729" y="1175"/>
                  <a:pt x="1724" y="1177"/>
                </a:cubicBezTo>
                <a:cubicBezTo>
                  <a:pt x="1713" y="1173"/>
                  <a:pt x="1719" y="1161"/>
                  <a:pt x="1713" y="1152"/>
                </a:cubicBezTo>
                <a:cubicBezTo>
                  <a:pt x="1706" y="1141"/>
                  <a:pt x="1709" y="1139"/>
                  <a:pt x="1701" y="1131"/>
                </a:cubicBezTo>
                <a:cubicBezTo>
                  <a:pt x="1698" y="1115"/>
                  <a:pt x="1692" y="1098"/>
                  <a:pt x="1685" y="1081"/>
                </a:cubicBezTo>
                <a:cubicBezTo>
                  <a:pt x="1689" y="1079"/>
                  <a:pt x="1683" y="1073"/>
                  <a:pt x="1685" y="1070"/>
                </a:cubicBezTo>
                <a:cubicBezTo>
                  <a:pt x="1685" y="1066"/>
                  <a:pt x="1685" y="1062"/>
                  <a:pt x="1681" y="1057"/>
                </a:cubicBezTo>
                <a:cubicBezTo>
                  <a:pt x="1680" y="1050"/>
                  <a:pt x="1681" y="1042"/>
                  <a:pt x="1676" y="1034"/>
                </a:cubicBezTo>
                <a:cubicBezTo>
                  <a:pt x="1679" y="1019"/>
                  <a:pt x="1675" y="1003"/>
                  <a:pt x="1678" y="989"/>
                </a:cubicBezTo>
                <a:cubicBezTo>
                  <a:pt x="1675" y="980"/>
                  <a:pt x="1679" y="974"/>
                  <a:pt x="1677" y="966"/>
                </a:cubicBezTo>
                <a:cubicBezTo>
                  <a:pt x="1675" y="957"/>
                  <a:pt x="1677" y="951"/>
                  <a:pt x="1672" y="942"/>
                </a:cubicBezTo>
                <a:cubicBezTo>
                  <a:pt x="1679" y="939"/>
                  <a:pt x="1676" y="934"/>
                  <a:pt x="1674" y="929"/>
                </a:cubicBezTo>
                <a:cubicBezTo>
                  <a:pt x="1678" y="925"/>
                  <a:pt x="1677" y="920"/>
                  <a:pt x="1675" y="914"/>
                </a:cubicBezTo>
                <a:cubicBezTo>
                  <a:pt x="1677" y="905"/>
                  <a:pt x="1678" y="895"/>
                  <a:pt x="1676" y="884"/>
                </a:cubicBezTo>
                <a:cubicBezTo>
                  <a:pt x="1678" y="875"/>
                  <a:pt x="1678" y="865"/>
                  <a:pt x="1677" y="854"/>
                </a:cubicBezTo>
                <a:cubicBezTo>
                  <a:pt x="1680" y="850"/>
                  <a:pt x="1679" y="845"/>
                  <a:pt x="1677" y="839"/>
                </a:cubicBezTo>
                <a:cubicBezTo>
                  <a:pt x="1684" y="836"/>
                  <a:pt x="1681" y="830"/>
                  <a:pt x="1678" y="824"/>
                </a:cubicBezTo>
                <a:cubicBezTo>
                  <a:pt x="1682" y="815"/>
                  <a:pt x="1678" y="804"/>
                  <a:pt x="1679" y="794"/>
                </a:cubicBezTo>
                <a:cubicBezTo>
                  <a:pt x="1679" y="784"/>
                  <a:pt x="1680" y="774"/>
                  <a:pt x="1676" y="763"/>
                </a:cubicBezTo>
                <a:cubicBezTo>
                  <a:pt x="1680" y="759"/>
                  <a:pt x="1672" y="752"/>
                  <a:pt x="1677" y="748"/>
                </a:cubicBezTo>
                <a:cubicBezTo>
                  <a:pt x="1676" y="743"/>
                  <a:pt x="1676" y="738"/>
                  <a:pt x="1674" y="732"/>
                </a:cubicBezTo>
                <a:cubicBezTo>
                  <a:pt x="1669" y="726"/>
                  <a:pt x="1678" y="723"/>
                  <a:pt x="1671" y="716"/>
                </a:cubicBezTo>
                <a:cubicBezTo>
                  <a:pt x="1675" y="713"/>
                  <a:pt x="1667" y="705"/>
                  <a:pt x="1671" y="701"/>
                </a:cubicBezTo>
                <a:cubicBezTo>
                  <a:pt x="1663" y="688"/>
                  <a:pt x="1662" y="677"/>
                  <a:pt x="1657" y="665"/>
                </a:cubicBezTo>
                <a:cubicBezTo>
                  <a:pt x="1652" y="656"/>
                  <a:pt x="1647" y="647"/>
                  <a:pt x="1642" y="638"/>
                </a:cubicBezTo>
                <a:cubicBezTo>
                  <a:pt x="1640" y="632"/>
                  <a:pt x="1635" y="636"/>
                  <a:pt x="1633" y="628"/>
                </a:cubicBezTo>
                <a:cubicBezTo>
                  <a:pt x="1631" y="625"/>
                  <a:pt x="1629" y="616"/>
                  <a:pt x="1624" y="622"/>
                </a:cubicBezTo>
                <a:cubicBezTo>
                  <a:pt x="1641" y="644"/>
                  <a:pt x="1651" y="673"/>
                  <a:pt x="1663" y="703"/>
                </a:cubicBezTo>
                <a:cubicBezTo>
                  <a:pt x="1661" y="709"/>
                  <a:pt x="1665" y="716"/>
                  <a:pt x="1662" y="721"/>
                </a:cubicBezTo>
                <a:cubicBezTo>
                  <a:pt x="1669" y="730"/>
                  <a:pt x="1663" y="734"/>
                  <a:pt x="1667" y="742"/>
                </a:cubicBezTo>
                <a:cubicBezTo>
                  <a:pt x="1664" y="747"/>
                  <a:pt x="1668" y="755"/>
                  <a:pt x="1669" y="761"/>
                </a:cubicBezTo>
                <a:cubicBezTo>
                  <a:pt x="1669" y="768"/>
                  <a:pt x="1668" y="773"/>
                  <a:pt x="1668" y="780"/>
                </a:cubicBezTo>
                <a:cubicBezTo>
                  <a:pt x="1671" y="784"/>
                  <a:pt x="1668" y="786"/>
                  <a:pt x="1670" y="790"/>
                </a:cubicBezTo>
                <a:cubicBezTo>
                  <a:pt x="1667" y="792"/>
                  <a:pt x="1673" y="797"/>
                  <a:pt x="1670" y="799"/>
                </a:cubicBezTo>
                <a:cubicBezTo>
                  <a:pt x="1667" y="805"/>
                  <a:pt x="1676" y="814"/>
                  <a:pt x="1668" y="818"/>
                </a:cubicBezTo>
                <a:cubicBezTo>
                  <a:pt x="1673" y="832"/>
                  <a:pt x="1666" y="844"/>
                  <a:pt x="1670" y="858"/>
                </a:cubicBezTo>
                <a:cubicBezTo>
                  <a:pt x="1664" y="869"/>
                  <a:pt x="1670" y="883"/>
                  <a:pt x="1663" y="894"/>
                </a:cubicBezTo>
                <a:cubicBezTo>
                  <a:pt x="1669" y="909"/>
                  <a:pt x="1663" y="920"/>
                  <a:pt x="1665" y="934"/>
                </a:cubicBezTo>
                <a:cubicBezTo>
                  <a:pt x="1664" y="946"/>
                  <a:pt x="1666" y="959"/>
                  <a:pt x="1666" y="972"/>
                </a:cubicBezTo>
                <a:cubicBezTo>
                  <a:pt x="1666" y="978"/>
                  <a:pt x="1666" y="985"/>
                  <a:pt x="1664" y="990"/>
                </a:cubicBezTo>
                <a:cubicBezTo>
                  <a:pt x="1662" y="997"/>
                  <a:pt x="1669" y="1006"/>
                  <a:pt x="1664" y="1011"/>
                </a:cubicBezTo>
                <a:cubicBezTo>
                  <a:pt x="1660" y="983"/>
                  <a:pt x="1658" y="956"/>
                  <a:pt x="1657" y="930"/>
                </a:cubicBezTo>
                <a:cubicBezTo>
                  <a:pt x="1659" y="924"/>
                  <a:pt x="1655" y="917"/>
                  <a:pt x="1655" y="910"/>
                </a:cubicBezTo>
                <a:cubicBezTo>
                  <a:pt x="1654" y="903"/>
                  <a:pt x="1658" y="897"/>
                  <a:pt x="1655" y="890"/>
                </a:cubicBezTo>
                <a:cubicBezTo>
                  <a:pt x="1656" y="883"/>
                  <a:pt x="1654" y="876"/>
                  <a:pt x="1653" y="870"/>
                </a:cubicBezTo>
                <a:cubicBezTo>
                  <a:pt x="1658" y="864"/>
                  <a:pt x="1649" y="855"/>
                  <a:pt x="1653" y="849"/>
                </a:cubicBezTo>
                <a:cubicBezTo>
                  <a:pt x="1649" y="842"/>
                  <a:pt x="1656" y="838"/>
                  <a:pt x="1651" y="830"/>
                </a:cubicBezTo>
                <a:cubicBezTo>
                  <a:pt x="1654" y="824"/>
                  <a:pt x="1648" y="815"/>
                  <a:pt x="1652" y="809"/>
                </a:cubicBezTo>
                <a:cubicBezTo>
                  <a:pt x="1645" y="794"/>
                  <a:pt x="1652" y="783"/>
                  <a:pt x="1646" y="768"/>
                </a:cubicBezTo>
                <a:cubicBezTo>
                  <a:pt x="1649" y="762"/>
                  <a:pt x="1644" y="755"/>
                  <a:pt x="1644" y="749"/>
                </a:cubicBezTo>
                <a:cubicBezTo>
                  <a:pt x="1641" y="741"/>
                  <a:pt x="1642" y="734"/>
                  <a:pt x="1638" y="726"/>
                </a:cubicBezTo>
                <a:cubicBezTo>
                  <a:pt x="1636" y="712"/>
                  <a:pt x="1628" y="697"/>
                  <a:pt x="1625" y="683"/>
                </a:cubicBezTo>
                <a:cubicBezTo>
                  <a:pt x="1615" y="665"/>
                  <a:pt x="1616" y="662"/>
                  <a:pt x="1608" y="645"/>
                </a:cubicBezTo>
                <a:cubicBezTo>
                  <a:pt x="1606" y="639"/>
                  <a:pt x="1595" y="629"/>
                  <a:pt x="1599" y="624"/>
                </a:cubicBezTo>
                <a:cubicBezTo>
                  <a:pt x="1593" y="614"/>
                  <a:pt x="1592" y="616"/>
                  <a:pt x="1589" y="606"/>
                </a:cubicBezTo>
                <a:cubicBezTo>
                  <a:pt x="1581" y="597"/>
                  <a:pt x="1573" y="586"/>
                  <a:pt x="1565" y="575"/>
                </a:cubicBezTo>
                <a:cubicBezTo>
                  <a:pt x="1559" y="579"/>
                  <a:pt x="1560" y="560"/>
                  <a:pt x="1554" y="564"/>
                </a:cubicBezTo>
                <a:cubicBezTo>
                  <a:pt x="1550" y="557"/>
                  <a:pt x="1546" y="550"/>
                  <a:pt x="1540" y="551"/>
                </a:cubicBezTo>
                <a:cubicBezTo>
                  <a:pt x="1551" y="571"/>
                  <a:pt x="1565" y="584"/>
                  <a:pt x="1577" y="601"/>
                </a:cubicBezTo>
                <a:cubicBezTo>
                  <a:pt x="1584" y="614"/>
                  <a:pt x="1591" y="626"/>
                  <a:pt x="1598" y="639"/>
                </a:cubicBezTo>
                <a:cubicBezTo>
                  <a:pt x="1602" y="655"/>
                  <a:pt x="1615" y="674"/>
                  <a:pt x="1618" y="690"/>
                </a:cubicBezTo>
                <a:cubicBezTo>
                  <a:pt x="1626" y="693"/>
                  <a:pt x="1618" y="702"/>
                  <a:pt x="1627" y="711"/>
                </a:cubicBezTo>
                <a:cubicBezTo>
                  <a:pt x="1622" y="714"/>
                  <a:pt x="1630" y="720"/>
                  <a:pt x="1631" y="724"/>
                </a:cubicBezTo>
                <a:cubicBezTo>
                  <a:pt x="1628" y="727"/>
                  <a:pt x="1635" y="733"/>
                  <a:pt x="1631" y="735"/>
                </a:cubicBezTo>
                <a:cubicBezTo>
                  <a:pt x="1635" y="740"/>
                  <a:pt x="1636" y="744"/>
                  <a:pt x="1635" y="748"/>
                </a:cubicBezTo>
                <a:cubicBezTo>
                  <a:pt x="1633" y="751"/>
                  <a:pt x="1640" y="757"/>
                  <a:pt x="1636" y="759"/>
                </a:cubicBezTo>
                <a:cubicBezTo>
                  <a:pt x="1637" y="767"/>
                  <a:pt x="1642" y="776"/>
                  <a:pt x="1637" y="782"/>
                </a:cubicBezTo>
                <a:cubicBezTo>
                  <a:pt x="1638" y="798"/>
                  <a:pt x="1642" y="815"/>
                  <a:pt x="1643" y="831"/>
                </a:cubicBezTo>
                <a:cubicBezTo>
                  <a:pt x="1645" y="839"/>
                  <a:pt x="1642" y="846"/>
                  <a:pt x="1644" y="854"/>
                </a:cubicBezTo>
                <a:cubicBezTo>
                  <a:pt x="1644" y="862"/>
                  <a:pt x="1642" y="869"/>
                  <a:pt x="1645" y="877"/>
                </a:cubicBezTo>
                <a:cubicBezTo>
                  <a:pt x="1644" y="884"/>
                  <a:pt x="1646" y="892"/>
                  <a:pt x="1646" y="900"/>
                </a:cubicBezTo>
                <a:cubicBezTo>
                  <a:pt x="1640" y="907"/>
                  <a:pt x="1650" y="918"/>
                  <a:pt x="1645" y="924"/>
                </a:cubicBezTo>
                <a:cubicBezTo>
                  <a:pt x="1648" y="933"/>
                  <a:pt x="1648" y="940"/>
                  <a:pt x="1646" y="947"/>
                </a:cubicBezTo>
                <a:cubicBezTo>
                  <a:pt x="1648" y="952"/>
                  <a:pt x="1649" y="956"/>
                  <a:pt x="1647" y="959"/>
                </a:cubicBezTo>
                <a:cubicBezTo>
                  <a:pt x="1644" y="962"/>
                  <a:pt x="1651" y="968"/>
                  <a:pt x="1647" y="970"/>
                </a:cubicBezTo>
                <a:cubicBezTo>
                  <a:pt x="1652" y="987"/>
                  <a:pt x="1653" y="1003"/>
                  <a:pt x="1650" y="1019"/>
                </a:cubicBezTo>
                <a:cubicBezTo>
                  <a:pt x="1656" y="1031"/>
                  <a:pt x="1654" y="1041"/>
                  <a:pt x="1658" y="1053"/>
                </a:cubicBezTo>
                <a:cubicBezTo>
                  <a:pt x="1657" y="1063"/>
                  <a:pt x="1665" y="1076"/>
                  <a:pt x="1661" y="1086"/>
                </a:cubicBezTo>
                <a:cubicBezTo>
                  <a:pt x="1664" y="1091"/>
                  <a:pt x="1667" y="1096"/>
                  <a:pt x="1670" y="1102"/>
                </a:cubicBezTo>
                <a:cubicBezTo>
                  <a:pt x="1663" y="1104"/>
                  <a:pt x="1679" y="1113"/>
                  <a:pt x="1672" y="1115"/>
                </a:cubicBezTo>
                <a:cubicBezTo>
                  <a:pt x="1668" y="1110"/>
                  <a:pt x="1657" y="1109"/>
                  <a:pt x="1660" y="1099"/>
                </a:cubicBezTo>
                <a:cubicBezTo>
                  <a:pt x="1653" y="1090"/>
                  <a:pt x="1657" y="1084"/>
                  <a:pt x="1649" y="1075"/>
                </a:cubicBezTo>
                <a:cubicBezTo>
                  <a:pt x="1641" y="1058"/>
                  <a:pt x="1637" y="1042"/>
                  <a:pt x="1631" y="1026"/>
                </a:cubicBezTo>
                <a:cubicBezTo>
                  <a:pt x="1631" y="1019"/>
                  <a:pt x="1628" y="1011"/>
                  <a:pt x="1628" y="1005"/>
                </a:cubicBezTo>
                <a:cubicBezTo>
                  <a:pt x="1626" y="1001"/>
                  <a:pt x="1625" y="997"/>
                  <a:pt x="1625" y="994"/>
                </a:cubicBezTo>
                <a:cubicBezTo>
                  <a:pt x="1628" y="991"/>
                  <a:pt x="1621" y="986"/>
                  <a:pt x="1625" y="983"/>
                </a:cubicBezTo>
                <a:cubicBezTo>
                  <a:pt x="1619" y="967"/>
                  <a:pt x="1628" y="955"/>
                  <a:pt x="1617" y="937"/>
                </a:cubicBezTo>
                <a:cubicBezTo>
                  <a:pt x="1621" y="933"/>
                  <a:pt x="1620" y="927"/>
                  <a:pt x="1616" y="920"/>
                </a:cubicBezTo>
                <a:cubicBezTo>
                  <a:pt x="1619" y="915"/>
                  <a:pt x="1620" y="908"/>
                  <a:pt x="1618" y="902"/>
                </a:cubicBezTo>
                <a:cubicBezTo>
                  <a:pt x="1619" y="889"/>
                  <a:pt x="1617" y="876"/>
                  <a:pt x="1617" y="864"/>
                </a:cubicBezTo>
                <a:cubicBezTo>
                  <a:pt x="1619" y="858"/>
                  <a:pt x="1617" y="852"/>
                  <a:pt x="1616" y="846"/>
                </a:cubicBezTo>
                <a:cubicBezTo>
                  <a:pt x="1611" y="839"/>
                  <a:pt x="1619" y="834"/>
                  <a:pt x="1614" y="827"/>
                </a:cubicBezTo>
                <a:cubicBezTo>
                  <a:pt x="1615" y="814"/>
                  <a:pt x="1615" y="802"/>
                  <a:pt x="1617" y="790"/>
                </a:cubicBezTo>
                <a:cubicBezTo>
                  <a:pt x="1609" y="770"/>
                  <a:pt x="1607" y="752"/>
                  <a:pt x="1607" y="734"/>
                </a:cubicBezTo>
                <a:cubicBezTo>
                  <a:pt x="1607" y="725"/>
                  <a:pt x="1603" y="715"/>
                  <a:pt x="1603" y="707"/>
                </a:cubicBezTo>
                <a:cubicBezTo>
                  <a:pt x="1598" y="709"/>
                  <a:pt x="1603" y="699"/>
                  <a:pt x="1601" y="696"/>
                </a:cubicBezTo>
                <a:cubicBezTo>
                  <a:pt x="1600" y="692"/>
                  <a:pt x="1597" y="686"/>
                  <a:pt x="1599" y="683"/>
                </a:cubicBezTo>
                <a:cubicBezTo>
                  <a:pt x="1598" y="679"/>
                  <a:pt x="1590" y="673"/>
                  <a:pt x="1595" y="670"/>
                </a:cubicBezTo>
                <a:cubicBezTo>
                  <a:pt x="1594" y="666"/>
                  <a:pt x="1586" y="660"/>
                  <a:pt x="1591" y="658"/>
                </a:cubicBezTo>
                <a:cubicBezTo>
                  <a:pt x="1590" y="654"/>
                  <a:pt x="1582" y="648"/>
                  <a:pt x="1587" y="645"/>
                </a:cubicBezTo>
                <a:cubicBezTo>
                  <a:pt x="1586" y="641"/>
                  <a:pt x="1577" y="634"/>
                  <a:pt x="1582" y="631"/>
                </a:cubicBezTo>
                <a:cubicBezTo>
                  <a:pt x="1575" y="621"/>
                  <a:pt x="1578" y="614"/>
                  <a:pt x="1570" y="605"/>
                </a:cubicBezTo>
                <a:cubicBezTo>
                  <a:pt x="1567" y="595"/>
                  <a:pt x="1565" y="585"/>
                  <a:pt x="1556" y="583"/>
                </a:cubicBezTo>
                <a:cubicBezTo>
                  <a:pt x="1573" y="621"/>
                  <a:pt x="1584" y="656"/>
                  <a:pt x="1591" y="690"/>
                </a:cubicBezTo>
                <a:cubicBezTo>
                  <a:pt x="1595" y="707"/>
                  <a:pt x="1599" y="725"/>
                  <a:pt x="1599" y="741"/>
                </a:cubicBezTo>
                <a:cubicBezTo>
                  <a:pt x="1602" y="758"/>
                  <a:pt x="1599" y="774"/>
                  <a:pt x="1607" y="793"/>
                </a:cubicBezTo>
                <a:cubicBezTo>
                  <a:pt x="1604" y="798"/>
                  <a:pt x="1607" y="804"/>
                  <a:pt x="1604" y="809"/>
                </a:cubicBezTo>
                <a:cubicBezTo>
                  <a:pt x="1606" y="813"/>
                  <a:pt x="1609" y="817"/>
                  <a:pt x="1604" y="818"/>
                </a:cubicBezTo>
                <a:cubicBezTo>
                  <a:pt x="1605" y="822"/>
                  <a:pt x="1608" y="826"/>
                  <a:pt x="1603" y="827"/>
                </a:cubicBezTo>
                <a:cubicBezTo>
                  <a:pt x="1609" y="839"/>
                  <a:pt x="1605" y="847"/>
                  <a:pt x="1608" y="857"/>
                </a:cubicBezTo>
                <a:cubicBezTo>
                  <a:pt x="1605" y="866"/>
                  <a:pt x="1610" y="878"/>
                  <a:pt x="1607" y="887"/>
                </a:cubicBezTo>
                <a:cubicBezTo>
                  <a:pt x="1608" y="897"/>
                  <a:pt x="1608" y="906"/>
                  <a:pt x="1608" y="916"/>
                </a:cubicBezTo>
                <a:cubicBezTo>
                  <a:pt x="1609" y="926"/>
                  <a:pt x="1609" y="936"/>
                  <a:pt x="1607" y="946"/>
                </a:cubicBezTo>
                <a:cubicBezTo>
                  <a:pt x="1611" y="956"/>
                  <a:pt x="1612" y="966"/>
                  <a:pt x="1612" y="975"/>
                </a:cubicBezTo>
                <a:cubicBezTo>
                  <a:pt x="1617" y="981"/>
                  <a:pt x="1608" y="983"/>
                  <a:pt x="1614" y="989"/>
                </a:cubicBezTo>
                <a:cubicBezTo>
                  <a:pt x="1609" y="993"/>
                  <a:pt x="1621" y="1001"/>
                  <a:pt x="1613" y="1004"/>
                </a:cubicBezTo>
                <a:cubicBezTo>
                  <a:pt x="1620" y="1014"/>
                  <a:pt x="1621" y="1021"/>
                  <a:pt x="1621" y="1029"/>
                </a:cubicBezTo>
                <a:cubicBezTo>
                  <a:pt x="1623" y="1033"/>
                  <a:pt x="1624" y="1037"/>
                  <a:pt x="1622" y="1041"/>
                </a:cubicBezTo>
                <a:cubicBezTo>
                  <a:pt x="1625" y="1046"/>
                  <a:pt x="1630" y="1045"/>
                  <a:pt x="1624" y="1051"/>
                </a:cubicBezTo>
                <a:cubicBezTo>
                  <a:pt x="1618" y="1044"/>
                  <a:pt x="1622" y="1037"/>
                  <a:pt x="1616" y="1035"/>
                </a:cubicBezTo>
                <a:cubicBezTo>
                  <a:pt x="1605" y="999"/>
                  <a:pt x="1599" y="965"/>
                  <a:pt x="1596" y="931"/>
                </a:cubicBezTo>
                <a:cubicBezTo>
                  <a:pt x="1595" y="923"/>
                  <a:pt x="1592" y="914"/>
                  <a:pt x="1594" y="906"/>
                </a:cubicBezTo>
                <a:cubicBezTo>
                  <a:pt x="1590" y="901"/>
                  <a:pt x="1595" y="899"/>
                  <a:pt x="1590" y="894"/>
                </a:cubicBezTo>
                <a:cubicBezTo>
                  <a:pt x="1588" y="889"/>
                  <a:pt x="1594" y="886"/>
                  <a:pt x="1588" y="880"/>
                </a:cubicBezTo>
                <a:cubicBezTo>
                  <a:pt x="1591" y="864"/>
                  <a:pt x="1588" y="846"/>
                  <a:pt x="1586" y="828"/>
                </a:cubicBezTo>
                <a:cubicBezTo>
                  <a:pt x="1589" y="813"/>
                  <a:pt x="1581" y="794"/>
                  <a:pt x="1585" y="779"/>
                </a:cubicBezTo>
                <a:cubicBezTo>
                  <a:pt x="1578" y="769"/>
                  <a:pt x="1586" y="763"/>
                  <a:pt x="1579" y="753"/>
                </a:cubicBezTo>
                <a:cubicBezTo>
                  <a:pt x="1583" y="745"/>
                  <a:pt x="1574" y="735"/>
                  <a:pt x="1577" y="727"/>
                </a:cubicBezTo>
                <a:cubicBezTo>
                  <a:pt x="1572" y="710"/>
                  <a:pt x="1574" y="694"/>
                  <a:pt x="1569" y="676"/>
                </a:cubicBezTo>
                <a:cubicBezTo>
                  <a:pt x="1574" y="669"/>
                  <a:pt x="1563" y="658"/>
                  <a:pt x="1567" y="651"/>
                </a:cubicBezTo>
                <a:cubicBezTo>
                  <a:pt x="1560" y="640"/>
                  <a:pt x="1559" y="631"/>
                  <a:pt x="1556" y="621"/>
                </a:cubicBezTo>
                <a:cubicBezTo>
                  <a:pt x="1548" y="606"/>
                  <a:pt x="1539" y="591"/>
                  <a:pt x="1531" y="576"/>
                </a:cubicBezTo>
                <a:cubicBezTo>
                  <a:pt x="1526" y="577"/>
                  <a:pt x="1525" y="566"/>
                  <a:pt x="1520" y="568"/>
                </a:cubicBezTo>
                <a:cubicBezTo>
                  <a:pt x="1534" y="589"/>
                  <a:pt x="1538" y="607"/>
                  <a:pt x="1551" y="627"/>
                </a:cubicBezTo>
                <a:cubicBezTo>
                  <a:pt x="1556" y="642"/>
                  <a:pt x="1554" y="655"/>
                  <a:pt x="1563" y="670"/>
                </a:cubicBezTo>
                <a:cubicBezTo>
                  <a:pt x="1560" y="676"/>
                  <a:pt x="1565" y="685"/>
                  <a:pt x="1563" y="691"/>
                </a:cubicBezTo>
                <a:cubicBezTo>
                  <a:pt x="1570" y="701"/>
                  <a:pt x="1560" y="706"/>
                  <a:pt x="1567" y="715"/>
                </a:cubicBezTo>
                <a:cubicBezTo>
                  <a:pt x="1565" y="721"/>
                  <a:pt x="1571" y="730"/>
                  <a:pt x="1567" y="736"/>
                </a:cubicBezTo>
                <a:cubicBezTo>
                  <a:pt x="1572" y="745"/>
                  <a:pt x="1571" y="752"/>
                  <a:pt x="1571" y="760"/>
                </a:cubicBezTo>
                <a:cubicBezTo>
                  <a:pt x="1571" y="774"/>
                  <a:pt x="1577" y="790"/>
                  <a:pt x="1576" y="804"/>
                </a:cubicBezTo>
                <a:cubicBezTo>
                  <a:pt x="1578" y="812"/>
                  <a:pt x="1574" y="818"/>
                  <a:pt x="1579" y="826"/>
                </a:cubicBezTo>
                <a:cubicBezTo>
                  <a:pt x="1576" y="833"/>
                  <a:pt x="1574" y="840"/>
                  <a:pt x="1580" y="849"/>
                </a:cubicBezTo>
                <a:cubicBezTo>
                  <a:pt x="1577" y="855"/>
                  <a:pt x="1580" y="863"/>
                  <a:pt x="1580" y="870"/>
                </a:cubicBezTo>
                <a:cubicBezTo>
                  <a:pt x="1576" y="872"/>
                  <a:pt x="1582" y="878"/>
                  <a:pt x="1580" y="881"/>
                </a:cubicBezTo>
                <a:cubicBezTo>
                  <a:pt x="1583" y="886"/>
                  <a:pt x="1576" y="888"/>
                  <a:pt x="1581" y="893"/>
                </a:cubicBezTo>
                <a:cubicBezTo>
                  <a:pt x="1583" y="901"/>
                  <a:pt x="1579" y="906"/>
                  <a:pt x="1584" y="915"/>
                </a:cubicBezTo>
                <a:cubicBezTo>
                  <a:pt x="1582" y="922"/>
                  <a:pt x="1588" y="931"/>
                  <a:pt x="1585" y="937"/>
                </a:cubicBezTo>
                <a:cubicBezTo>
                  <a:pt x="1588" y="953"/>
                  <a:pt x="1589" y="968"/>
                  <a:pt x="1593" y="983"/>
                </a:cubicBezTo>
                <a:cubicBezTo>
                  <a:pt x="1586" y="985"/>
                  <a:pt x="1600" y="993"/>
                  <a:pt x="1593" y="995"/>
                </a:cubicBezTo>
                <a:cubicBezTo>
                  <a:pt x="1597" y="1000"/>
                  <a:pt x="1592" y="1002"/>
                  <a:pt x="1597" y="1007"/>
                </a:cubicBezTo>
                <a:cubicBezTo>
                  <a:pt x="1597" y="1015"/>
                  <a:pt x="1606" y="1025"/>
                  <a:pt x="1602" y="1031"/>
                </a:cubicBezTo>
                <a:cubicBezTo>
                  <a:pt x="1598" y="1017"/>
                  <a:pt x="1592" y="1014"/>
                  <a:pt x="1584" y="1000"/>
                </a:cubicBezTo>
                <a:cubicBezTo>
                  <a:pt x="1580" y="986"/>
                  <a:pt x="1581" y="973"/>
                  <a:pt x="1573" y="959"/>
                </a:cubicBezTo>
                <a:cubicBezTo>
                  <a:pt x="1577" y="957"/>
                  <a:pt x="1571" y="952"/>
                  <a:pt x="1574" y="949"/>
                </a:cubicBezTo>
                <a:cubicBezTo>
                  <a:pt x="1571" y="945"/>
                  <a:pt x="1574" y="943"/>
                  <a:pt x="1571" y="939"/>
                </a:cubicBezTo>
                <a:cubicBezTo>
                  <a:pt x="1574" y="937"/>
                  <a:pt x="1570" y="933"/>
                  <a:pt x="1568" y="929"/>
                </a:cubicBezTo>
                <a:cubicBezTo>
                  <a:pt x="1566" y="925"/>
                  <a:pt x="1573" y="923"/>
                  <a:pt x="1568" y="917"/>
                </a:cubicBezTo>
                <a:cubicBezTo>
                  <a:pt x="1572" y="915"/>
                  <a:pt x="1566" y="911"/>
                  <a:pt x="1569" y="908"/>
                </a:cubicBezTo>
                <a:cubicBezTo>
                  <a:pt x="1566" y="904"/>
                  <a:pt x="1568" y="902"/>
                  <a:pt x="1566" y="898"/>
                </a:cubicBezTo>
                <a:cubicBezTo>
                  <a:pt x="1570" y="896"/>
                  <a:pt x="1564" y="891"/>
                  <a:pt x="1567" y="889"/>
                </a:cubicBezTo>
                <a:cubicBezTo>
                  <a:pt x="1566" y="885"/>
                  <a:pt x="1567" y="883"/>
                  <a:pt x="1564" y="879"/>
                </a:cubicBezTo>
                <a:cubicBezTo>
                  <a:pt x="1565" y="866"/>
                  <a:pt x="1560" y="851"/>
                  <a:pt x="1562" y="838"/>
                </a:cubicBezTo>
                <a:cubicBezTo>
                  <a:pt x="1556" y="830"/>
                  <a:pt x="1561" y="825"/>
                  <a:pt x="1560" y="819"/>
                </a:cubicBezTo>
                <a:cubicBezTo>
                  <a:pt x="1561" y="813"/>
                  <a:pt x="1557" y="805"/>
                  <a:pt x="1562" y="800"/>
                </a:cubicBezTo>
                <a:cubicBezTo>
                  <a:pt x="1559" y="787"/>
                  <a:pt x="1561" y="774"/>
                  <a:pt x="1560" y="760"/>
                </a:cubicBezTo>
                <a:cubicBezTo>
                  <a:pt x="1558" y="747"/>
                  <a:pt x="1558" y="735"/>
                  <a:pt x="1556" y="721"/>
                </a:cubicBezTo>
                <a:cubicBezTo>
                  <a:pt x="1555" y="715"/>
                  <a:pt x="1554" y="708"/>
                  <a:pt x="1550" y="701"/>
                </a:cubicBezTo>
                <a:cubicBezTo>
                  <a:pt x="1549" y="696"/>
                  <a:pt x="1551" y="682"/>
                  <a:pt x="1543" y="682"/>
                </a:cubicBezTo>
                <a:cubicBezTo>
                  <a:pt x="1540" y="694"/>
                  <a:pt x="1554" y="710"/>
                  <a:pt x="1547" y="721"/>
                </a:cubicBezTo>
                <a:cubicBezTo>
                  <a:pt x="1555" y="736"/>
                  <a:pt x="1547" y="746"/>
                  <a:pt x="1554" y="761"/>
                </a:cubicBezTo>
                <a:cubicBezTo>
                  <a:pt x="1550" y="772"/>
                  <a:pt x="1552" y="785"/>
                  <a:pt x="1551" y="797"/>
                </a:cubicBezTo>
                <a:cubicBezTo>
                  <a:pt x="1548" y="810"/>
                  <a:pt x="1553" y="824"/>
                  <a:pt x="1549" y="837"/>
                </a:cubicBezTo>
                <a:cubicBezTo>
                  <a:pt x="1553" y="844"/>
                  <a:pt x="1550" y="849"/>
                  <a:pt x="1551" y="856"/>
                </a:cubicBezTo>
                <a:cubicBezTo>
                  <a:pt x="1548" y="858"/>
                  <a:pt x="1552" y="863"/>
                  <a:pt x="1554" y="866"/>
                </a:cubicBezTo>
                <a:cubicBezTo>
                  <a:pt x="1551" y="869"/>
                  <a:pt x="1554" y="873"/>
                  <a:pt x="1553" y="876"/>
                </a:cubicBezTo>
                <a:cubicBezTo>
                  <a:pt x="1555" y="889"/>
                  <a:pt x="1558" y="903"/>
                  <a:pt x="1555" y="916"/>
                </a:cubicBezTo>
                <a:cubicBezTo>
                  <a:pt x="1558" y="923"/>
                  <a:pt x="1561" y="930"/>
                  <a:pt x="1557" y="935"/>
                </a:cubicBezTo>
                <a:cubicBezTo>
                  <a:pt x="1562" y="943"/>
                  <a:pt x="1562" y="949"/>
                  <a:pt x="1563" y="956"/>
                </a:cubicBezTo>
                <a:cubicBezTo>
                  <a:pt x="1564" y="962"/>
                  <a:pt x="1563" y="968"/>
                  <a:pt x="1568" y="976"/>
                </a:cubicBezTo>
                <a:cubicBezTo>
                  <a:pt x="1566" y="982"/>
                  <a:pt x="1577" y="993"/>
                  <a:pt x="1568" y="997"/>
                </a:cubicBezTo>
                <a:cubicBezTo>
                  <a:pt x="1555" y="982"/>
                  <a:pt x="1557" y="977"/>
                  <a:pt x="1549" y="957"/>
                </a:cubicBezTo>
                <a:cubicBezTo>
                  <a:pt x="1550" y="948"/>
                  <a:pt x="1551" y="938"/>
                  <a:pt x="1543" y="925"/>
                </a:cubicBezTo>
                <a:cubicBezTo>
                  <a:pt x="1548" y="919"/>
                  <a:pt x="1542" y="909"/>
                  <a:pt x="1544" y="901"/>
                </a:cubicBezTo>
                <a:cubicBezTo>
                  <a:pt x="1540" y="891"/>
                  <a:pt x="1546" y="884"/>
                  <a:pt x="1541" y="874"/>
                </a:cubicBezTo>
                <a:cubicBezTo>
                  <a:pt x="1543" y="870"/>
                  <a:pt x="1540" y="865"/>
                  <a:pt x="1539" y="860"/>
                </a:cubicBezTo>
                <a:cubicBezTo>
                  <a:pt x="1537" y="855"/>
                  <a:pt x="1541" y="852"/>
                  <a:pt x="1537" y="846"/>
                </a:cubicBezTo>
                <a:cubicBezTo>
                  <a:pt x="1544" y="844"/>
                  <a:pt x="1529" y="835"/>
                  <a:pt x="1535" y="833"/>
                </a:cubicBezTo>
                <a:cubicBezTo>
                  <a:pt x="1532" y="827"/>
                  <a:pt x="1535" y="824"/>
                  <a:pt x="1534" y="819"/>
                </a:cubicBezTo>
                <a:cubicBezTo>
                  <a:pt x="1530" y="810"/>
                  <a:pt x="1534" y="803"/>
                  <a:pt x="1528" y="793"/>
                </a:cubicBezTo>
                <a:cubicBezTo>
                  <a:pt x="1530" y="785"/>
                  <a:pt x="1529" y="775"/>
                  <a:pt x="1528" y="766"/>
                </a:cubicBezTo>
                <a:cubicBezTo>
                  <a:pt x="1529" y="758"/>
                  <a:pt x="1520" y="747"/>
                  <a:pt x="1524" y="739"/>
                </a:cubicBezTo>
                <a:cubicBezTo>
                  <a:pt x="1520" y="729"/>
                  <a:pt x="1518" y="719"/>
                  <a:pt x="1521" y="711"/>
                </a:cubicBezTo>
                <a:cubicBezTo>
                  <a:pt x="1513" y="695"/>
                  <a:pt x="1513" y="682"/>
                  <a:pt x="1508" y="672"/>
                </a:cubicBezTo>
                <a:cubicBezTo>
                  <a:pt x="1500" y="658"/>
                  <a:pt x="1493" y="645"/>
                  <a:pt x="1485" y="631"/>
                </a:cubicBezTo>
                <a:cubicBezTo>
                  <a:pt x="1481" y="627"/>
                  <a:pt x="1476" y="623"/>
                  <a:pt x="1473" y="615"/>
                </a:cubicBezTo>
                <a:cubicBezTo>
                  <a:pt x="1467" y="615"/>
                  <a:pt x="1466" y="600"/>
                  <a:pt x="1460" y="601"/>
                </a:cubicBezTo>
                <a:cubicBezTo>
                  <a:pt x="1456" y="594"/>
                  <a:pt x="1450" y="594"/>
                  <a:pt x="1447" y="585"/>
                </a:cubicBezTo>
                <a:cubicBezTo>
                  <a:pt x="1441" y="586"/>
                  <a:pt x="1439" y="570"/>
                  <a:pt x="1431" y="576"/>
                </a:cubicBezTo>
                <a:cubicBezTo>
                  <a:pt x="1429" y="584"/>
                  <a:pt x="1435" y="583"/>
                  <a:pt x="1439" y="586"/>
                </a:cubicBezTo>
                <a:cubicBezTo>
                  <a:pt x="1443" y="595"/>
                  <a:pt x="1448" y="596"/>
                  <a:pt x="1453" y="599"/>
                </a:cubicBezTo>
                <a:cubicBezTo>
                  <a:pt x="1460" y="610"/>
                  <a:pt x="1468" y="621"/>
                  <a:pt x="1476" y="631"/>
                </a:cubicBezTo>
                <a:cubicBezTo>
                  <a:pt x="1484" y="646"/>
                  <a:pt x="1493" y="660"/>
                  <a:pt x="1501" y="675"/>
                </a:cubicBezTo>
                <a:cubicBezTo>
                  <a:pt x="1500" y="680"/>
                  <a:pt x="1503" y="685"/>
                  <a:pt x="1506" y="690"/>
                </a:cubicBezTo>
                <a:cubicBezTo>
                  <a:pt x="1502" y="693"/>
                  <a:pt x="1509" y="699"/>
                  <a:pt x="1507" y="702"/>
                </a:cubicBezTo>
                <a:cubicBezTo>
                  <a:pt x="1504" y="705"/>
                  <a:pt x="1513" y="712"/>
                  <a:pt x="1508" y="715"/>
                </a:cubicBezTo>
                <a:cubicBezTo>
                  <a:pt x="1513" y="726"/>
                  <a:pt x="1511" y="734"/>
                  <a:pt x="1515" y="744"/>
                </a:cubicBezTo>
                <a:cubicBezTo>
                  <a:pt x="1512" y="760"/>
                  <a:pt x="1526" y="782"/>
                  <a:pt x="1519" y="798"/>
                </a:cubicBezTo>
                <a:cubicBezTo>
                  <a:pt x="1527" y="808"/>
                  <a:pt x="1519" y="814"/>
                  <a:pt x="1525" y="824"/>
                </a:cubicBezTo>
                <a:cubicBezTo>
                  <a:pt x="1523" y="832"/>
                  <a:pt x="1527" y="842"/>
                  <a:pt x="1528" y="851"/>
                </a:cubicBezTo>
                <a:cubicBezTo>
                  <a:pt x="1527" y="860"/>
                  <a:pt x="1529" y="869"/>
                  <a:pt x="1532" y="879"/>
                </a:cubicBezTo>
                <a:cubicBezTo>
                  <a:pt x="1529" y="887"/>
                  <a:pt x="1534" y="897"/>
                  <a:pt x="1535" y="906"/>
                </a:cubicBezTo>
                <a:cubicBezTo>
                  <a:pt x="1537" y="912"/>
                  <a:pt x="1530" y="915"/>
                  <a:pt x="1535" y="921"/>
                </a:cubicBezTo>
                <a:cubicBezTo>
                  <a:pt x="1533" y="927"/>
                  <a:pt x="1537" y="933"/>
                  <a:pt x="1535" y="938"/>
                </a:cubicBezTo>
                <a:cubicBezTo>
                  <a:pt x="1540" y="945"/>
                  <a:pt x="1537" y="949"/>
                  <a:pt x="1538" y="954"/>
                </a:cubicBezTo>
                <a:cubicBezTo>
                  <a:pt x="1537" y="960"/>
                  <a:pt x="1547" y="968"/>
                  <a:pt x="1539" y="972"/>
                </a:cubicBezTo>
                <a:cubicBezTo>
                  <a:pt x="1525" y="951"/>
                  <a:pt x="1527" y="935"/>
                  <a:pt x="1517" y="916"/>
                </a:cubicBezTo>
                <a:cubicBezTo>
                  <a:pt x="1520" y="907"/>
                  <a:pt x="1515" y="895"/>
                  <a:pt x="1515" y="885"/>
                </a:cubicBezTo>
                <a:cubicBezTo>
                  <a:pt x="1510" y="873"/>
                  <a:pt x="1510" y="862"/>
                  <a:pt x="1507" y="851"/>
                </a:cubicBezTo>
                <a:cubicBezTo>
                  <a:pt x="1511" y="847"/>
                  <a:pt x="1503" y="840"/>
                  <a:pt x="1508" y="836"/>
                </a:cubicBezTo>
                <a:cubicBezTo>
                  <a:pt x="1502" y="829"/>
                  <a:pt x="1506" y="826"/>
                  <a:pt x="1501" y="819"/>
                </a:cubicBezTo>
                <a:cubicBezTo>
                  <a:pt x="1503" y="815"/>
                  <a:pt x="1501" y="809"/>
                  <a:pt x="1498" y="803"/>
                </a:cubicBezTo>
                <a:cubicBezTo>
                  <a:pt x="1499" y="798"/>
                  <a:pt x="1503" y="793"/>
                  <a:pt x="1498" y="786"/>
                </a:cubicBezTo>
                <a:cubicBezTo>
                  <a:pt x="1499" y="781"/>
                  <a:pt x="1498" y="776"/>
                  <a:pt x="1495" y="770"/>
                </a:cubicBezTo>
                <a:cubicBezTo>
                  <a:pt x="1493" y="765"/>
                  <a:pt x="1497" y="761"/>
                  <a:pt x="1492" y="754"/>
                </a:cubicBezTo>
                <a:cubicBezTo>
                  <a:pt x="1494" y="750"/>
                  <a:pt x="1489" y="743"/>
                  <a:pt x="1489" y="738"/>
                </a:cubicBezTo>
                <a:cubicBezTo>
                  <a:pt x="1486" y="732"/>
                  <a:pt x="1483" y="725"/>
                  <a:pt x="1484" y="720"/>
                </a:cubicBezTo>
                <a:cubicBezTo>
                  <a:pt x="1474" y="695"/>
                  <a:pt x="1470" y="673"/>
                  <a:pt x="1459" y="649"/>
                </a:cubicBezTo>
                <a:cubicBezTo>
                  <a:pt x="1442" y="617"/>
                  <a:pt x="1439" y="606"/>
                  <a:pt x="1421" y="579"/>
                </a:cubicBezTo>
                <a:cubicBezTo>
                  <a:pt x="1418" y="577"/>
                  <a:pt x="1416" y="575"/>
                  <a:pt x="1413" y="575"/>
                </a:cubicBezTo>
                <a:cubicBezTo>
                  <a:pt x="1409" y="572"/>
                  <a:pt x="1409" y="562"/>
                  <a:pt x="1404" y="565"/>
                </a:cubicBezTo>
                <a:cubicBezTo>
                  <a:pt x="1399" y="558"/>
                  <a:pt x="1394" y="551"/>
                  <a:pt x="1386" y="554"/>
                </a:cubicBezTo>
                <a:cubicBezTo>
                  <a:pt x="1391" y="564"/>
                  <a:pt x="1399" y="562"/>
                  <a:pt x="1404" y="570"/>
                </a:cubicBezTo>
                <a:cubicBezTo>
                  <a:pt x="1413" y="586"/>
                  <a:pt x="1422" y="596"/>
                  <a:pt x="1431" y="608"/>
                </a:cubicBezTo>
                <a:cubicBezTo>
                  <a:pt x="1434" y="621"/>
                  <a:pt x="1443" y="634"/>
                  <a:pt x="1450" y="648"/>
                </a:cubicBezTo>
                <a:cubicBezTo>
                  <a:pt x="1451" y="654"/>
                  <a:pt x="1454" y="661"/>
                  <a:pt x="1459" y="669"/>
                </a:cubicBezTo>
                <a:cubicBezTo>
                  <a:pt x="1460" y="674"/>
                  <a:pt x="1460" y="680"/>
                  <a:pt x="1462" y="685"/>
                </a:cubicBezTo>
                <a:cubicBezTo>
                  <a:pt x="1462" y="693"/>
                  <a:pt x="1469" y="692"/>
                  <a:pt x="1466" y="698"/>
                </a:cubicBezTo>
                <a:cubicBezTo>
                  <a:pt x="1469" y="704"/>
                  <a:pt x="1471" y="709"/>
                  <a:pt x="1469" y="714"/>
                </a:cubicBezTo>
                <a:cubicBezTo>
                  <a:pt x="1470" y="719"/>
                  <a:pt x="1480" y="727"/>
                  <a:pt x="1476" y="731"/>
                </a:cubicBezTo>
                <a:cubicBezTo>
                  <a:pt x="1482" y="742"/>
                  <a:pt x="1480" y="752"/>
                  <a:pt x="1485" y="764"/>
                </a:cubicBezTo>
                <a:cubicBezTo>
                  <a:pt x="1481" y="773"/>
                  <a:pt x="1491" y="787"/>
                  <a:pt x="1489" y="797"/>
                </a:cubicBezTo>
                <a:cubicBezTo>
                  <a:pt x="1492" y="818"/>
                  <a:pt x="1498" y="841"/>
                  <a:pt x="1499" y="862"/>
                </a:cubicBezTo>
                <a:cubicBezTo>
                  <a:pt x="1501" y="873"/>
                  <a:pt x="1501" y="883"/>
                  <a:pt x="1505" y="894"/>
                </a:cubicBezTo>
                <a:cubicBezTo>
                  <a:pt x="1501" y="903"/>
                  <a:pt x="1515" y="918"/>
                  <a:pt x="1508" y="927"/>
                </a:cubicBezTo>
                <a:cubicBezTo>
                  <a:pt x="1507" y="924"/>
                  <a:pt x="1505" y="921"/>
                  <a:pt x="1507" y="919"/>
                </a:cubicBezTo>
                <a:cubicBezTo>
                  <a:pt x="1506" y="915"/>
                  <a:pt x="1500" y="915"/>
                  <a:pt x="1503" y="912"/>
                </a:cubicBezTo>
                <a:cubicBezTo>
                  <a:pt x="1506" y="907"/>
                  <a:pt x="1495" y="897"/>
                  <a:pt x="1498" y="892"/>
                </a:cubicBezTo>
                <a:cubicBezTo>
                  <a:pt x="1496" y="879"/>
                  <a:pt x="1491" y="866"/>
                  <a:pt x="1488" y="853"/>
                </a:cubicBezTo>
                <a:cubicBezTo>
                  <a:pt x="1480" y="826"/>
                  <a:pt x="1481" y="802"/>
                  <a:pt x="1464" y="773"/>
                </a:cubicBezTo>
                <a:cubicBezTo>
                  <a:pt x="1466" y="769"/>
                  <a:pt x="1463" y="764"/>
                  <a:pt x="1462" y="759"/>
                </a:cubicBezTo>
                <a:cubicBezTo>
                  <a:pt x="1458" y="753"/>
                  <a:pt x="1463" y="749"/>
                  <a:pt x="1459" y="743"/>
                </a:cubicBezTo>
                <a:cubicBezTo>
                  <a:pt x="1449" y="724"/>
                  <a:pt x="1444" y="706"/>
                  <a:pt x="1437" y="687"/>
                </a:cubicBezTo>
                <a:cubicBezTo>
                  <a:pt x="1412" y="645"/>
                  <a:pt x="1407" y="623"/>
                  <a:pt x="1380" y="590"/>
                </a:cubicBezTo>
                <a:cubicBezTo>
                  <a:pt x="1374" y="585"/>
                  <a:pt x="1369" y="575"/>
                  <a:pt x="1363" y="570"/>
                </a:cubicBezTo>
                <a:cubicBezTo>
                  <a:pt x="1361" y="563"/>
                  <a:pt x="1356" y="568"/>
                  <a:pt x="1353" y="563"/>
                </a:cubicBezTo>
                <a:cubicBezTo>
                  <a:pt x="1351" y="556"/>
                  <a:pt x="1347" y="557"/>
                  <a:pt x="1344" y="551"/>
                </a:cubicBezTo>
                <a:cubicBezTo>
                  <a:pt x="1337" y="547"/>
                  <a:pt x="1330" y="542"/>
                  <a:pt x="1323" y="536"/>
                </a:cubicBezTo>
                <a:cubicBezTo>
                  <a:pt x="1321" y="532"/>
                  <a:pt x="1318" y="529"/>
                  <a:pt x="1314" y="530"/>
                </a:cubicBezTo>
                <a:cubicBezTo>
                  <a:pt x="1311" y="526"/>
                  <a:pt x="1308" y="520"/>
                  <a:pt x="1302" y="524"/>
                </a:cubicBezTo>
                <a:cubicBezTo>
                  <a:pt x="1314" y="535"/>
                  <a:pt x="1326" y="546"/>
                  <a:pt x="1339" y="554"/>
                </a:cubicBezTo>
                <a:cubicBezTo>
                  <a:pt x="1345" y="563"/>
                  <a:pt x="1354" y="574"/>
                  <a:pt x="1360" y="575"/>
                </a:cubicBezTo>
                <a:cubicBezTo>
                  <a:pt x="1360" y="575"/>
                  <a:pt x="1362" y="579"/>
                  <a:pt x="1362" y="579"/>
                </a:cubicBezTo>
                <a:cubicBezTo>
                  <a:pt x="1365" y="583"/>
                  <a:pt x="1365" y="584"/>
                  <a:pt x="1368" y="585"/>
                </a:cubicBezTo>
                <a:cubicBezTo>
                  <a:pt x="1369" y="585"/>
                  <a:pt x="1370" y="589"/>
                  <a:pt x="1371" y="589"/>
                </a:cubicBezTo>
                <a:cubicBezTo>
                  <a:pt x="1373" y="592"/>
                  <a:pt x="1374" y="594"/>
                  <a:pt x="1377" y="595"/>
                </a:cubicBezTo>
                <a:cubicBezTo>
                  <a:pt x="1378" y="604"/>
                  <a:pt x="1386" y="612"/>
                  <a:pt x="1394" y="626"/>
                </a:cubicBezTo>
                <a:cubicBezTo>
                  <a:pt x="1402" y="640"/>
                  <a:pt x="1411" y="657"/>
                  <a:pt x="1420" y="673"/>
                </a:cubicBezTo>
                <a:cubicBezTo>
                  <a:pt x="1430" y="695"/>
                  <a:pt x="1436" y="717"/>
                  <a:pt x="1449" y="740"/>
                </a:cubicBezTo>
                <a:cubicBezTo>
                  <a:pt x="1445" y="743"/>
                  <a:pt x="1451" y="748"/>
                  <a:pt x="1449" y="751"/>
                </a:cubicBezTo>
                <a:cubicBezTo>
                  <a:pt x="1449" y="755"/>
                  <a:pt x="1449" y="759"/>
                  <a:pt x="1453" y="764"/>
                </a:cubicBezTo>
                <a:cubicBezTo>
                  <a:pt x="1446" y="766"/>
                  <a:pt x="1460" y="774"/>
                  <a:pt x="1454" y="775"/>
                </a:cubicBezTo>
                <a:cubicBezTo>
                  <a:pt x="1456" y="780"/>
                  <a:pt x="1459" y="784"/>
                  <a:pt x="1461" y="789"/>
                </a:cubicBezTo>
                <a:cubicBezTo>
                  <a:pt x="1456" y="791"/>
                  <a:pt x="1464" y="797"/>
                  <a:pt x="1465" y="801"/>
                </a:cubicBezTo>
                <a:cubicBezTo>
                  <a:pt x="1460" y="804"/>
                  <a:pt x="1468" y="810"/>
                  <a:pt x="1469" y="814"/>
                </a:cubicBezTo>
                <a:cubicBezTo>
                  <a:pt x="1468" y="822"/>
                  <a:pt x="1475" y="832"/>
                  <a:pt x="1471" y="839"/>
                </a:cubicBezTo>
                <a:cubicBezTo>
                  <a:pt x="1462" y="819"/>
                  <a:pt x="1462" y="802"/>
                  <a:pt x="1452" y="782"/>
                </a:cubicBezTo>
                <a:cubicBezTo>
                  <a:pt x="1457" y="780"/>
                  <a:pt x="1448" y="774"/>
                  <a:pt x="1448" y="770"/>
                </a:cubicBezTo>
                <a:cubicBezTo>
                  <a:pt x="1448" y="766"/>
                  <a:pt x="1445" y="760"/>
                  <a:pt x="1446" y="756"/>
                </a:cubicBezTo>
                <a:cubicBezTo>
                  <a:pt x="1442" y="746"/>
                  <a:pt x="1439" y="737"/>
                  <a:pt x="1435" y="727"/>
                </a:cubicBezTo>
                <a:cubicBezTo>
                  <a:pt x="1423" y="704"/>
                  <a:pt x="1410" y="682"/>
                  <a:pt x="1398" y="659"/>
                </a:cubicBezTo>
                <a:cubicBezTo>
                  <a:pt x="1376" y="629"/>
                  <a:pt x="1359" y="610"/>
                  <a:pt x="1339" y="580"/>
                </a:cubicBezTo>
                <a:cubicBezTo>
                  <a:pt x="1335" y="582"/>
                  <a:pt x="1334" y="573"/>
                  <a:pt x="1330" y="574"/>
                </a:cubicBezTo>
                <a:cubicBezTo>
                  <a:pt x="1328" y="566"/>
                  <a:pt x="1322" y="569"/>
                  <a:pt x="1320" y="561"/>
                </a:cubicBezTo>
                <a:cubicBezTo>
                  <a:pt x="1312" y="558"/>
                  <a:pt x="1306" y="547"/>
                  <a:pt x="1298" y="544"/>
                </a:cubicBezTo>
                <a:cubicBezTo>
                  <a:pt x="1292" y="535"/>
                  <a:pt x="1284" y="534"/>
                  <a:pt x="1277" y="527"/>
                </a:cubicBezTo>
                <a:cubicBezTo>
                  <a:pt x="1269" y="524"/>
                  <a:pt x="1263" y="515"/>
                  <a:pt x="1254" y="516"/>
                </a:cubicBezTo>
                <a:cubicBezTo>
                  <a:pt x="1264" y="531"/>
                  <a:pt x="1279" y="530"/>
                  <a:pt x="1289" y="543"/>
                </a:cubicBezTo>
                <a:cubicBezTo>
                  <a:pt x="1295" y="547"/>
                  <a:pt x="1301" y="551"/>
                  <a:pt x="1306" y="558"/>
                </a:cubicBezTo>
                <a:cubicBezTo>
                  <a:pt x="1308" y="563"/>
                  <a:pt x="1311" y="566"/>
                  <a:pt x="1315" y="564"/>
                </a:cubicBezTo>
                <a:cubicBezTo>
                  <a:pt x="1318" y="570"/>
                  <a:pt x="1321" y="572"/>
                  <a:pt x="1324" y="574"/>
                </a:cubicBezTo>
                <a:cubicBezTo>
                  <a:pt x="1331" y="590"/>
                  <a:pt x="1341" y="597"/>
                  <a:pt x="1351" y="606"/>
                </a:cubicBezTo>
                <a:cubicBezTo>
                  <a:pt x="1352" y="609"/>
                  <a:pt x="1349" y="613"/>
                  <a:pt x="1354" y="613"/>
                </a:cubicBezTo>
                <a:cubicBezTo>
                  <a:pt x="1357" y="615"/>
                  <a:pt x="1358" y="626"/>
                  <a:pt x="1363" y="623"/>
                </a:cubicBezTo>
                <a:cubicBezTo>
                  <a:pt x="1367" y="634"/>
                  <a:pt x="1373" y="639"/>
                  <a:pt x="1379" y="646"/>
                </a:cubicBezTo>
                <a:cubicBezTo>
                  <a:pt x="1383" y="654"/>
                  <a:pt x="1387" y="661"/>
                  <a:pt x="1391" y="669"/>
                </a:cubicBezTo>
                <a:cubicBezTo>
                  <a:pt x="1395" y="674"/>
                  <a:pt x="1400" y="675"/>
                  <a:pt x="1402" y="683"/>
                </a:cubicBezTo>
                <a:cubicBezTo>
                  <a:pt x="1409" y="699"/>
                  <a:pt x="1416" y="715"/>
                  <a:pt x="1426" y="732"/>
                </a:cubicBezTo>
                <a:cubicBezTo>
                  <a:pt x="1429" y="747"/>
                  <a:pt x="1436" y="752"/>
                  <a:pt x="1436" y="765"/>
                </a:cubicBezTo>
                <a:cubicBezTo>
                  <a:pt x="1439" y="774"/>
                  <a:pt x="1440" y="773"/>
                  <a:pt x="1441" y="779"/>
                </a:cubicBezTo>
                <a:cubicBezTo>
                  <a:pt x="1443" y="783"/>
                  <a:pt x="1444" y="787"/>
                  <a:pt x="1444" y="790"/>
                </a:cubicBezTo>
                <a:cubicBezTo>
                  <a:pt x="1445" y="793"/>
                  <a:pt x="1449" y="797"/>
                  <a:pt x="1447" y="800"/>
                </a:cubicBezTo>
                <a:cubicBezTo>
                  <a:pt x="1455" y="814"/>
                  <a:pt x="1453" y="825"/>
                  <a:pt x="1460" y="839"/>
                </a:cubicBezTo>
                <a:cubicBezTo>
                  <a:pt x="1464" y="846"/>
                  <a:pt x="1463" y="852"/>
                  <a:pt x="1464" y="858"/>
                </a:cubicBezTo>
                <a:cubicBezTo>
                  <a:pt x="1465" y="864"/>
                  <a:pt x="1469" y="872"/>
                  <a:pt x="1466" y="877"/>
                </a:cubicBezTo>
                <a:cubicBezTo>
                  <a:pt x="1448" y="859"/>
                  <a:pt x="1451" y="838"/>
                  <a:pt x="1442" y="817"/>
                </a:cubicBezTo>
                <a:cubicBezTo>
                  <a:pt x="1435" y="796"/>
                  <a:pt x="1428" y="774"/>
                  <a:pt x="1420" y="753"/>
                </a:cubicBezTo>
                <a:cubicBezTo>
                  <a:pt x="1404" y="723"/>
                  <a:pt x="1387" y="693"/>
                  <a:pt x="1370" y="663"/>
                </a:cubicBezTo>
                <a:cubicBezTo>
                  <a:pt x="1365" y="658"/>
                  <a:pt x="1361" y="652"/>
                  <a:pt x="1357" y="644"/>
                </a:cubicBezTo>
                <a:cubicBezTo>
                  <a:pt x="1353" y="645"/>
                  <a:pt x="1356" y="641"/>
                  <a:pt x="1353" y="637"/>
                </a:cubicBezTo>
                <a:cubicBezTo>
                  <a:pt x="1350" y="639"/>
                  <a:pt x="1347" y="632"/>
                  <a:pt x="1349" y="630"/>
                </a:cubicBezTo>
                <a:cubicBezTo>
                  <a:pt x="1339" y="622"/>
                  <a:pt x="1330" y="607"/>
                  <a:pt x="1319" y="597"/>
                </a:cubicBezTo>
                <a:cubicBezTo>
                  <a:pt x="1309" y="587"/>
                  <a:pt x="1299" y="576"/>
                  <a:pt x="1288" y="567"/>
                </a:cubicBezTo>
                <a:cubicBezTo>
                  <a:pt x="1284" y="561"/>
                  <a:pt x="1277" y="560"/>
                  <a:pt x="1274" y="552"/>
                </a:cubicBezTo>
                <a:cubicBezTo>
                  <a:pt x="1266" y="553"/>
                  <a:pt x="1263" y="540"/>
                  <a:pt x="1256" y="541"/>
                </a:cubicBezTo>
                <a:cubicBezTo>
                  <a:pt x="1266" y="558"/>
                  <a:pt x="1278" y="564"/>
                  <a:pt x="1288" y="573"/>
                </a:cubicBezTo>
                <a:cubicBezTo>
                  <a:pt x="1298" y="589"/>
                  <a:pt x="1310" y="594"/>
                  <a:pt x="1320" y="609"/>
                </a:cubicBezTo>
                <a:cubicBezTo>
                  <a:pt x="1326" y="612"/>
                  <a:pt x="1329" y="624"/>
                  <a:pt x="1335" y="626"/>
                </a:cubicBezTo>
                <a:cubicBezTo>
                  <a:pt x="1338" y="632"/>
                  <a:pt x="1341" y="635"/>
                  <a:pt x="1344" y="636"/>
                </a:cubicBezTo>
                <a:cubicBezTo>
                  <a:pt x="1347" y="639"/>
                  <a:pt x="1348" y="649"/>
                  <a:pt x="1352" y="646"/>
                </a:cubicBezTo>
                <a:cubicBezTo>
                  <a:pt x="1355" y="657"/>
                  <a:pt x="1366" y="672"/>
                  <a:pt x="1376" y="689"/>
                </a:cubicBezTo>
                <a:cubicBezTo>
                  <a:pt x="1386" y="706"/>
                  <a:pt x="1396" y="725"/>
                  <a:pt x="1405" y="741"/>
                </a:cubicBezTo>
                <a:cubicBezTo>
                  <a:pt x="1407" y="753"/>
                  <a:pt x="1417" y="767"/>
                  <a:pt x="1417" y="778"/>
                </a:cubicBezTo>
                <a:cubicBezTo>
                  <a:pt x="1423" y="786"/>
                  <a:pt x="1420" y="790"/>
                  <a:pt x="1425" y="797"/>
                </a:cubicBezTo>
                <a:cubicBezTo>
                  <a:pt x="1420" y="802"/>
                  <a:pt x="1437" y="813"/>
                  <a:pt x="1427" y="817"/>
                </a:cubicBezTo>
                <a:cubicBezTo>
                  <a:pt x="1415" y="788"/>
                  <a:pt x="1403" y="767"/>
                  <a:pt x="1394" y="747"/>
                </a:cubicBezTo>
                <a:cubicBezTo>
                  <a:pt x="1392" y="742"/>
                  <a:pt x="1388" y="743"/>
                  <a:pt x="1386" y="739"/>
                </a:cubicBezTo>
                <a:cubicBezTo>
                  <a:pt x="1383" y="737"/>
                  <a:pt x="1383" y="726"/>
                  <a:pt x="1378" y="729"/>
                </a:cubicBezTo>
                <a:cubicBezTo>
                  <a:pt x="1379" y="723"/>
                  <a:pt x="1376" y="726"/>
                  <a:pt x="1373" y="720"/>
                </a:cubicBezTo>
                <a:cubicBezTo>
                  <a:pt x="1369" y="714"/>
                  <a:pt x="1374" y="714"/>
                  <a:pt x="1368" y="711"/>
                </a:cubicBezTo>
                <a:cubicBezTo>
                  <a:pt x="1363" y="702"/>
                  <a:pt x="1356" y="699"/>
                  <a:pt x="1352" y="688"/>
                </a:cubicBezTo>
                <a:cubicBezTo>
                  <a:pt x="1344" y="689"/>
                  <a:pt x="1341" y="673"/>
                  <a:pt x="1334" y="671"/>
                </a:cubicBezTo>
                <a:cubicBezTo>
                  <a:pt x="1323" y="655"/>
                  <a:pt x="1311" y="647"/>
                  <a:pt x="1300" y="631"/>
                </a:cubicBezTo>
                <a:cubicBezTo>
                  <a:pt x="1287" y="617"/>
                  <a:pt x="1278" y="613"/>
                  <a:pt x="1269" y="596"/>
                </a:cubicBezTo>
                <a:cubicBezTo>
                  <a:pt x="1262" y="595"/>
                  <a:pt x="1258" y="589"/>
                  <a:pt x="1253" y="584"/>
                </a:cubicBezTo>
                <a:cubicBezTo>
                  <a:pt x="1246" y="586"/>
                  <a:pt x="1243" y="570"/>
                  <a:pt x="1234" y="577"/>
                </a:cubicBezTo>
                <a:cubicBezTo>
                  <a:pt x="1231" y="579"/>
                  <a:pt x="1236" y="581"/>
                  <a:pt x="1239" y="580"/>
                </a:cubicBezTo>
                <a:cubicBezTo>
                  <a:pt x="1241" y="587"/>
                  <a:pt x="1245" y="584"/>
                  <a:pt x="1248" y="590"/>
                </a:cubicBezTo>
                <a:cubicBezTo>
                  <a:pt x="1255" y="591"/>
                  <a:pt x="1260" y="600"/>
                  <a:pt x="1267" y="603"/>
                </a:cubicBezTo>
                <a:cubicBezTo>
                  <a:pt x="1287" y="628"/>
                  <a:pt x="1309" y="654"/>
                  <a:pt x="1333" y="681"/>
                </a:cubicBezTo>
                <a:cubicBezTo>
                  <a:pt x="1346" y="698"/>
                  <a:pt x="1351" y="704"/>
                  <a:pt x="1364" y="719"/>
                </a:cubicBezTo>
                <a:cubicBezTo>
                  <a:pt x="1358" y="725"/>
                  <a:pt x="1368" y="723"/>
                  <a:pt x="1369" y="728"/>
                </a:cubicBezTo>
                <a:cubicBezTo>
                  <a:pt x="1371" y="733"/>
                  <a:pt x="1374" y="737"/>
                  <a:pt x="1376" y="742"/>
                </a:cubicBezTo>
                <a:cubicBezTo>
                  <a:pt x="1379" y="746"/>
                  <a:pt x="1381" y="751"/>
                  <a:pt x="1384" y="755"/>
                </a:cubicBezTo>
                <a:cubicBezTo>
                  <a:pt x="1385" y="760"/>
                  <a:pt x="1394" y="767"/>
                  <a:pt x="1389" y="770"/>
                </a:cubicBezTo>
                <a:cubicBezTo>
                  <a:pt x="1379" y="756"/>
                  <a:pt x="1368" y="746"/>
                  <a:pt x="1357" y="735"/>
                </a:cubicBezTo>
                <a:cubicBezTo>
                  <a:pt x="1347" y="721"/>
                  <a:pt x="1337" y="711"/>
                  <a:pt x="1326" y="699"/>
                </a:cubicBezTo>
                <a:cubicBezTo>
                  <a:pt x="1319" y="699"/>
                  <a:pt x="1316" y="686"/>
                  <a:pt x="1309" y="685"/>
                </a:cubicBezTo>
                <a:cubicBezTo>
                  <a:pt x="1305" y="677"/>
                  <a:pt x="1299" y="674"/>
                  <a:pt x="1294" y="667"/>
                </a:cubicBezTo>
                <a:cubicBezTo>
                  <a:pt x="1288" y="661"/>
                  <a:pt x="1282" y="658"/>
                  <a:pt x="1277" y="653"/>
                </a:cubicBezTo>
                <a:cubicBezTo>
                  <a:pt x="1271" y="649"/>
                  <a:pt x="1267" y="638"/>
                  <a:pt x="1259" y="642"/>
                </a:cubicBezTo>
                <a:cubicBezTo>
                  <a:pt x="1267" y="654"/>
                  <a:pt x="1276" y="658"/>
                  <a:pt x="1284" y="667"/>
                </a:cubicBezTo>
                <a:cubicBezTo>
                  <a:pt x="1293" y="676"/>
                  <a:pt x="1302" y="684"/>
                  <a:pt x="1311" y="693"/>
                </a:cubicBezTo>
                <a:cubicBezTo>
                  <a:pt x="1329" y="710"/>
                  <a:pt x="1345" y="733"/>
                  <a:pt x="1363" y="749"/>
                </a:cubicBezTo>
                <a:cubicBezTo>
                  <a:pt x="1373" y="768"/>
                  <a:pt x="1384" y="779"/>
                  <a:pt x="1397" y="789"/>
                </a:cubicBezTo>
                <a:cubicBezTo>
                  <a:pt x="1399" y="800"/>
                  <a:pt x="1411" y="813"/>
                  <a:pt x="1421" y="828"/>
                </a:cubicBezTo>
                <a:cubicBezTo>
                  <a:pt x="1425" y="839"/>
                  <a:pt x="1432" y="839"/>
                  <a:pt x="1436" y="850"/>
                </a:cubicBezTo>
                <a:cubicBezTo>
                  <a:pt x="1439" y="854"/>
                  <a:pt x="1441" y="859"/>
                  <a:pt x="1444" y="863"/>
                </a:cubicBezTo>
                <a:cubicBezTo>
                  <a:pt x="1446" y="860"/>
                  <a:pt x="1453" y="872"/>
                  <a:pt x="1449" y="872"/>
                </a:cubicBezTo>
                <a:cubicBezTo>
                  <a:pt x="1441" y="864"/>
                  <a:pt x="1434" y="859"/>
                  <a:pt x="1428" y="845"/>
                </a:cubicBezTo>
                <a:cubicBezTo>
                  <a:pt x="1415" y="842"/>
                  <a:pt x="1406" y="827"/>
                  <a:pt x="1394" y="817"/>
                </a:cubicBezTo>
                <a:cubicBezTo>
                  <a:pt x="1382" y="809"/>
                  <a:pt x="1372" y="795"/>
                  <a:pt x="1361" y="783"/>
                </a:cubicBezTo>
                <a:cubicBezTo>
                  <a:pt x="1354" y="782"/>
                  <a:pt x="1351" y="768"/>
                  <a:pt x="1344" y="769"/>
                </a:cubicBezTo>
                <a:cubicBezTo>
                  <a:pt x="1340" y="757"/>
                  <a:pt x="1332" y="756"/>
                  <a:pt x="1327" y="749"/>
                </a:cubicBezTo>
                <a:cubicBezTo>
                  <a:pt x="1316" y="737"/>
                  <a:pt x="1304" y="727"/>
                  <a:pt x="1293" y="714"/>
                </a:cubicBezTo>
                <a:cubicBezTo>
                  <a:pt x="1283" y="702"/>
                  <a:pt x="1271" y="695"/>
                  <a:pt x="1261" y="683"/>
                </a:cubicBezTo>
                <a:cubicBezTo>
                  <a:pt x="1254" y="683"/>
                  <a:pt x="1250" y="671"/>
                  <a:pt x="1243" y="672"/>
                </a:cubicBezTo>
                <a:cubicBezTo>
                  <a:pt x="1241" y="664"/>
                  <a:pt x="1237" y="668"/>
                  <a:pt x="1235" y="662"/>
                </a:cubicBezTo>
                <a:cubicBezTo>
                  <a:pt x="1231" y="662"/>
                  <a:pt x="1229" y="653"/>
                  <a:pt x="1225" y="655"/>
                </a:cubicBezTo>
                <a:cubicBezTo>
                  <a:pt x="1214" y="642"/>
                  <a:pt x="1201" y="637"/>
                  <a:pt x="1190" y="625"/>
                </a:cubicBezTo>
                <a:cubicBezTo>
                  <a:pt x="1184" y="624"/>
                  <a:pt x="1180" y="614"/>
                  <a:pt x="1173" y="614"/>
                </a:cubicBezTo>
                <a:cubicBezTo>
                  <a:pt x="1170" y="610"/>
                  <a:pt x="1167" y="607"/>
                  <a:pt x="1163" y="607"/>
                </a:cubicBezTo>
                <a:cubicBezTo>
                  <a:pt x="1162" y="606"/>
                  <a:pt x="1161" y="603"/>
                  <a:pt x="1159" y="604"/>
                </a:cubicBezTo>
                <a:cubicBezTo>
                  <a:pt x="1157" y="605"/>
                  <a:pt x="1157" y="607"/>
                  <a:pt x="1160" y="606"/>
                </a:cubicBezTo>
                <a:cubicBezTo>
                  <a:pt x="1173" y="620"/>
                  <a:pt x="1187" y="632"/>
                  <a:pt x="1200" y="643"/>
                </a:cubicBezTo>
                <a:cubicBezTo>
                  <a:pt x="1202" y="651"/>
                  <a:pt x="1208" y="648"/>
                  <a:pt x="1211" y="651"/>
                </a:cubicBezTo>
                <a:cubicBezTo>
                  <a:pt x="1216" y="651"/>
                  <a:pt x="1217" y="662"/>
                  <a:pt x="1222" y="660"/>
                </a:cubicBezTo>
                <a:cubicBezTo>
                  <a:pt x="1228" y="668"/>
                  <a:pt x="1236" y="672"/>
                  <a:pt x="1243" y="678"/>
                </a:cubicBezTo>
                <a:cubicBezTo>
                  <a:pt x="1252" y="693"/>
                  <a:pt x="1264" y="697"/>
                  <a:pt x="1274" y="711"/>
                </a:cubicBezTo>
                <a:cubicBezTo>
                  <a:pt x="1285" y="718"/>
                  <a:pt x="1295" y="732"/>
                  <a:pt x="1306" y="743"/>
                </a:cubicBezTo>
                <a:cubicBezTo>
                  <a:pt x="1315" y="757"/>
                  <a:pt x="1327" y="764"/>
                  <a:pt x="1336" y="776"/>
                </a:cubicBezTo>
                <a:cubicBezTo>
                  <a:pt x="1341" y="783"/>
                  <a:pt x="1347" y="786"/>
                  <a:pt x="1352" y="794"/>
                </a:cubicBezTo>
                <a:cubicBezTo>
                  <a:pt x="1356" y="792"/>
                  <a:pt x="1357" y="798"/>
                  <a:pt x="1359" y="801"/>
                </a:cubicBezTo>
                <a:cubicBezTo>
                  <a:pt x="1362" y="798"/>
                  <a:pt x="1369" y="810"/>
                  <a:pt x="1364" y="810"/>
                </a:cubicBezTo>
                <a:cubicBezTo>
                  <a:pt x="1359" y="804"/>
                  <a:pt x="1353" y="801"/>
                  <a:pt x="1347" y="796"/>
                </a:cubicBezTo>
                <a:cubicBezTo>
                  <a:pt x="1344" y="797"/>
                  <a:pt x="1342" y="793"/>
                  <a:pt x="1339" y="792"/>
                </a:cubicBezTo>
                <a:cubicBezTo>
                  <a:pt x="1335" y="793"/>
                  <a:pt x="1332" y="791"/>
                  <a:pt x="1330" y="785"/>
                </a:cubicBezTo>
                <a:cubicBezTo>
                  <a:pt x="1323" y="786"/>
                  <a:pt x="1317" y="780"/>
                  <a:pt x="1312" y="775"/>
                </a:cubicBezTo>
                <a:cubicBezTo>
                  <a:pt x="1304" y="777"/>
                  <a:pt x="1301" y="764"/>
                  <a:pt x="1293" y="767"/>
                </a:cubicBezTo>
                <a:cubicBezTo>
                  <a:pt x="1288" y="762"/>
                  <a:pt x="1283" y="756"/>
                  <a:pt x="1276" y="757"/>
                </a:cubicBezTo>
                <a:cubicBezTo>
                  <a:pt x="1271" y="748"/>
                  <a:pt x="1265" y="746"/>
                  <a:pt x="1259" y="742"/>
                </a:cubicBezTo>
                <a:cubicBezTo>
                  <a:pt x="1246" y="735"/>
                  <a:pt x="1234" y="727"/>
                  <a:pt x="1222" y="719"/>
                </a:cubicBezTo>
                <a:cubicBezTo>
                  <a:pt x="1198" y="705"/>
                  <a:pt x="1176" y="686"/>
                  <a:pt x="1153" y="669"/>
                </a:cubicBezTo>
                <a:cubicBezTo>
                  <a:pt x="1142" y="660"/>
                  <a:pt x="1131" y="648"/>
                  <a:pt x="1120" y="640"/>
                </a:cubicBezTo>
                <a:cubicBezTo>
                  <a:pt x="1118" y="636"/>
                  <a:pt x="1115" y="634"/>
                  <a:pt x="1113" y="633"/>
                </a:cubicBezTo>
                <a:cubicBezTo>
                  <a:pt x="1107" y="638"/>
                  <a:pt x="1108" y="621"/>
                  <a:pt x="1103" y="626"/>
                </a:cubicBezTo>
                <a:cubicBezTo>
                  <a:pt x="1101" y="622"/>
                  <a:pt x="1098" y="617"/>
                  <a:pt x="1096" y="613"/>
                </a:cubicBezTo>
                <a:cubicBezTo>
                  <a:pt x="1093" y="614"/>
                  <a:pt x="1086" y="606"/>
                  <a:pt x="1088" y="614"/>
                </a:cubicBezTo>
                <a:cubicBezTo>
                  <a:pt x="1097" y="616"/>
                  <a:pt x="1102" y="636"/>
                  <a:pt x="1112" y="636"/>
                </a:cubicBezTo>
                <a:cubicBezTo>
                  <a:pt x="1118" y="650"/>
                  <a:pt x="1127" y="653"/>
                  <a:pt x="1135" y="662"/>
                </a:cubicBezTo>
                <a:cubicBezTo>
                  <a:pt x="1138" y="668"/>
                  <a:pt x="1141" y="665"/>
                  <a:pt x="1144" y="668"/>
                </a:cubicBezTo>
                <a:cubicBezTo>
                  <a:pt x="1145" y="669"/>
                  <a:pt x="1145" y="672"/>
                  <a:pt x="1147" y="673"/>
                </a:cubicBezTo>
                <a:cubicBezTo>
                  <a:pt x="1150" y="676"/>
                  <a:pt x="1157" y="677"/>
                  <a:pt x="1159" y="684"/>
                </a:cubicBezTo>
                <a:cubicBezTo>
                  <a:pt x="1164" y="681"/>
                  <a:pt x="1166" y="692"/>
                  <a:pt x="1172" y="691"/>
                </a:cubicBezTo>
                <a:cubicBezTo>
                  <a:pt x="1176" y="694"/>
                  <a:pt x="1181" y="697"/>
                  <a:pt x="1186" y="701"/>
                </a:cubicBezTo>
                <a:cubicBezTo>
                  <a:pt x="1206" y="725"/>
                  <a:pt x="1230" y="734"/>
                  <a:pt x="1252" y="752"/>
                </a:cubicBezTo>
                <a:cubicBezTo>
                  <a:pt x="1259" y="753"/>
                  <a:pt x="1263" y="762"/>
                  <a:pt x="1270" y="763"/>
                </a:cubicBezTo>
                <a:cubicBezTo>
                  <a:pt x="1275" y="770"/>
                  <a:pt x="1282" y="769"/>
                  <a:pt x="1287" y="777"/>
                </a:cubicBezTo>
                <a:cubicBezTo>
                  <a:pt x="1293" y="780"/>
                  <a:pt x="1299" y="782"/>
                  <a:pt x="1305" y="788"/>
                </a:cubicBezTo>
                <a:cubicBezTo>
                  <a:pt x="1308" y="786"/>
                  <a:pt x="1310" y="791"/>
                  <a:pt x="1313" y="792"/>
                </a:cubicBezTo>
                <a:cubicBezTo>
                  <a:pt x="1313" y="796"/>
                  <a:pt x="1325" y="792"/>
                  <a:pt x="1319" y="797"/>
                </a:cubicBezTo>
                <a:cubicBezTo>
                  <a:pt x="1312" y="800"/>
                  <a:pt x="1308" y="796"/>
                  <a:pt x="1304" y="791"/>
                </a:cubicBezTo>
                <a:cubicBezTo>
                  <a:pt x="1298" y="788"/>
                  <a:pt x="1292" y="786"/>
                  <a:pt x="1287" y="783"/>
                </a:cubicBezTo>
                <a:cubicBezTo>
                  <a:pt x="1276" y="781"/>
                  <a:pt x="1268" y="767"/>
                  <a:pt x="1255" y="768"/>
                </a:cubicBezTo>
                <a:cubicBezTo>
                  <a:pt x="1247" y="755"/>
                  <a:pt x="1235" y="755"/>
                  <a:pt x="1226" y="746"/>
                </a:cubicBezTo>
                <a:cubicBezTo>
                  <a:pt x="1215" y="743"/>
                  <a:pt x="1206" y="730"/>
                  <a:pt x="1195" y="728"/>
                </a:cubicBezTo>
                <a:cubicBezTo>
                  <a:pt x="1186" y="716"/>
                  <a:pt x="1174" y="716"/>
                  <a:pt x="1166" y="703"/>
                </a:cubicBezTo>
                <a:cubicBezTo>
                  <a:pt x="1161" y="702"/>
                  <a:pt x="1157" y="695"/>
                  <a:pt x="1152" y="693"/>
                </a:cubicBezTo>
                <a:cubicBezTo>
                  <a:pt x="1147" y="689"/>
                  <a:pt x="1142" y="684"/>
                  <a:pt x="1137" y="681"/>
                </a:cubicBezTo>
                <a:cubicBezTo>
                  <a:pt x="1127" y="673"/>
                  <a:pt x="1118" y="664"/>
                  <a:pt x="1108" y="656"/>
                </a:cubicBezTo>
                <a:cubicBezTo>
                  <a:pt x="1102" y="654"/>
                  <a:pt x="1099" y="643"/>
                  <a:pt x="1092" y="644"/>
                </a:cubicBezTo>
                <a:cubicBezTo>
                  <a:pt x="1087" y="642"/>
                  <a:pt x="1085" y="627"/>
                  <a:pt x="1077" y="632"/>
                </a:cubicBezTo>
                <a:cubicBezTo>
                  <a:pt x="1089" y="648"/>
                  <a:pt x="1102" y="659"/>
                  <a:pt x="1114" y="673"/>
                </a:cubicBezTo>
                <a:cubicBezTo>
                  <a:pt x="1119" y="671"/>
                  <a:pt x="1120" y="680"/>
                  <a:pt x="1124" y="679"/>
                </a:cubicBezTo>
                <a:cubicBezTo>
                  <a:pt x="1130" y="675"/>
                  <a:pt x="1129" y="693"/>
                  <a:pt x="1135" y="688"/>
                </a:cubicBezTo>
                <a:cubicBezTo>
                  <a:pt x="1141" y="695"/>
                  <a:pt x="1148" y="698"/>
                  <a:pt x="1154" y="707"/>
                </a:cubicBezTo>
                <a:cubicBezTo>
                  <a:pt x="1168" y="716"/>
                  <a:pt x="1181" y="726"/>
                  <a:pt x="1194" y="737"/>
                </a:cubicBezTo>
                <a:cubicBezTo>
                  <a:pt x="1200" y="745"/>
                  <a:pt x="1208" y="747"/>
                  <a:pt x="1214" y="752"/>
                </a:cubicBezTo>
                <a:cubicBezTo>
                  <a:pt x="1222" y="754"/>
                  <a:pt x="1227" y="766"/>
                  <a:pt x="1236" y="764"/>
                </a:cubicBezTo>
                <a:cubicBezTo>
                  <a:pt x="1249" y="776"/>
                  <a:pt x="1264" y="780"/>
                  <a:pt x="1277" y="791"/>
                </a:cubicBezTo>
                <a:cubicBezTo>
                  <a:pt x="1285" y="791"/>
                  <a:pt x="1291" y="799"/>
                  <a:pt x="1298" y="803"/>
                </a:cubicBezTo>
                <a:cubicBezTo>
                  <a:pt x="1302" y="803"/>
                  <a:pt x="1305" y="805"/>
                  <a:pt x="1308" y="809"/>
                </a:cubicBezTo>
                <a:cubicBezTo>
                  <a:pt x="1312" y="809"/>
                  <a:pt x="1317" y="809"/>
                  <a:pt x="1320" y="815"/>
                </a:cubicBezTo>
                <a:cubicBezTo>
                  <a:pt x="1327" y="818"/>
                  <a:pt x="1334" y="820"/>
                  <a:pt x="1341" y="826"/>
                </a:cubicBezTo>
                <a:cubicBezTo>
                  <a:pt x="1349" y="827"/>
                  <a:pt x="1355" y="833"/>
                  <a:pt x="1362" y="838"/>
                </a:cubicBezTo>
                <a:cubicBezTo>
                  <a:pt x="1369" y="841"/>
                  <a:pt x="1376" y="845"/>
                  <a:pt x="1383" y="850"/>
                </a:cubicBezTo>
                <a:cubicBezTo>
                  <a:pt x="1390" y="857"/>
                  <a:pt x="1398" y="858"/>
                  <a:pt x="1405" y="867"/>
                </a:cubicBezTo>
                <a:cubicBezTo>
                  <a:pt x="1410" y="869"/>
                  <a:pt x="1415" y="870"/>
                  <a:pt x="1420" y="873"/>
                </a:cubicBezTo>
                <a:cubicBezTo>
                  <a:pt x="1422" y="879"/>
                  <a:pt x="1427" y="876"/>
                  <a:pt x="1428" y="883"/>
                </a:cubicBezTo>
                <a:cubicBezTo>
                  <a:pt x="1434" y="878"/>
                  <a:pt x="1433" y="895"/>
                  <a:pt x="1438" y="890"/>
                </a:cubicBezTo>
                <a:cubicBezTo>
                  <a:pt x="1444" y="895"/>
                  <a:pt x="1451" y="898"/>
                  <a:pt x="1456" y="906"/>
                </a:cubicBezTo>
                <a:cubicBezTo>
                  <a:pt x="1448" y="907"/>
                  <a:pt x="1443" y="898"/>
                  <a:pt x="1436" y="897"/>
                </a:cubicBezTo>
                <a:cubicBezTo>
                  <a:pt x="1430" y="891"/>
                  <a:pt x="1422" y="892"/>
                  <a:pt x="1417" y="884"/>
                </a:cubicBezTo>
                <a:cubicBezTo>
                  <a:pt x="1409" y="884"/>
                  <a:pt x="1405" y="873"/>
                  <a:pt x="1397" y="874"/>
                </a:cubicBezTo>
                <a:cubicBezTo>
                  <a:pt x="1391" y="869"/>
                  <a:pt x="1384" y="868"/>
                  <a:pt x="1377" y="865"/>
                </a:cubicBezTo>
                <a:cubicBezTo>
                  <a:pt x="1364" y="858"/>
                  <a:pt x="1350" y="852"/>
                  <a:pt x="1337" y="846"/>
                </a:cubicBezTo>
                <a:cubicBezTo>
                  <a:pt x="1330" y="843"/>
                  <a:pt x="1323" y="842"/>
                  <a:pt x="1317" y="836"/>
                </a:cubicBezTo>
                <a:cubicBezTo>
                  <a:pt x="1310" y="833"/>
                  <a:pt x="1302" y="831"/>
                  <a:pt x="1296" y="825"/>
                </a:cubicBezTo>
                <a:cubicBezTo>
                  <a:pt x="1282" y="822"/>
                  <a:pt x="1270" y="809"/>
                  <a:pt x="1256" y="806"/>
                </a:cubicBezTo>
                <a:cubicBezTo>
                  <a:pt x="1243" y="795"/>
                  <a:pt x="1229" y="789"/>
                  <a:pt x="1217" y="778"/>
                </a:cubicBezTo>
                <a:cubicBezTo>
                  <a:pt x="1212" y="780"/>
                  <a:pt x="1211" y="771"/>
                  <a:pt x="1207" y="771"/>
                </a:cubicBezTo>
                <a:cubicBezTo>
                  <a:pt x="1204" y="768"/>
                  <a:pt x="1201" y="767"/>
                  <a:pt x="1198" y="765"/>
                </a:cubicBezTo>
                <a:cubicBezTo>
                  <a:pt x="1192" y="758"/>
                  <a:pt x="1184" y="758"/>
                  <a:pt x="1180" y="748"/>
                </a:cubicBezTo>
                <a:cubicBezTo>
                  <a:pt x="1172" y="749"/>
                  <a:pt x="1168" y="736"/>
                  <a:pt x="1161" y="735"/>
                </a:cubicBezTo>
                <a:cubicBezTo>
                  <a:pt x="1155" y="728"/>
                  <a:pt x="1147" y="726"/>
                  <a:pt x="1141" y="720"/>
                </a:cubicBezTo>
                <a:cubicBezTo>
                  <a:pt x="1137" y="712"/>
                  <a:pt x="1131" y="713"/>
                  <a:pt x="1128" y="703"/>
                </a:cubicBezTo>
                <a:cubicBezTo>
                  <a:pt x="1123" y="703"/>
                  <a:pt x="1121" y="690"/>
                  <a:pt x="1114" y="694"/>
                </a:cubicBezTo>
                <a:cubicBezTo>
                  <a:pt x="1122" y="702"/>
                  <a:pt x="1128" y="706"/>
                  <a:pt x="1130" y="717"/>
                </a:cubicBezTo>
                <a:cubicBezTo>
                  <a:pt x="1134" y="715"/>
                  <a:pt x="1136" y="724"/>
                  <a:pt x="1140" y="723"/>
                </a:cubicBezTo>
                <a:cubicBezTo>
                  <a:pt x="1142" y="729"/>
                  <a:pt x="1146" y="726"/>
                  <a:pt x="1148" y="733"/>
                </a:cubicBezTo>
                <a:cubicBezTo>
                  <a:pt x="1152" y="732"/>
                  <a:pt x="1154" y="740"/>
                  <a:pt x="1158" y="740"/>
                </a:cubicBezTo>
                <a:cubicBezTo>
                  <a:pt x="1160" y="746"/>
                  <a:pt x="1164" y="743"/>
                  <a:pt x="1166" y="750"/>
                </a:cubicBezTo>
                <a:cubicBezTo>
                  <a:pt x="1173" y="751"/>
                  <a:pt x="1177" y="763"/>
                  <a:pt x="1185" y="763"/>
                </a:cubicBezTo>
                <a:cubicBezTo>
                  <a:pt x="1192" y="766"/>
                  <a:pt x="1197" y="773"/>
                  <a:pt x="1203" y="779"/>
                </a:cubicBezTo>
                <a:cubicBezTo>
                  <a:pt x="1211" y="779"/>
                  <a:pt x="1215" y="791"/>
                  <a:pt x="1222" y="792"/>
                </a:cubicBezTo>
                <a:cubicBezTo>
                  <a:pt x="1224" y="799"/>
                  <a:pt x="1229" y="794"/>
                  <a:pt x="1231" y="799"/>
                </a:cubicBezTo>
                <a:cubicBezTo>
                  <a:pt x="1235" y="798"/>
                  <a:pt x="1237" y="807"/>
                  <a:pt x="1241" y="805"/>
                </a:cubicBezTo>
                <a:cubicBezTo>
                  <a:pt x="1253" y="818"/>
                  <a:pt x="1268" y="821"/>
                  <a:pt x="1281" y="830"/>
                </a:cubicBezTo>
                <a:cubicBezTo>
                  <a:pt x="1285" y="828"/>
                  <a:pt x="1287" y="837"/>
                  <a:pt x="1291" y="836"/>
                </a:cubicBezTo>
                <a:cubicBezTo>
                  <a:pt x="1294" y="836"/>
                  <a:pt x="1297" y="839"/>
                  <a:pt x="1300" y="843"/>
                </a:cubicBezTo>
                <a:cubicBezTo>
                  <a:pt x="1308" y="843"/>
                  <a:pt x="1314" y="849"/>
                  <a:pt x="1320" y="852"/>
                </a:cubicBezTo>
                <a:cubicBezTo>
                  <a:pt x="1324" y="852"/>
                  <a:pt x="1327" y="853"/>
                  <a:pt x="1331" y="855"/>
                </a:cubicBezTo>
                <a:cubicBezTo>
                  <a:pt x="1333" y="858"/>
                  <a:pt x="1339" y="853"/>
                  <a:pt x="1340" y="862"/>
                </a:cubicBezTo>
                <a:cubicBezTo>
                  <a:pt x="1345" y="857"/>
                  <a:pt x="1347" y="864"/>
                  <a:pt x="1350" y="865"/>
                </a:cubicBezTo>
                <a:cubicBezTo>
                  <a:pt x="1354" y="869"/>
                  <a:pt x="1359" y="866"/>
                  <a:pt x="1362" y="870"/>
                </a:cubicBezTo>
                <a:cubicBezTo>
                  <a:pt x="1390" y="882"/>
                  <a:pt x="1416" y="898"/>
                  <a:pt x="1442" y="914"/>
                </a:cubicBezTo>
                <a:cubicBezTo>
                  <a:pt x="1427" y="913"/>
                  <a:pt x="1415" y="899"/>
                  <a:pt x="1399" y="900"/>
                </a:cubicBezTo>
                <a:cubicBezTo>
                  <a:pt x="1393" y="896"/>
                  <a:pt x="1387" y="889"/>
                  <a:pt x="1379" y="890"/>
                </a:cubicBezTo>
                <a:cubicBezTo>
                  <a:pt x="1377" y="883"/>
                  <a:pt x="1372" y="888"/>
                  <a:pt x="1370" y="884"/>
                </a:cubicBezTo>
                <a:cubicBezTo>
                  <a:pt x="1366" y="880"/>
                  <a:pt x="1360" y="887"/>
                  <a:pt x="1358" y="878"/>
                </a:cubicBezTo>
                <a:cubicBezTo>
                  <a:pt x="1343" y="876"/>
                  <a:pt x="1330" y="867"/>
                  <a:pt x="1316" y="861"/>
                </a:cubicBezTo>
                <a:cubicBezTo>
                  <a:pt x="1312" y="860"/>
                  <a:pt x="1309" y="859"/>
                  <a:pt x="1305" y="858"/>
                </a:cubicBezTo>
                <a:cubicBezTo>
                  <a:pt x="1301" y="856"/>
                  <a:pt x="1299" y="851"/>
                  <a:pt x="1294" y="852"/>
                </a:cubicBezTo>
                <a:cubicBezTo>
                  <a:pt x="1288" y="845"/>
                  <a:pt x="1278" y="849"/>
                  <a:pt x="1272" y="841"/>
                </a:cubicBezTo>
                <a:cubicBezTo>
                  <a:pt x="1265" y="842"/>
                  <a:pt x="1259" y="834"/>
                  <a:pt x="1252" y="831"/>
                </a:cubicBezTo>
                <a:cubicBezTo>
                  <a:pt x="1245" y="829"/>
                  <a:pt x="1239" y="821"/>
                  <a:pt x="1231" y="820"/>
                </a:cubicBezTo>
                <a:cubicBezTo>
                  <a:pt x="1217" y="811"/>
                  <a:pt x="1203" y="803"/>
                  <a:pt x="1190" y="793"/>
                </a:cubicBezTo>
                <a:cubicBezTo>
                  <a:pt x="1175" y="789"/>
                  <a:pt x="1164" y="772"/>
                  <a:pt x="1150" y="768"/>
                </a:cubicBezTo>
                <a:cubicBezTo>
                  <a:pt x="1147" y="764"/>
                  <a:pt x="1144" y="761"/>
                  <a:pt x="1140" y="761"/>
                </a:cubicBezTo>
                <a:cubicBezTo>
                  <a:pt x="1137" y="758"/>
                  <a:pt x="1134" y="753"/>
                  <a:pt x="1129" y="753"/>
                </a:cubicBezTo>
                <a:cubicBezTo>
                  <a:pt x="1127" y="749"/>
                  <a:pt x="1124" y="746"/>
                  <a:pt x="1120" y="746"/>
                </a:cubicBezTo>
                <a:cubicBezTo>
                  <a:pt x="1116" y="743"/>
                  <a:pt x="1114" y="738"/>
                  <a:pt x="1109" y="737"/>
                </a:cubicBezTo>
                <a:cubicBezTo>
                  <a:pt x="1114" y="749"/>
                  <a:pt x="1121" y="748"/>
                  <a:pt x="1126" y="757"/>
                </a:cubicBezTo>
                <a:cubicBezTo>
                  <a:pt x="1133" y="759"/>
                  <a:pt x="1138" y="769"/>
                  <a:pt x="1145" y="770"/>
                </a:cubicBezTo>
                <a:cubicBezTo>
                  <a:pt x="1156" y="787"/>
                  <a:pt x="1172" y="785"/>
                  <a:pt x="1183" y="802"/>
                </a:cubicBezTo>
                <a:cubicBezTo>
                  <a:pt x="1191" y="803"/>
                  <a:pt x="1196" y="810"/>
                  <a:pt x="1203" y="812"/>
                </a:cubicBezTo>
                <a:cubicBezTo>
                  <a:pt x="1209" y="816"/>
                  <a:pt x="1215" y="822"/>
                  <a:pt x="1222" y="825"/>
                </a:cubicBezTo>
                <a:cubicBezTo>
                  <a:pt x="1229" y="828"/>
                  <a:pt x="1236" y="830"/>
                  <a:pt x="1241" y="837"/>
                </a:cubicBezTo>
                <a:cubicBezTo>
                  <a:pt x="1249" y="838"/>
                  <a:pt x="1256" y="844"/>
                  <a:pt x="1262" y="849"/>
                </a:cubicBezTo>
                <a:cubicBezTo>
                  <a:pt x="1270" y="847"/>
                  <a:pt x="1275" y="859"/>
                  <a:pt x="1282" y="859"/>
                </a:cubicBezTo>
                <a:cubicBezTo>
                  <a:pt x="1289" y="861"/>
                  <a:pt x="1296" y="865"/>
                  <a:pt x="1302" y="868"/>
                </a:cubicBezTo>
                <a:cubicBezTo>
                  <a:pt x="1317" y="872"/>
                  <a:pt x="1330" y="881"/>
                  <a:pt x="1345" y="886"/>
                </a:cubicBezTo>
                <a:cubicBezTo>
                  <a:pt x="1373" y="897"/>
                  <a:pt x="1400" y="912"/>
                  <a:pt x="1429" y="921"/>
                </a:cubicBezTo>
                <a:cubicBezTo>
                  <a:pt x="1437" y="931"/>
                  <a:pt x="1448" y="929"/>
                  <a:pt x="1456" y="938"/>
                </a:cubicBezTo>
                <a:cubicBezTo>
                  <a:pt x="1466" y="941"/>
                  <a:pt x="1476" y="944"/>
                  <a:pt x="1484" y="952"/>
                </a:cubicBezTo>
                <a:cubicBezTo>
                  <a:pt x="1489" y="952"/>
                  <a:pt x="1493" y="958"/>
                  <a:pt x="1497" y="960"/>
                </a:cubicBezTo>
                <a:cubicBezTo>
                  <a:pt x="1502" y="962"/>
                  <a:pt x="1508" y="961"/>
                  <a:pt x="1511" y="969"/>
                </a:cubicBezTo>
                <a:cubicBezTo>
                  <a:pt x="1517" y="968"/>
                  <a:pt x="1520" y="978"/>
                  <a:pt x="1527" y="976"/>
                </a:cubicBezTo>
                <a:cubicBezTo>
                  <a:pt x="1529" y="978"/>
                  <a:pt x="1530" y="982"/>
                  <a:pt x="1533" y="981"/>
                </a:cubicBezTo>
                <a:cubicBezTo>
                  <a:pt x="1534" y="986"/>
                  <a:pt x="1539" y="985"/>
                  <a:pt x="1536" y="988"/>
                </a:cubicBezTo>
                <a:cubicBezTo>
                  <a:pt x="1531" y="990"/>
                  <a:pt x="1530" y="981"/>
                  <a:pt x="1525" y="983"/>
                </a:cubicBezTo>
                <a:cubicBezTo>
                  <a:pt x="1521" y="979"/>
                  <a:pt x="1517" y="980"/>
                  <a:pt x="1514" y="974"/>
                </a:cubicBezTo>
                <a:cubicBezTo>
                  <a:pt x="1505" y="974"/>
                  <a:pt x="1498" y="964"/>
                  <a:pt x="1489" y="961"/>
                </a:cubicBezTo>
                <a:cubicBezTo>
                  <a:pt x="1481" y="961"/>
                  <a:pt x="1474" y="952"/>
                  <a:pt x="1466" y="951"/>
                </a:cubicBezTo>
                <a:cubicBezTo>
                  <a:pt x="1457" y="948"/>
                  <a:pt x="1449" y="944"/>
                  <a:pt x="1441" y="938"/>
                </a:cubicBezTo>
                <a:cubicBezTo>
                  <a:pt x="1437" y="937"/>
                  <a:pt x="1433" y="935"/>
                  <a:pt x="1429" y="933"/>
                </a:cubicBezTo>
                <a:cubicBezTo>
                  <a:pt x="1425" y="931"/>
                  <a:pt x="1421" y="932"/>
                  <a:pt x="1418" y="928"/>
                </a:cubicBezTo>
                <a:cubicBezTo>
                  <a:pt x="1408" y="928"/>
                  <a:pt x="1401" y="921"/>
                  <a:pt x="1392" y="918"/>
                </a:cubicBezTo>
                <a:cubicBezTo>
                  <a:pt x="1383" y="915"/>
                  <a:pt x="1376" y="909"/>
                  <a:pt x="1366" y="909"/>
                </a:cubicBezTo>
                <a:cubicBezTo>
                  <a:pt x="1362" y="907"/>
                  <a:pt x="1359" y="902"/>
                  <a:pt x="1354" y="904"/>
                </a:cubicBezTo>
                <a:cubicBezTo>
                  <a:pt x="1352" y="895"/>
                  <a:pt x="1344" y="906"/>
                  <a:pt x="1342" y="896"/>
                </a:cubicBezTo>
                <a:cubicBezTo>
                  <a:pt x="1325" y="892"/>
                  <a:pt x="1308" y="886"/>
                  <a:pt x="1292" y="877"/>
                </a:cubicBezTo>
                <a:cubicBezTo>
                  <a:pt x="1284" y="873"/>
                  <a:pt x="1275" y="872"/>
                  <a:pt x="1268" y="864"/>
                </a:cubicBezTo>
                <a:cubicBezTo>
                  <a:pt x="1258" y="866"/>
                  <a:pt x="1252" y="852"/>
                  <a:pt x="1242" y="855"/>
                </a:cubicBezTo>
                <a:cubicBezTo>
                  <a:pt x="1228" y="840"/>
                  <a:pt x="1210" y="839"/>
                  <a:pt x="1196" y="825"/>
                </a:cubicBezTo>
                <a:cubicBezTo>
                  <a:pt x="1187" y="822"/>
                  <a:pt x="1180" y="813"/>
                  <a:pt x="1171" y="812"/>
                </a:cubicBezTo>
                <a:cubicBezTo>
                  <a:pt x="1168" y="806"/>
                  <a:pt x="1165" y="803"/>
                  <a:pt x="1160" y="803"/>
                </a:cubicBezTo>
                <a:cubicBezTo>
                  <a:pt x="1156" y="802"/>
                  <a:pt x="1153" y="793"/>
                  <a:pt x="1147" y="796"/>
                </a:cubicBezTo>
                <a:cubicBezTo>
                  <a:pt x="1151" y="802"/>
                  <a:pt x="1156" y="806"/>
                  <a:pt x="1162" y="805"/>
                </a:cubicBezTo>
                <a:cubicBezTo>
                  <a:pt x="1165" y="814"/>
                  <a:pt x="1172" y="814"/>
                  <a:pt x="1176" y="821"/>
                </a:cubicBezTo>
                <a:cubicBezTo>
                  <a:pt x="1187" y="825"/>
                  <a:pt x="1196" y="835"/>
                  <a:pt x="1207" y="839"/>
                </a:cubicBezTo>
                <a:cubicBezTo>
                  <a:pt x="1226" y="856"/>
                  <a:pt x="1247" y="864"/>
                  <a:pt x="1268" y="875"/>
                </a:cubicBezTo>
                <a:cubicBezTo>
                  <a:pt x="1274" y="876"/>
                  <a:pt x="1278" y="881"/>
                  <a:pt x="1283" y="882"/>
                </a:cubicBezTo>
                <a:cubicBezTo>
                  <a:pt x="1290" y="882"/>
                  <a:pt x="1293" y="892"/>
                  <a:pt x="1300" y="890"/>
                </a:cubicBezTo>
                <a:cubicBezTo>
                  <a:pt x="1309" y="900"/>
                  <a:pt x="1321" y="899"/>
                  <a:pt x="1332" y="905"/>
                </a:cubicBezTo>
                <a:cubicBezTo>
                  <a:pt x="1342" y="910"/>
                  <a:pt x="1354" y="910"/>
                  <a:pt x="1363" y="920"/>
                </a:cubicBezTo>
                <a:cubicBezTo>
                  <a:pt x="1369" y="920"/>
                  <a:pt x="1375" y="919"/>
                  <a:pt x="1378" y="926"/>
                </a:cubicBezTo>
                <a:cubicBezTo>
                  <a:pt x="1382" y="923"/>
                  <a:pt x="1385" y="925"/>
                  <a:pt x="1387" y="930"/>
                </a:cubicBezTo>
                <a:cubicBezTo>
                  <a:pt x="1390" y="929"/>
                  <a:pt x="1393" y="930"/>
                  <a:pt x="1395" y="934"/>
                </a:cubicBezTo>
                <a:cubicBezTo>
                  <a:pt x="1400" y="932"/>
                  <a:pt x="1403" y="938"/>
                  <a:pt x="1408" y="936"/>
                </a:cubicBezTo>
                <a:cubicBezTo>
                  <a:pt x="1411" y="942"/>
                  <a:pt x="1417" y="937"/>
                  <a:pt x="1421" y="944"/>
                </a:cubicBezTo>
                <a:cubicBezTo>
                  <a:pt x="1429" y="946"/>
                  <a:pt x="1438" y="949"/>
                  <a:pt x="1446" y="953"/>
                </a:cubicBezTo>
                <a:cubicBezTo>
                  <a:pt x="1453" y="962"/>
                  <a:pt x="1464" y="958"/>
                  <a:pt x="1471" y="965"/>
                </a:cubicBezTo>
                <a:cubicBezTo>
                  <a:pt x="1476" y="965"/>
                  <a:pt x="1480" y="968"/>
                  <a:pt x="1484" y="973"/>
                </a:cubicBezTo>
                <a:cubicBezTo>
                  <a:pt x="1487" y="972"/>
                  <a:pt x="1489" y="973"/>
                  <a:pt x="1491" y="975"/>
                </a:cubicBezTo>
                <a:cubicBezTo>
                  <a:pt x="1492" y="978"/>
                  <a:pt x="1496" y="977"/>
                  <a:pt x="1494" y="979"/>
                </a:cubicBezTo>
                <a:cubicBezTo>
                  <a:pt x="1489" y="979"/>
                  <a:pt x="1486" y="976"/>
                  <a:pt x="1482" y="974"/>
                </a:cubicBezTo>
                <a:cubicBezTo>
                  <a:pt x="1479" y="968"/>
                  <a:pt x="1472" y="977"/>
                  <a:pt x="1470" y="969"/>
                </a:cubicBezTo>
                <a:cubicBezTo>
                  <a:pt x="1466" y="968"/>
                  <a:pt x="1462" y="965"/>
                  <a:pt x="1458" y="964"/>
                </a:cubicBezTo>
                <a:cubicBezTo>
                  <a:pt x="1457" y="961"/>
                  <a:pt x="1453" y="964"/>
                  <a:pt x="1451" y="962"/>
                </a:cubicBezTo>
                <a:cubicBezTo>
                  <a:pt x="1449" y="959"/>
                  <a:pt x="1447" y="960"/>
                  <a:pt x="1444" y="960"/>
                </a:cubicBezTo>
                <a:cubicBezTo>
                  <a:pt x="1428" y="950"/>
                  <a:pt x="1409" y="950"/>
                  <a:pt x="1394" y="938"/>
                </a:cubicBezTo>
                <a:cubicBezTo>
                  <a:pt x="1390" y="938"/>
                  <a:pt x="1386" y="937"/>
                  <a:pt x="1383" y="935"/>
                </a:cubicBezTo>
                <a:cubicBezTo>
                  <a:pt x="1380" y="934"/>
                  <a:pt x="1375" y="939"/>
                  <a:pt x="1373" y="932"/>
                </a:cubicBezTo>
                <a:cubicBezTo>
                  <a:pt x="1364" y="935"/>
                  <a:pt x="1359" y="923"/>
                  <a:pt x="1350" y="927"/>
                </a:cubicBezTo>
                <a:cubicBezTo>
                  <a:pt x="1344" y="921"/>
                  <a:pt x="1336" y="922"/>
                  <a:pt x="1330" y="918"/>
                </a:cubicBezTo>
                <a:cubicBezTo>
                  <a:pt x="1325" y="921"/>
                  <a:pt x="1325" y="907"/>
                  <a:pt x="1319" y="915"/>
                </a:cubicBezTo>
                <a:cubicBezTo>
                  <a:pt x="1315" y="913"/>
                  <a:pt x="1313" y="907"/>
                  <a:pt x="1308" y="909"/>
                </a:cubicBezTo>
                <a:cubicBezTo>
                  <a:pt x="1294" y="902"/>
                  <a:pt x="1280" y="895"/>
                  <a:pt x="1266" y="888"/>
                </a:cubicBezTo>
                <a:cubicBezTo>
                  <a:pt x="1251" y="885"/>
                  <a:pt x="1238" y="874"/>
                  <a:pt x="1223" y="868"/>
                </a:cubicBezTo>
                <a:cubicBezTo>
                  <a:pt x="1216" y="864"/>
                  <a:pt x="1211" y="859"/>
                  <a:pt x="1203" y="859"/>
                </a:cubicBezTo>
                <a:cubicBezTo>
                  <a:pt x="1196" y="853"/>
                  <a:pt x="1190" y="848"/>
                  <a:pt x="1182" y="847"/>
                </a:cubicBezTo>
                <a:cubicBezTo>
                  <a:pt x="1169" y="833"/>
                  <a:pt x="1153" y="833"/>
                  <a:pt x="1141" y="817"/>
                </a:cubicBezTo>
                <a:cubicBezTo>
                  <a:pt x="1134" y="817"/>
                  <a:pt x="1129" y="809"/>
                  <a:pt x="1122" y="804"/>
                </a:cubicBezTo>
                <a:cubicBezTo>
                  <a:pt x="1115" y="801"/>
                  <a:pt x="1109" y="794"/>
                  <a:pt x="1102" y="788"/>
                </a:cubicBezTo>
                <a:cubicBezTo>
                  <a:pt x="1099" y="787"/>
                  <a:pt x="1096" y="784"/>
                  <a:pt x="1094" y="778"/>
                </a:cubicBezTo>
                <a:cubicBezTo>
                  <a:pt x="1089" y="779"/>
                  <a:pt x="1088" y="768"/>
                  <a:pt x="1083" y="770"/>
                </a:cubicBezTo>
                <a:cubicBezTo>
                  <a:pt x="1080" y="767"/>
                  <a:pt x="1079" y="757"/>
                  <a:pt x="1074" y="760"/>
                </a:cubicBezTo>
                <a:cubicBezTo>
                  <a:pt x="1075" y="758"/>
                  <a:pt x="1074" y="746"/>
                  <a:pt x="1068" y="748"/>
                </a:cubicBezTo>
                <a:cubicBezTo>
                  <a:pt x="1069" y="764"/>
                  <a:pt x="1085" y="777"/>
                  <a:pt x="1092" y="791"/>
                </a:cubicBezTo>
                <a:cubicBezTo>
                  <a:pt x="1100" y="793"/>
                  <a:pt x="1104" y="805"/>
                  <a:pt x="1112" y="806"/>
                </a:cubicBezTo>
                <a:cubicBezTo>
                  <a:pt x="1119" y="813"/>
                  <a:pt x="1126" y="819"/>
                  <a:pt x="1134" y="824"/>
                </a:cubicBezTo>
                <a:cubicBezTo>
                  <a:pt x="1148" y="833"/>
                  <a:pt x="1162" y="845"/>
                  <a:pt x="1176" y="853"/>
                </a:cubicBezTo>
                <a:cubicBezTo>
                  <a:pt x="1183" y="857"/>
                  <a:pt x="1191" y="859"/>
                  <a:pt x="1198" y="865"/>
                </a:cubicBezTo>
                <a:cubicBezTo>
                  <a:pt x="1204" y="873"/>
                  <a:pt x="1213" y="872"/>
                  <a:pt x="1220" y="879"/>
                </a:cubicBezTo>
                <a:cubicBezTo>
                  <a:pt x="1236" y="884"/>
                  <a:pt x="1251" y="895"/>
                  <a:pt x="1267" y="900"/>
                </a:cubicBezTo>
                <a:cubicBezTo>
                  <a:pt x="1271" y="898"/>
                  <a:pt x="1273" y="906"/>
                  <a:pt x="1276" y="906"/>
                </a:cubicBezTo>
                <a:cubicBezTo>
                  <a:pt x="1281" y="907"/>
                  <a:pt x="1284" y="910"/>
                  <a:pt x="1288" y="911"/>
                </a:cubicBezTo>
                <a:cubicBezTo>
                  <a:pt x="1296" y="914"/>
                  <a:pt x="1304" y="919"/>
                  <a:pt x="1312" y="922"/>
                </a:cubicBezTo>
                <a:cubicBezTo>
                  <a:pt x="1326" y="930"/>
                  <a:pt x="1342" y="933"/>
                  <a:pt x="1357" y="941"/>
                </a:cubicBezTo>
                <a:cubicBezTo>
                  <a:pt x="1362" y="937"/>
                  <a:pt x="1363" y="946"/>
                  <a:pt x="1368" y="944"/>
                </a:cubicBezTo>
                <a:cubicBezTo>
                  <a:pt x="1372" y="944"/>
                  <a:pt x="1377" y="943"/>
                  <a:pt x="1379" y="949"/>
                </a:cubicBezTo>
                <a:cubicBezTo>
                  <a:pt x="1388" y="948"/>
                  <a:pt x="1396" y="954"/>
                  <a:pt x="1404" y="956"/>
                </a:cubicBezTo>
                <a:cubicBezTo>
                  <a:pt x="1412" y="960"/>
                  <a:pt x="1420" y="962"/>
                  <a:pt x="1427" y="966"/>
                </a:cubicBezTo>
                <a:cubicBezTo>
                  <a:pt x="1435" y="969"/>
                  <a:pt x="1444" y="969"/>
                  <a:pt x="1452" y="973"/>
                </a:cubicBezTo>
                <a:cubicBezTo>
                  <a:pt x="1473" y="984"/>
                  <a:pt x="1495" y="994"/>
                  <a:pt x="1517" y="1001"/>
                </a:cubicBezTo>
                <a:cubicBezTo>
                  <a:pt x="1533" y="1012"/>
                  <a:pt x="1551" y="1017"/>
                  <a:pt x="1567" y="1027"/>
                </a:cubicBezTo>
                <a:cubicBezTo>
                  <a:pt x="1569" y="1031"/>
                  <a:pt x="1572" y="1032"/>
                  <a:pt x="1575" y="1031"/>
                </a:cubicBezTo>
                <a:cubicBezTo>
                  <a:pt x="1577" y="1034"/>
                  <a:pt x="1579" y="1040"/>
                  <a:pt x="1582" y="1039"/>
                </a:cubicBezTo>
                <a:cubicBezTo>
                  <a:pt x="1587" y="1046"/>
                  <a:pt x="1594" y="1044"/>
                  <a:pt x="1597" y="1054"/>
                </a:cubicBezTo>
                <a:cubicBezTo>
                  <a:pt x="1590" y="1055"/>
                  <a:pt x="1584" y="1049"/>
                  <a:pt x="1578" y="1047"/>
                </a:cubicBezTo>
                <a:cubicBezTo>
                  <a:pt x="1572" y="1045"/>
                  <a:pt x="1565" y="1043"/>
                  <a:pt x="1559" y="1040"/>
                </a:cubicBezTo>
                <a:cubicBezTo>
                  <a:pt x="1552" y="1041"/>
                  <a:pt x="1548" y="1033"/>
                  <a:pt x="1541" y="1033"/>
                </a:cubicBezTo>
                <a:cubicBezTo>
                  <a:pt x="1535" y="1028"/>
                  <a:pt x="1528" y="1029"/>
                  <a:pt x="1523" y="1022"/>
                </a:cubicBezTo>
                <a:cubicBezTo>
                  <a:pt x="1511" y="1020"/>
                  <a:pt x="1499" y="1017"/>
                  <a:pt x="1488" y="1012"/>
                </a:cubicBezTo>
                <a:cubicBezTo>
                  <a:pt x="1482" y="1012"/>
                  <a:pt x="1476" y="1010"/>
                  <a:pt x="1471" y="1007"/>
                </a:cubicBezTo>
                <a:cubicBezTo>
                  <a:pt x="1465" y="1005"/>
                  <a:pt x="1457" y="1010"/>
                  <a:pt x="1453" y="1002"/>
                </a:cubicBezTo>
                <a:cubicBezTo>
                  <a:pt x="1445" y="1007"/>
                  <a:pt x="1443" y="994"/>
                  <a:pt x="1435" y="1000"/>
                </a:cubicBezTo>
                <a:cubicBezTo>
                  <a:pt x="1432" y="998"/>
                  <a:pt x="1429" y="997"/>
                  <a:pt x="1426" y="996"/>
                </a:cubicBezTo>
                <a:cubicBezTo>
                  <a:pt x="1423" y="998"/>
                  <a:pt x="1421" y="991"/>
                  <a:pt x="1417" y="995"/>
                </a:cubicBezTo>
                <a:cubicBezTo>
                  <a:pt x="1406" y="991"/>
                  <a:pt x="1394" y="987"/>
                  <a:pt x="1382" y="985"/>
                </a:cubicBezTo>
                <a:cubicBezTo>
                  <a:pt x="1377" y="978"/>
                  <a:pt x="1370" y="981"/>
                  <a:pt x="1364" y="975"/>
                </a:cubicBezTo>
                <a:cubicBezTo>
                  <a:pt x="1357" y="976"/>
                  <a:pt x="1352" y="970"/>
                  <a:pt x="1345" y="971"/>
                </a:cubicBezTo>
                <a:cubicBezTo>
                  <a:pt x="1338" y="968"/>
                  <a:pt x="1330" y="966"/>
                  <a:pt x="1326" y="964"/>
                </a:cubicBezTo>
                <a:cubicBezTo>
                  <a:pt x="1319" y="962"/>
                  <a:pt x="1313" y="957"/>
                  <a:pt x="1305" y="958"/>
                </a:cubicBezTo>
                <a:cubicBezTo>
                  <a:pt x="1300" y="950"/>
                  <a:pt x="1292" y="954"/>
                  <a:pt x="1287" y="947"/>
                </a:cubicBezTo>
                <a:cubicBezTo>
                  <a:pt x="1280" y="947"/>
                  <a:pt x="1274" y="941"/>
                  <a:pt x="1267" y="938"/>
                </a:cubicBezTo>
                <a:cubicBezTo>
                  <a:pt x="1254" y="933"/>
                  <a:pt x="1241" y="929"/>
                  <a:pt x="1229" y="921"/>
                </a:cubicBezTo>
                <a:cubicBezTo>
                  <a:pt x="1222" y="922"/>
                  <a:pt x="1217" y="914"/>
                  <a:pt x="1210" y="914"/>
                </a:cubicBezTo>
                <a:cubicBezTo>
                  <a:pt x="1204" y="908"/>
                  <a:pt x="1197" y="907"/>
                  <a:pt x="1191" y="901"/>
                </a:cubicBezTo>
                <a:cubicBezTo>
                  <a:pt x="1177" y="897"/>
                  <a:pt x="1166" y="888"/>
                  <a:pt x="1153" y="880"/>
                </a:cubicBezTo>
                <a:cubicBezTo>
                  <a:pt x="1147" y="878"/>
                  <a:pt x="1142" y="872"/>
                  <a:pt x="1136" y="870"/>
                </a:cubicBezTo>
                <a:cubicBezTo>
                  <a:pt x="1130" y="863"/>
                  <a:pt x="1122" y="864"/>
                  <a:pt x="1117" y="857"/>
                </a:cubicBezTo>
                <a:cubicBezTo>
                  <a:pt x="1105" y="848"/>
                  <a:pt x="1093" y="839"/>
                  <a:pt x="1081" y="830"/>
                </a:cubicBezTo>
                <a:cubicBezTo>
                  <a:pt x="1079" y="826"/>
                  <a:pt x="1077" y="821"/>
                  <a:pt x="1074" y="822"/>
                </a:cubicBezTo>
                <a:cubicBezTo>
                  <a:pt x="1078" y="830"/>
                  <a:pt x="1082" y="836"/>
                  <a:pt x="1087" y="841"/>
                </a:cubicBezTo>
                <a:cubicBezTo>
                  <a:pt x="1092" y="847"/>
                  <a:pt x="1099" y="843"/>
                  <a:pt x="1103" y="853"/>
                </a:cubicBezTo>
                <a:cubicBezTo>
                  <a:pt x="1107" y="859"/>
                  <a:pt x="1113" y="862"/>
                  <a:pt x="1118" y="865"/>
                </a:cubicBezTo>
                <a:cubicBezTo>
                  <a:pt x="1123" y="870"/>
                  <a:pt x="1129" y="876"/>
                  <a:pt x="1136" y="875"/>
                </a:cubicBezTo>
                <a:cubicBezTo>
                  <a:pt x="1140" y="883"/>
                  <a:pt x="1146" y="886"/>
                  <a:pt x="1151" y="887"/>
                </a:cubicBezTo>
                <a:cubicBezTo>
                  <a:pt x="1157" y="893"/>
                  <a:pt x="1162" y="898"/>
                  <a:pt x="1169" y="898"/>
                </a:cubicBezTo>
                <a:cubicBezTo>
                  <a:pt x="1173" y="906"/>
                  <a:pt x="1181" y="902"/>
                  <a:pt x="1185" y="910"/>
                </a:cubicBezTo>
                <a:cubicBezTo>
                  <a:pt x="1191" y="910"/>
                  <a:pt x="1196" y="918"/>
                  <a:pt x="1203" y="917"/>
                </a:cubicBezTo>
                <a:cubicBezTo>
                  <a:pt x="1207" y="926"/>
                  <a:pt x="1216" y="918"/>
                  <a:pt x="1219" y="929"/>
                </a:cubicBezTo>
                <a:cubicBezTo>
                  <a:pt x="1225" y="931"/>
                  <a:pt x="1231" y="935"/>
                  <a:pt x="1237" y="937"/>
                </a:cubicBezTo>
                <a:cubicBezTo>
                  <a:pt x="1249" y="944"/>
                  <a:pt x="1262" y="944"/>
                  <a:pt x="1272" y="956"/>
                </a:cubicBezTo>
                <a:cubicBezTo>
                  <a:pt x="1284" y="958"/>
                  <a:pt x="1295" y="965"/>
                  <a:pt x="1308" y="968"/>
                </a:cubicBezTo>
                <a:cubicBezTo>
                  <a:pt x="1313" y="971"/>
                  <a:pt x="1319" y="971"/>
                  <a:pt x="1324" y="976"/>
                </a:cubicBezTo>
                <a:cubicBezTo>
                  <a:pt x="1328" y="975"/>
                  <a:pt x="1330" y="978"/>
                  <a:pt x="1334" y="977"/>
                </a:cubicBezTo>
                <a:cubicBezTo>
                  <a:pt x="1338" y="975"/>
                  <a:pt x="1339" y="984"/>
                  <a:pt x="1344" y="980"/>
                </a:cubicBezTo>
                <a:cubicBezTo>
                  <a:pt x="1349" y="983"/>
                  <a:pt x="1355" y="985"/>
                  <a:pt x="1361" y="985"/>
                </a:cubicBezTo>
                <a:cubicBezTo>
                  <a:pt x="1366" y="993"/>
                  <a:pt x="1374" y="991"/>
                  <a:pt x="1380" y="992"/>
                </a:cubicBezTo>
                <a:cubicBezTo>
                  <a:pt x="1385" y="999"/>
                  <a:pt x="1392" y="994"/>
                  <a:pt x="1397" y="1001"/>
                </a:cubicBezTo>
                <a:cubicBezTo>
                  <a:pt x="1400" y="1000"/>
                  <a:pt x="1403" y="1002"/>
                  <a:pt x="1406" y="1002"/>
                </a:cubicBezTo>
                <a:cubicBezTo>
                  <a:pt x="1408" y="1007"/>
                  <a:pt x="1414" y="1001"/>
                  <a:pt x="1416" y="1005"/>
                </a:cubicBezTo>
                <a:cubicBezTo>
                  <a:pt x="1429" y="1008"/>
                  <a:pt x="1441" y="1011"/>
                  <a:pt x="1454" y="1013"/>
                </a:cubicBezTo>
                <a:cubicBezTo>
                  <a:pt x="1458" y="1018"/>
                  <a:pt x="1466" y="1012"/>
                  <a:pt x="1471" y="1018"/>
                </a:cubicBezTo>
                <a:cubicBezTo>
                  <a:pt x="1477" y="1021"/>
                  <a:pt x="1485" y="1020"/>
                  <a:pt x="1490" y="1026"/>
                </a:cubicBezTo>
                <a:cubicBezTo>
                  <a:pt x="1515" y="1028"/>
                  <a:pt x="1537" y="1044"/>
                  <a:pt x="1561" y="1053"/>
                </a:cubicBezTo>
                <a:cubicBezTo>
                  <a:pt x="1573" y="1058"/>
                  <a:pt x="1585" y="1062"/>
                  <a:pt x="1596" y="1069"/>
                </a:cubicBezTo>
                <a:cubicBezTo>
                  <a:pt x="1602" y="1070"/>
                  <a:pt x="1607" y="1076"/>
                  <a:pt x="1613" y="1078"/>
                </a:cubicBezTo>
                <a:cubicBezTo>
                  <a:pt x="1618" y="1084"/>
                  <a:pt x="1626" y="1081"/>
                  <a:pt x="1630" y="1092"/>
                </a:cubicBezTo>
                <a:cubicBezTo>
                  <a:pt x="1615" y="1086"/>
                  <a:pt x="1602" y="1079"/>
                  <a:pt x="1588" y="1071"/>
                </a:cubicBezTo>
                <a:cubicBezTo>
                  <a:pt x="1559" y="1062"/>
                  <a:pt x="1528" y="1057"/>
                  <a:pt x="1499" y="1047"/>
                </a:cubicBezTo>
                <a:cubicBezTo>
                  <a:pt x="1482" y="1050"/>
                  <a:pt x="1469" y="1040"/>
                  <a:pt x="1453" y="1043"/>
                </a:cubicBezTo>
                <a:cubicBezTo>
                  <a:pt x="1450" y="1038"/>
                  <a:pt x="1447" y="1037"/>
                  <a:pt x="1442" y="1040"/>
                </a:cubicBezTo>
                <a:cubicBezTo>
                  <a:pt x="1440" y="1032"/>
                  <a:pt x="1434" y="1039"/>
                  <a:pt x="1430" y="1035"/>
                </a:cubicBezTo>
                <a:cubicBezTo>
                  <a:pt x="1427" y="1033"/>
                  <a:pt x="1423" y="1034"/>
                  <a:pt x="1419" y="1036"/>
                </a:cubicBezTo>
                <a:cubicBezTo>
                  <a:pt x="1415" y="1033"/>
                  <a:pt x="1412" y="1030"/>
                  <a:pt x="1406" y="1034"/>
                </a:cubicBezTo>
                <a:cubicBezTo>
                  <a:pt x="1402" y="1025"/>
                  <a:pt x="1394" y="1033"/>
                  <a:pt x="1390" y="1025"/>
                </a:cubicBezTo>
                <a:cubicBezTo>
                  <a:pt x="1384" y="1023"/>
                  <a:pt x="1375" y="1028"/>
                  <a:pt x="1371" y="1018"/>
                </a:cubicBezTo>
                <a:cubicBezTo>
                  <a:pt x="1362" y="1025"/>
                  <a:pt x="1359" y="1013"/>
                  <a:pt x="1350" y="1018"/>
                </a:cubicBezTo>
                <a:cubicBezTo>
                  <a:pt x="1344" y="1016"/>
                  <a:pt x="1339" y="1010"/>
                  <a:pt x="1332" y="1011"/>
                </a:cubicBezTo>
                <a:cubicBezTo>
                  <a:pt x="1328" y="1012"/>
                  <a:pt x="1326" y="1007"/>
                  <a:pt x="1323" y="1006"/>
                </a:cubicBezTo>
                <a:cubicBezTo>
                  <a:pt x="1320" y="1009"/>
                  <a:pt x="1317" y="1008"/>
                  <a:pt x="1314" y="1006"/>
                </a:cubicBezTo>
                <a:cubicBezTo>
                  <a:pt x="1308" y="1004"/>
                  <a:pt x="1302" y="1000"/>
                  <a:pt x="1295" y="998"/>
                </a:cubicBezTo>
                <a:cubicBezTo>
                  <a:pt x="1289" y="997"/>
                  <a:pt x="1283" y="995"/>
                  <a:pt x="1277" y="991"/>
                </a:cubicBezTo>
                <a:cubicBezTo>
                  <a:pt x="1270" y="990"/>
                  <a:pt x="1264" y="988"/>
                  <a:pt x="1258" y="984"/>
                </a:cubicBezTo>
                <a:cubicBezTo>
                  <a:pt x="1245" y="982"/>
                  <a:pt x="1234" y="974"/>
                  <a:pt x="1222" y="972"/>
                </a:cubicBezTo>
                <a:cubicBezTo>
                  <a:pt x="1210" y="965"/>
                  <a:pt x="1198" y="957"/>
                  <a:pt x="1185" y="954"/>
                </a:cubicBezTo>
                <a:cubicBezTo>
                  <a:pt x="1183" y="950"/>
                  <a:pt x="1180" y="949"/>
                  <a:pt x="1177" y="950"/>
                </a:cubicBezTo>
                <a:cubicBezTo>
                  <a:pt x="1174" y="946"/>
                  <a:pt x="1171" y="943"/>
                  <a:pt x="1168" y="943"/>
                </a:cubicBezTo>
                <a:cubicBezTo>
                  <a:pt x="1162" y="937"/>
                  <a:pt x="1156" y="935"/>
                  <a:pt x="1150" y="932"/>
                </a:cubicBezTo>
                <a:cubicBezTo>
                  <a:pt x="1145" y="925"/>
                  <a:pt x="1137" y="928"/>
                  <a:pt x="1132" y="922"/>
                </a:cubicBezTo>
                <a:cubicBezTo>
                  <a:pt x="1127" y="917"/>
                  <a:pt x="1120" y="916"/>
                  <a:pt x="1114" y="911"/>
                </a:cubicBezTo>
                <a:cubicBezTo>
                  <a:pt x="1109" y="907"/>
                  <a:pt x="1104" y="902"/>
                  <a:pt x="1099" y="899"/>
                </a:cubicBezTo>
                <a:cubicBezTo>
                  <a:pt x="1097" y="895"/>
                  <a:pt x="1094" y="894"/>
                  <a:pt x="1091" y="895"/>
                </a:cubicBezTo>
                <a:cubicBezTo>
                  <a:pt x="1088" y="891"/>
                  <a:pt x="1087" y="882"/>
                  <a:pt x="1081" y="888"/>
                </a:cubicBezTo>
                <a:cubicBezTo>
                  <a:pt x="1085" y="894"/>
                  <a:pt x="1089" y="900"/>
                  <a:pt x="1094" y="901"/>
                </a:cubicBezTo>
                <a:cubicBezTo>
                  <a:pt x="1100" y="905"/>
                  <a:pt x="1104" y="913"/>
                  <a:pt x="1110" y="913"/>
                </a:cubicBezTo>
                <a:cubicBezTo>
                  <a:pt x="1119" y="922"/>
                  <a:pt x="1129" y="929"/>
                  <a:pt x="1141" y="932"/>
                </a:cubicBezTo>
                <a:cubicBezTo>
                  <a:pt x="1149" y="943"/>
                  <a:pt x="1161" y="943"/>
                  <a:pt x="1170" y="953"/>
                </a:cubicBezTo>
                <a:cubicBezTo>
                  <a:pt x="1182" y="958"/>
                  <a:pt x="1192" y="966"/>
                  <a:pt x="1203" y="970"/>
                </a:cubicBezTo>
                <a:cubicBezTo>
                  <a:pt x="1213" y="978"/>
                  <a:pt x="1225" y="979"/>
                  <a:pt x="1234" y="988"/>
                </a:cubicBezTo>
                <a:cubicBezTo>
                  <a:pt x="1241" y="987"/>
                  <a:pt x="1246" y="991"/>
                  <a:pt x="1251" y="993"/>
                </a:cubicBezTo>
                <a:cubicBezTo>
                  <a:pt x="1254" y="997"/>
                  <a:pt x="1258" y="992"/>
                  <a:pt x="1260" y="998"/>
                </a:cubicBezTo>
                <a:cubicBezTo>
                  <a:pt x="1263" y="996"/>
                  <a:pt x="1266" y="999"/>
                  <a:pt x="1269" y="998"/>
                </a:cubicBezTo>
                <a:cubicBezTo>
                  <a:pt x="1278" y="1008"/>
                  <a:pt x="1291" y="1006"/>
                  <a:pt x="1301" y="1013"/>
                </a:cubicBezTo>
                <a:cubicBezTo>
                  <a:pt x="1307" y="1012"/>
                  <a:pt x="1312" y="1017"/>
                  <a:pt x="1318" y="1018"/>
                </a:cubicBezTo>
                <a:cubicBezTo>
                  <a:pt x="1320" y="1022"/>
                  <a:pt x="1325" y="1017"/>
                  <a:pt x="1326" y="1022"/>
                </a:cubicBezTo>
                <a:cubicBezTo>
                  <a:pt x="1330" y="1020"/>
                  <a:pt x="1333" y="1021"/>
                  <a:pt x="1336" y="1023"/>
                </a:cubicBezTo>
                <a:cubicBezTo>
                  <a:pt x="1341" y="1024"/>
                  <a:pt x="1347" y="1023"/>
                  <a:pt x="1351" y="1029"/>
                </a:cubicBezTo>
                <a:cubicBezTo>
                  <a:pt x="1358" y="1025"/>
                  <a:pt x="1362" y="1033"/>
                  <a:pt x="1368" y="1034"/>
                </a:cubicBezTo>
                <a:cubicBezTo>
                  <a:pt x="1375" y="1033"/>
                  <a:pt x="1380" y="1037"/>
                  <a:pt x="1386" y="1039"/>
                </a:cubicBezTo>
                <a:cubicBezTo>
                  <a:pt x="1393" y="1035"/>
                  <a:pt x="1397" y="1043"/>
                  <a:pt x="1404" y="1041"/>
                </a:cubicBezTo>
                <a:cubicBezTo>
                  <a:pt x="1406" y="1043"/>
                  <a:pt x="1409" y="1043"/>
                  <a:pt x="1411" y="1043"/>
                </a:cubicBezTo>
                <a:cubicBezTo>
                  <a:pt x="1415" y="1041"/>
                  <a:pt x="1416" y="1048"/>
                  <a:pt x="1420" y="1044"/>
                </a:cubicBezTo>
                <a:cubicBezTo>
                  <a:pt x="1425" y="1048"/>
                  <a:pt x="1431" y="1050"/>
                  <a:pt x="1438" y="1049"/>
                </a:cubicBezTo>
                <a:cubicBezTo>
                  <a:pt x="1439" y="1052"/>
                  <a:pt x="1442" y="1048"/>
                  <a:pt x="1444" y="1048"/>
                </a:cubicBezTo>
                <a:cubicBezTo>
                  <a:pt x="1445" y="1049"/>
                  <a:pt x="1445" y="1052"/>
                  <a:pt x="1446" y="1053"/>
                </a:cubicBezTo>
                <a:cubicBezTo>
                  <a:pt x="1449" y="1054"/>
                  <a:pt x="1452" y="1053"/>
                  <a:pt x="1455" y="1054"/>
                </a:cubicBezTo>
                <a:cubicBezTo>
                  <a:pt x="1461" y="1056"/>
                  <a:pt x="1468" y="1054"/>
                  <a:pt x="1473" y="1059"/>
                </a:cubicBezTo>
                <a:cubicBezTo>
                  <a:pt x="1480" y="1055"/>
                  <a:pt x="1484" y="1057"/>
                  <a:pt x="1489" y="1061"/>
                </a:cubicBezTo>
                <a:cubicBezTo>
                  <a:pt x="1497" y="1056"/>
                  <a:pt x="1501" y="1065"/>
                  <a:pt x="1508" y="1063"/>
                </a:cubicBezTo>
                <a:cubicBezTo>
                  <a:pt x="1513" y="1065"/>
                  <a:pt x="1520" y="1062"/>
                  <a:pt x="1525" y="1068"/>
                </a:cubicBezTo>
                <a:cubicBezTo>
                  <a:pt x="1531" y="1070"/>
                  <a:pt x="1538" y="1067"/>
                  <a:pt x="1542" y="1073"/>
                </a:cubicBezTo>
                <a:cubicBezTo>
                  <a:pt x="1548" y="1073"/>
                  <a:pt x="1554" y="1071"/>
                  <a:pt x="1559" y="1075"/>
                </a:cubicBezTo>
                <a:cubicBezTo>
                  <a:pt x="1564" y="1078"/>
                  <a:pt x="1571" y="1076"/>
                  <a:pt x="1576" y="1080"/>
                </a:cubicBezTo>
                <a:cubicBezTo>
                  <a:pt x="1588" y="1084"/>
                  <a:pt x="1599" y="1089"/>
                  <a:pt x="1610" y="1094"/>
                </a:cubicBezTo>
                <a:cubicBezTo>
                  <a:pt x="1619" y="1097"/>
                  <a:pt x="1625" y="1107"/>
                  <a:pt x="1635" y="1107"/>
                </a:cubicBezTo>
                <a:cubicBezTo>
                  <a:pt x="1642" y="1114"/>
                  <a:pt x="1652" y="1112"/>
                  <a:pt x="1657" y="1126"/>
                </a:cubicBezTo>
                <a:cubicBezTo>
                  <a:pt x="1652" y="1127"/>
                  <a:pt x="1649" y="1117"/>
                  <a:pt x="1642" y="1120"/>
                </a:cubicBezTo>
                <a:cubicBezTo>
                  <a:pt x="1638" y="1114"/>
                  <a:pt x="1631" y="1117"/>
                  <a:pt x="1625" y="1115"/>
                </a:cubicBezTo>
                <a:cubicBezTo>
                  <a:pt x="1619" y="1114"/>
                  <a:pt x="1616" y="1106"/>
                  <a:pt x="1610" y="1109"/>
                </a:cubicBezTo>
                <a:cubicBezTo>
                  <a:pt x="1604" y="1105"/>
                  <a:pt x="1598" y="1106"/>
                  <a:pt x="1593" y="1100"/>
                </a:cubicBezTo>
                <a:cubicBezTo>
                  <a:pt x="1588" y="1102"/>
                  <a:pt x="1583" y="1100"/>
                  <a:pt x="1578" y="1100"/>
                </a:cubicBezTo>
                <a:cubicBezTo>
                  <a:pt x="1574" y="1095"/>
                  <a:pt x="1568" y="1099"/>
                  <a:pt x="1564" y="1096"/>
                </a:cubicBezTo>
                <a:cubicBezTo>
                  <a:pt x="1561" y="1097"/>
                  <a:pt x="1559" y="1095"/>
                  <a:pt x="1557" y="1094"/>
                </a:cubicBezTo>
                <a:cubicBezTo>
                  <a:pt x="1556" y="1091"/>
                  <a:pt x="1552" y="1094"/>
                  <a:pt x="1550" y="1092"/>
                </a:cubicBezTo>
                <a:cubicBezTo>
                  <a:pt x="1545" y="1092"/>
                  <a:pt x="1540" y="1091"/>
                  <a:pt x="1536" y="1088"/>
                </a:cubicBezTo>
                <a:cubicBezTo>
                  <a:pt x="1525" y="1093"/>
                  <a:pt x="1518" y="1086"/>
                  <a:pt x="1508" y="1089"/>
                </a:cubicBezTo>
                <a:cubicBezTo>
                  <a:pt x="1504" y="1083"/>
                  <a:pt x="1498" y="1087"/>
                  <a:pt x="1494" y="1085"/>
                </a:cubicBezTo>
                <a:cubicBezTo>
                  <a:pt x="1488" y="1085"/>
                  <a:pt x="1484" y="1083"/>
                  <a:pt x="1479" y="1085"/>
                </a:cubicBezTo>
                <a:cubicBezTo>
                  <a:pt x="1478" y="1082"/>
                  <a:pt x="1477" y="1084"/>
                  <a:pt x="1475" y="1084"/>
                </a:cubicBezTo>
                <a:cubicBezTo>
                  <a:pt x="1474" y="1084"/>
                  <a:pt x="1472" y="1083"/>
                  <a:pt x="1472" y="1083"/>
                </a:cubicBezTo>
                <a:cubicBezTo>
                  <a:pt x="1469" y="1083"/>
                  <a:pt x="1466" y="1085"/>
                  <a:pt x="1464" y="1084"/>
                </a:cubicBezTo>
                <a:cubicBezTo>
                  <a:pt x="1459" y="1084"/>
                  <a:pt x="1455" y="1081"/>
                  <a:pt x="1450" y="1080"/>
                </a:cubicBezTo>
                <a:cubicBezTo>
                  <a:pt x="1445" y="1080"/>
                  <a:pt x="1440" y="1080"/>
                  <a:pt x="1435" y="1080"/>
                </a:cubicBezTo>
                <a:cubicBezTo>
                  <a:pt x="1430" y="1079"/>
                  <a:pt x="1424" y="1076"/>
                  <a:pt x="1420" y="1079"/>
                </a:cubicBezTo>
                <a:cubicBezTo>
                  <a:pt x="1410" y="1077"/>
                  <a:pt x="1401" y="1074"/>
                  <a:pt x="1390" y="1078"/>
                </a:cubicBezTo>
                <a:cubicBezTo>
                  <a:pt x="1386" y="1073"/>
                  <a:pt x="1380" y="1077"/>
                  <a:pt x="1376" y="1074"/>
                </a:cubicBezTo>
                <a:cubicBezTo>
                  <a:pt x="1373" y="1076"/>
                  <a:pt x="1370" y="1077"/>
                  <a:pt x="1369" y="1072"/>
                </a:cubicBezTo>
                <a:cubicBezTo>
                  <a:pt x="1366" y="1073"/>
                  <a:pt x="1363" y="1076"/>
                  <a:pt x="1361" y="1074"/>
                </a:cubicBezTo>
                <a:cubicBezTo>
                  <a:pt x="1341" y="1074"/>
                  <a:pt x="1321" y="1073"/>
                  <a:pt x="1301" y="1072"/>
                </a:cubicBezTo>
                <a:cubicBezTo>
                  <a:pt x="1291" y="1070"/>
                  <a:pt x="1282" y="1067"/>
                  <a:pt x="1271" y="1071"/>
                </a:cubicBezTo>
                <a:cubicBezTo>
                  <a:pt x="1263" y="1064"/>
                  <a:pt x="1251" y="1069"/>
                  <a:pt x="1243" y="1063"/>
                </a:cubicBezTo>
                <a:cubicBezTo>
                  <a:pt x="1232" y="1067"/>
                  <a:pt x="1224" y="1057"/>
                  <a:pt x="1214" y="1058"/>
                </a:cubicBezTo>
                <a:cubicBezTo>
                  <a:pt x="1205" y="1054"/>
                  <a:pt x="1196" y="1052"/>
                  <a:pt x="1186" y="1050"/>
                </a:cubicBezTo>
                <a:cubicBezTo>
                  <a:pt x="1177" y="1046"/>
                  <a:pt x="1168" y="1044"/>
                  <a:pt x="1158" y="1042"/>
                </a:cubicBezTo>
                <a:cubicBezTo>
                  <a:pt x="1154" y="1038"/>
                  <a:pt x="1149" y="1038"/>
                  <a:pt x="1145" y="1035"/>
                </a:cubicBezTo>
                <a:cubicBezTo>
                  <a:pt x="1139" y="1039"/>
                  <a:pt x="1136" y="1032"/>
                  <a:pt x="1131" y="1031"/>
                </a:cubicBezTo>
                <a:cubicBezTo>
                  <a:pt x="1126" y="1030"/>
                  <a:pt x="1122" y="1028"/>
                  <a:pt x="1117" y="1027"/>
                </a:cubicBezTo>
                <a:cubicBezTo>
                  <a:pt x="1114" y="1022"/>
                  <a:pt x="1107" y="1027"/>
                  <a:pt x="1104" y="1019"/>
                </a:cubicBezTo>
                <a:cubicBezTo>
                  <a:pt x="1099" y="1020"/>
                  <a:pt x="1094" y="1018"/>
                  <a:pt x="1090" y="1015"/>
                </a:cubicBezTo>
                <a:cubicBezTo>
                  <a:pt x="1085" y="1018"/>
                  <a:pt x="1083" y="1007"/>
                  <a:pt x="1077" y="1008"/>
                </a:cubicBezTo>
                <a:cubicBezTo>
                  <a:pt x="1081" y="1017"/>
                  <a:pt x="1086" y="1021"/>
                  <a:pt x="1093" y="1020"/>
                </a:cubicBezTo>
                <a:cubicBezTo>
                  <a:pt x="1099" y="1020"/>
                  <a:pt x="1102" y="1030"/>
                  <a:pt x="1109" y="1028"/>
                </a:cubicBezTo>
                <a:cubicBezTo>
                  <a:pt x="1120" y="1036"/>
                  <a:pt x="1133" y="1038"/>
                  <a:pt x="1144" y="1044"/>
                </a:cubicBezTo>
                <a:cubicBezTo>
                  <a:pt x="1150" y="1045"/>
                  <a:pt x="1155" y="1050"/>
                  <a:pt x="1162" y="1049"/>
                </a:cubicBezTo>
                <a:cubicBezTo>
                  <a:pt x="1168" y="1052"/>
                  <a:pt x="1174" y="1054"/>
                  <a:pt x="1181" y="1056"/>
                </a:cubicBezTo>
                <a:cubicBezTo>
                  <a:pt x="1184" y="1055"/>
                  <a:pt x="1186" y="1061"/>
                  <a:pt x="1190" y="1057"/>
                </a:cubicBezTo>
                <a:cubicBezTo>
                  <a:pt x="1192" y="1061"/>
                  <a:pt x="1195" y="1062"/>
                  <a:pt x="1198" y="1061"/>
                </a:cubicBezTo>
                <a:cubicBezTo>
                  <a:pt x="1204" y="1066"/>
                  <a:pt x="1211" y="1064"/>
                  <a:pt x="1217" y="1069"/>
                </a:cubicBezTo>
                <a:cubicBezTo>
                  <a:pt x="1220" y="1068"/>
                  <a:pt x="1223" y="1069"/>
                  <a:pt x="1225" y="1073"/>
                </a:cubicBezTo>
                <a:cubicBezTo>
                  <a:pt x="1229" y="1070"/>
                  <a:pt x="1232" y="1069"/>
                  <a:pt x="1235" y="1070"/>
                </a:cubicBezTo>
                <a:cubicBezTo>
                  <a:pt x="1241" y="1075"/>
                  <a:pt x="1247" y="1076"/>
                  <a:pt x="1255" y="1074"/>
                </a:cubicBezTo>
                <a:cubicBezTo>
                  <a:pt x="1260" y="1077"/>
                  <a:pt x="1266" y="1079"/>
                  <a:pt x="1272" y="1079"/>
                </a:cubicBezTo>
                <a:cubicBezTo>
                  <a:pt x="1280" y="1076"/>
                  <a:pt x="1285" y="1083"/>
                  <a:pt x="1293" y="1079"/>
                </a:cubicBezTo>
                <a:cubicBezTo>
                  <a:pt x="1305" y="1084"/>
                  <a:pt x="1319" y="1081"/>
                  <a:pt x="1331" y="1084"/>
                </a:cubicBezTo>
                <a:cubicBezTo>
                  <a:pt x="1345" y="1083"/>
                  <a:pt x="1357" y="1088"/>
                  <a:pt x="1372" y="1082"/>
                </a:cubicBezTo>
                <a:cubicBezTo>
                  <a:pt x="1377" y="1091"/>
                  <a:pt x="1387" y="1081"/>
                  <a:pt x="1392" y="1088"/>
                </a:cubicBezTo>
                <a:cubicBezTo>
                  <a:pt x="1402" y="1085"/>
                  <a:pt x="1408" y="1091"/>
                  <a:pt x="1417" y="1090"/>
                </a:cubicBezTo>
                <a:cubicBezTo>
                  <a:pt x="1424" y="1090"/>
                  <a:pt x="1431" y="1092"/>
                  <a:pt x="1439" y="1092"/>
                </a:cubicBezTo>
                <a:cubicBezTo>
                  <a:pt x="1443" y="1092"/>
                  <a:pt x="1446" y="1092"/>
                  <a:pt x="1450" y="1092"/>
                </a:cubicBezTo>
                <a:cubicBezTo>
                  <a:pt x="1453" y="1098"/>
                  <a:pt x="1460" y="1089"/>
                  <a:pt x="1462" y="1097"/>
                </a:cubicBezTo>
                <a:cubicBezTo>
                  <a:pt x="1470" y="1094"/>
                  <a:pt x="1477" y="1096"/>
                  <a:pt x="1485" y="1096"/>
                </a:cubicBezTo>
                <a:cubicBezTo>
                  <a:pt x="1490" y="1092"/>
                  <a:pt x="1491" y="1101"/>
                  <a:pt x="1495" y="1099"/>
                </a:cubicBezTo>
                <a:cubicBezTo>
                  <a:pt x="1501" y="1095"/>
                  <a:pt x="1504" y="1098"/>
                  <a:pt x="1508" y="1101"/>
                </a:cubicBezTo>
                <a:cubicBezTo>
                  <a:pt x="1517" y="1096"/>
                  <a:pt x="1522" y="1105"/>
                  <a:pt x="1530" y="1103"/>
                </a:cubicBezTo>
                <a:cubicBezTo>
                  <a:pt x="1533" y="1104"/>
                  <a:pt x="1539" y="1099"/>
                  <a:pt x="1540" y="1106"/>
                </a:cubicBezTo>
                <a:cubicBezTo>
                  <a:pt x="1546" y="1103"/>
                  <a:pt x="1549" y="1106"/>
                  <a:pt x="1554" y="1104"/>
                </a:cubicBezTo>
                <a:cubicBezTo>
                  <a:pt x="1567" y="1112"/>
                  <a:pt x="1581" y="1113"/>
                  <a:pt x="1595" y="1114"/>
                </a:cubicBezTo>
                <a:cubicBezTo>
                  <a:pt x="1601" y="1119"/>
                  <a:pt x="1607" y="1122"/>
                  <a:pt x="1614" y="1121"/>
                </a:cubicBezTo>
                <a:cubicBezTo>
                  <a:pt x="1615" y="1128"/>
                  <a:pt x="1621" y="1123"/>
                  <a:pt x="1624" y="1124"/>
                </a:cubicBezTo>
                <a:cubicBezTo>
                  <a:pt x="1626" y="1131"/>
                  <a:pt x="1631" y="1126"/>
                  <a:pt x="1635" y="1127"/>
                </a:cubicBezTo>
                <a:cubicBezTo>
                  <a:pt x="1636" y="1136"/>
                  <a:pt x="1643" y="1125"/>
                  <a:pt x="1644" y="1134"/>
                </a:cubicBezTo>
                <a:cubicBezTo>
                  <a:pt x="1649" y="1130"/>
                  <a:pt x="1650" y="1139"/>
                  <a:pt x="1655" y="1137"/>
                </a:cubicBezTo>
                <a:cubicBezTo>
                  <a:pt x="1660" y="1144"/>
                  <a:pt x="1668" y="1143"/>
                  <a:pt x="1673" y="1150"/>
                </a:cubicBezTo>
                <a:cubicBezTo>
                  <a:pt x="1667" y="1150"/>
                  <a:pt x="1662" y="1146"/>
                  <a:pt x="1655" y="1148"/>
                </a:cubicBezTo>
                <a:cubicBezTo>
                  <a:pt x="1652" y="1150"/>
                  <a:pt x="1652" y="1146"/>
                  <a:pt x="1650" y="1145"/>
                </a:cubicBezTo>
                <a:cubicBezTo>
                  <a:pt x="1649" y="1145"/>
                  <a:pt x="1647" y="1148"/>
                  <a:pt x="1646" y="1148"/>
                </a:cubicBezTo>
                <a:cubicBezTo>
                  <a:pt x="1643" y="1147"/>
                  <a:pt x="1640" y="1144"/>
                  <a:pt x="1638" y="1143"/>
                </a:cubicBezTo>
                <a:cubicBezTo>
                  <a:pt x="1625" y="1141"/>
                  <a:pt x="1612" y="1141"/>
                  <a:pt x="1600" y="1135"/>
                </a:cubicBezTo>
                <a:cubicBezTo>
                  <a:pt x="1591" y="1137"/>
                  <a:pt x="1583" y="1136"/>
                  <a:pt x="1576" y="1133"/>
                </a:cubicBezTo>
                <a:cubicBezTo>
                  <a:pt x="1567" y="1136"/>
                  <a:pt x="1559" y="1135"/>
                  <a:pt x="1552" y="1132"/>
                </a:cubicBezTo>
                <a:cubicBezTo>
                  <a:pt x="1548" y="1135"/>
                  <a:pt x="1543" y="1133"/>
                  <a:pt x="1540" y="1133"/>
                </a:cubicBezTo>
                <a:cubicBezTo>
                  <a:pt x="1536" y="1132"/>
                  <a:pt x="1532" y="1132"/>
                  <a:pt x="1528" y="1131"/>
                </a:cubicBezTo>
                <a:cubicBezTo>
                  <a:pt x="1521" y="1127"/>
                  <a:pt x="1511" y="1132"/>
                  <a:pt x="1505" y="1126"/>
                </a:cubicBezTo>
                <a:cubicBezTo>
                  <a:pt x="1495" y="1132"/>
                  <a:pt x="1488" y="1128"/>
                  <a:pt x="1479" y="1128"/>
                </a:cubicBezTo>
                <a:cubicBezTo>
                  <a:pt x="1470" y="1129"/>
                  <a:pt x="1462" y="1128"/>
                  <a:pt x="1454" y="1125"/>
                </a:cubicBezTo>
                <a:cubicBezTo>
                  <a:pt x="1434" y="1129"/>
                  <a:pt x="1417" y="1126"/>
                  <a:pt x="1399" y="1126"/>
                </a:cubicBezTo>
                <a:cubicBezTo>
                  <a:pt x="1388" y="1130"/>
                  <a:pt x="1381" y="1122"/>
                  <a:pt x="1370" y="1127"/>
                </a:cubicBezTo>
                <a:cubicBezTo>
                  <a:pt x="1367" y="1123"/>
                  <a:pt x="1360" y="1132"/>
                  <a:pt x="1357" y="1126"/>
                </a:cubicBezTo>
                <a:cubicBezTo>
                  <a:pt x="1351" y="1129"/>
                  <a:pt x="1347" y="1126"/>
                  <a:pt x="1342" y="1125"/>
                </a:cubicBezTo>
                <a:cubicBezTo>
                  <a:pt x="1332" y="1127"/>
                  <a:pt x="1323" y="1126"/>
                  <a:pt x="1315" y="1123"/>
                </a:cubicBezTo>
                <a:cubicBezTo>
                  <a:pt x="1304" y="1126"/>
                  <a:pt x="1296" y="1122"/>
                  <a:pt x="1287" y="1121"/>
                </a:cubicBezTo>
                <a:cubicBezTo>
                  <a:pt x="1278" y="1119"/>
                  <a:pt x="1268" y="1120"/>
                  <a:pt x="1260" y="1115"/>
                </a:cubicBezTo>
                <a:cubicBezTo>
                  <a:pt x="1255" y="1117"/>
                  <a:pt x="1252" y="1114"/>
                  <a:pt x="1247" y="1113"/>
                </a:cubicBezTo>
                <a:cubicBezTo>
                  <a:pt x="1242" y="1113"/>
                  <a:pt x="1238" y="1111"/>
                  <a:pt x="1233" y="1113"/>
                </a:cubicBezTo>
                <a:cubicBezTo>
                  <a:pt x="1216" y="1104"/>
                  <a:pt x="1198" y="1103"/>
                  <a:pt x="1181" y="1094"/>
                </a:cubicBezTo>
                <a:cubicBezTo>
                  <a:pt x="1177" y="1094"/>
                  <a:pt x="1173" y="1091"/>
                  <a:pt x="1169" y="1089"/>
                </a:cubicBezTo>
                <a:cubicBezTo>
                  <a:pt x="1163" y="1093"/>
                  <a:pt x="1160" y="1086"/>
                  <a:pt x="1155" y="1085"/>
                </a:cubicBezTo>
                <a:cubicBezTo>
                  <a:pt x="1146" y="1085"/>
                  <a:pt x="1140" y="1074"/>
                  <a:pt x="1130" y="1076"/>
                </a:cubicBezTo>
                <a:cubicBezTo>
                  <a:pt x="1138" y="1089"/>
                  <a:pt x="1153" y="1084"/>
                  <a:pt x="1162" y="1096"/>
                </a:cubicBezTo>
                <a:cubicBezTo>
                  <a:pt x="1167" y="1096"/>
                  <a:pt x="1173" y="1095"/>
                  <a:pt x="1178" y="1099"/>
                </a:cubicBezTo>
                <a:cubicBezTo>
                  <a:pt x="1181" y="1097"/>
                  <a:pt x="1182" y="1102"/>
                  <a:pt x="1185" y="1101"/>
                </a:cubicBezTo>
                <a:cubicBezTo>
                  <a:pt x="1187" y="1104"/>
                  <a:pt x="1192" y="1100"/>
                  <a:pt x="1193" y="1105"/>
                </a:cubicBezTo>
                <a:cubicBezTo>
                  <a:pt x="1199" y="1105"/>
                  <a:pt x="1202" y="1113"/>
                  <a:pt x="1209" y="1108"/>
                </a:cubicBezTo>
                <a:cubicBezTo>
                  <a:pt x="1215" y="1110"/>
                  <a:pt x="1220" y="1115"/>
                  <a:pt x="1226" y="1116"/>
                </a:cubicBezTo>
                <a:cubicBezTo>
                  <a:pt x="1232" y="1115"/>
                  <a:pt x="1236" y="1121"/>
                  <a:pt x="1242" y="1119"/>
                </a:cubicBezTo>
                <a:cubicBezTo>
                  <a:pt x="1246" y="1123"/>
                  <a:pt x="1253" y="1119"/>
                  <a:pt x="1257" y="1125"/>
                </a:cubicBezTo>
                <a:cubicBezTo>
                  <a:pt x="1260" y="1124"/>
                  <a:pt x="1263" y="1123"/>
                  <a:pt x="1264" y="1127"/>
                </a:cubicBezTo>
                <a:cubicBezTo>
                  <a:pt x="1268" y="1125"/>
                  <a:pt x="1271" y="1126"/>
                  <a:pt x="1273" y="1128"/>
                </a:cubicBezTo>
                <a:cubicBezTo>
                  <a:pt x="1280" y="1128"/>
                  <a:pt x="1286" y="1130"/>
                  <a:pt x="1291" y="1133"/>
                </a:cubicBezTo>
                <a:cubicBezTo>
                  <a:pt x="1306" y="1128"/>
                  <a:pt x="1319" y="1133"/>
                  <a:pt x="1332" y="1134"/>
                </a:cubicBezTo>
                <a:cubicBezTo>
                  <a:pt x="1340" y="1133"/>
                  <a:pt x="1345" y="1137"/>
                  <a:pt x="1353" y="1134"/>
                </a:cubicBezTo>
                <a:cubicBezTo>
                  <a:pt x="1358" y="1140"/>
                  <a:pt x="1368" y="1132"/>
                  <a:pt x="1373" y="1138"/>
                </a:cubicBezTo>
                <a:cubicBezTo>
                  <a:pt x="1380" y="1136"/>
                  <a:pt x="1388" y="1134"/>
                  <a:pt x="1393" y="1138"/>
                </a:cubicBezTo>
                <a:cubicBezTo>
                  <a:pt x="1397" y="1135"/>
                  <a:pt x="1400" y="1138"/>
                  <a:pt x="1404" y="1135"/>
                </a:cubicBezTo>
                <a:cubicBezTo>
                  <a:pt x="1408" y="1134"/>
                  <a:pt x="1410" y="1141"/>
                  <a:pt x="1415" y="1135"/>
                </a:cubicBezTo>
                <a:cubicBezTo>
                  <a:pt x="1428" y="1139"/>
                  <a:pt x="1442" y="1138"/>
                  <a:pt x="1457" y="1135"/>
                </a:cubicBezTo>
                <a:cubicBezTo>
                  <a:pt x="1478" y="1142"/>
                  <a:pt x="1501" y="1141"/>
                  <a:pt x="1523" y="1139"/>
                </a:cubicBezTo>
                <a:cubicBezTo>
                  <a:pt x="1531" y="1146"/>
                  <a:pt x="1542" y="1140"/>
                  <a:pt x="1549" y="1148"/>
                </a:cubicBezTo>
                <a:cubicBezTo>
                  <a:pt x="1563" y="1142"/>
                  <a:pt x="1573" y="1148"/>
                  <a:pt x="1586" y="1146"/>
                </a:cubicBezTo>
                <a:cubicBezTo>
                  <a:pt x="1591" y="1148"/>
                  <a:pt x="1597" y="1146"/>
                  <a:pt x="1602" y="1148"/>
                </a:cubicBezTo>
                <a:cubicBezTo>
                  <a:pt x="1604" y="1151"/>
                  <a:pt x="1608" y="1148"/>
                  <a:pt x="1611" y="1149"/>
                </a:cubicBezTo>
                <a:cubicBezTo>
                  <a:pt x="1614" y="1151"/>
                  <a:pt x="1617" y="1152"/>
                  <a:pt x="1621" y="1150"/>
                </a:cubicBezTo>
                <a:cubicBezTo>
                  <a:pt x="1631" y="1156"/>
                  <a:pt x="1643" y="1154"/>
                  <a:pt x="1653" y="1161"/>
                </a:cubicBezTo>
                <a:cubicBezTo>
                  <a:pt x="1666" y="1160"/>
                  <a:pt x="1678" y="1162"/>
                  <a:pt x="1689" y="1168"/>
                </a:cubicBezTo>
                <a:cubicBezTo>
                  <a:pt x="1696" y="1171"/>
                  <a:pt x="1702" y="1175"/>
                  <a:pt x="1708" y="1180"/>
                </a:cubicBezTo>
                <a:cubicBezTo>
                  <a:pt x="1698" y="1180"/>
                  <a:pt x="1689" y="1176"/>
                  <a:pt x="1680" y="1172"/>
                </a:cubicBezTo>
                <a:cubicBezTo>
                  <a:pt x="1675" y="1172"/>
                  <a:pt x="1671" y="1170"/>
                  <a:pt x="1666" y="1169"/>
                </a:cubicBezTo>
                <a:cubicBezTo>
                  <a:pt x="1661" y="1168"/>
                  <a:pt x="1655" y="1167"/>
                  <a:pt x="1650" y="1166"/>
                </a:cubicBezTo>
                <a:cubicBezTo>
                  <a:pt x="1645" y="1166"/>
                  <a:pt x="1640" y="1165"/>
                  <a:pt x="1636" y="1162"/>
                </a:cubicBezTo>
                <a:cubicBezTo>
                  <a:pt x="1630" y="1161"/>
                  <a:pt x="1625" y="1160"/>
                  <a:pt x="1620" y="1159"/>
                </a:cubicBezTo>
                <a:cubicBezTo>
                  <a:pt x="1610" y="1156"/>
                  <a:pt x="1599" y="1159"/>
                  <a:pt x="1589" y="1156"/>
                </a:cubicBezTo>
                <a:cubicBezTo>
                  <a:pt x="1578" y="1156"/>
                  <a:pt x="1569" y="1152"/>
                  <a:pt x="1560" y="1151"/>
                </a:cubicBezTo>
                <a:cubicBezTo>
                  <a:pt x="1549" y="1150"/>
                  <a:pt x="1538" y="1154"/>
                  <a:pt x="1528" y="1148"/>
                </a:cubicBezTo>
                <a:cubicBezTo>
                  <a:pt x="1517" y="1149"/>
                  <a:pt x="1506" y="1151"/>
                  <a:pt x="1496" y="1148"/>
                </a:cubicBezTo>
                <a:cubicBezTo>
                  <a:pt x="1485" y="1151"/>
                  <a:pt x="1474" y="1151"/>
                  <a:pt x="1464" y="1149"/>
                </a:cubicBezTo>
                <a:cubicBezTo>
                  <a:pt x="1458" y="1154"/>
                  <a:pt x="1455" y="1151"/>
                  <a:pt x="1449" y="1154"/>
                </a:cubicBezTo>
                <a:cubicBezTo>
                  <a:pt x="1443" y="1153"/>
                  <a:pt x="1436" y="1152"/>
                  <a:pt x="1429" y="1154"/>
                </a:cubicBezTo>
                <a:cubicBezTo>
                  <a:pt x="1425" y="1154"/>
                  <a:pt x="1422" y="1154"/>
                  <a:pt x="1419" y="1153"/>
                </a:cubicBezTo>
                <a:cubicBezTo>
                  <a:pt x="1416" y="1151"/>
                  <a:pt x="1411" y="1157"/>
                  <a:pt x="1408" y="1153"/>
                </a:cubicBezTo>
                <a:cubicBezTo>
                  <a:pt x="1392" y="1158"/>
                  <a:pt x="1377" y="1159"/>
                  <a:pt x="1362" y="1161"/>
                </a:cubicBezTo>
                <a:cubicBezTo>
                  <a:pt x="1356" y="1159"/>
                  <a:pt x="1348" y="1163"/>
                  <a:pt x="1342" y="1161"/>
                </a:cubicBezTo>
                <a:cubicBezTo>
                  <a:pt x="1334" y="1163"/>
                  <a:pt x="1328" y="1162"/>
                  <a:pt x="1321" y="1161"/>
                </a:cubicBezTo>
                <a:cubicBezTo>
                  <a:pt x="1306" y="1163"/>
                  <a:pt x="1291" y="1163"/>
                  <a:pt x="1277" y="1161"/>
                </a:cubicBezTo>
                <a:cubicBezTo>
                  <a:pt x="1264" y="1160"/>
                  <a:pt x="1249" y="1163"/>
                  <a:pt x="1237" y="1157"/>
                </a:cubicBezTo>
                <a:cubicBezTo>
                  <a:pt x="1233" y="1158"/>
                  <a:pt x="1231" y="1157"/>
                  <a:pt x="1227" y="1160"/>
                </a:cubicBezTo>
                <a:cubicBezTo>
                  <a:pt x="1225" y="1153"/>
                  <a:pt x="1219" y="1158"/>
                  <a:pt x="1216" y="1157"/>
                </a:cubicBezTo>
                <a:cubicBezTo>
                  <a:pt x="1213" y="1155"/>
                  <a:pt x="1210" y="1154"/>
                  <a:pt x="1206" y="1154"/>
                </a:cubicBezTo>
                <a:cubicBezTo>
                  <a:pt x="1202" y="1153"/>
                  <a:pt x="1199" y="1152"/>
                  <a:pt x="1195" y="1151"/>
                </a:cubicBezTo>
                <a:cubicBezTo>
                  <a:pt x="1188" y="1152"/>
                  <a:pt x="1183" y="1146"/>
                  <a:pt x="1175" y="1147"/>
                </a:cubicBezTo>
                <a:cubicBezTo>
                  <a:pt x="1170" y="1141"/>
                  <a:pt x="1161" y="1150"/>
                  <a:pt x="1157" y="1140"/>
                </a:cubicBezTo>
                <a:cubicBezTo>
                  <a:pt x="1149" y="1143"/>
                  <a:pt x="1144" y="1135"/>
                  <a:pt x="1137" y="1136"/>
                </a:cubicBezTo>
                <a:cubicBezTo>
                  <a:pt x="1130" y="1135"/>
                  <a:pt x="1125" y="1127"/>
                  <a:pt x="1116" y="1131"/>
                </a:cubicBezTo>
                <a:cubicBezTo>
                  <a:pt x="1132" y="1147"/>
                  <a:pt x="1152" y="1145"/>
                  <a:pt x="1170" y="1153"/>
                </a:cubicBezTo>
                <a:cubicBezTo>
                  <a:pt x="1181" y="1151"/>
                  <a:pt x="1187" y="1163"/>
                  <a:pt x="1199" y="1158"/>
                </a:cubicBezTo>
                <a:cubicBezTo>
                  <a:pt x="1206" y="1168"/>
                  <a:pt x="1219" y="1158"/>
                  <a:pt x="1226" y="1169"/>
                </a:cubicBezTo>
                <a:cubicBezTo>
                  <a:pt x="1230" y="1167"/>
                  <a:pt x="1234" y="1167"/>
                  <a:pt x="1237" y="1169"/>
                </a:cubicBezTo>
                <a:cubicBezTo>
                  <a:pt x="1241" y="1170"/>
                  <a:pt x="1246" y="1165"/>
                  <a:pt x="1248" y="1172"/>
                </a:cubicBezTo>
                <a:cubicBezTo>
                  <a:pt x="1252" y="1170"/>
                  <a:pt x="1256" y="1169"/>
                  <a:pt x="1259" y="1171"/>
                </a:cubicBezTo>
                <a:cubicBezTo>
                  <a:pt x="1262" y="1175"/>
                  <a:pt x="1268" y="1169"/>
                  <a:pt x="1270" y="1174"/>
                </a:cubicBezTo>
                <a:cubicBezTo>
                  <a:pt x="1281" y="1170"/>
                  <a:pt x="1290" y="1175"/>
                  <a:pt x="1301" y="1172"/>
                </a:cubicBezTo>
                <a:cubicBezTo>
                  <a:pt x="1310" y="1175"/>
                  <a:pt x="1321" y="1171"/>
                  <a:pt x="1331" y="1173"/>
                </a:cubicBezTo>
                <a:cubicBezTo>
                  <a:pt x="1343" y="1166"/>
                  <a:pt x="1350" y="1176"/>
                  <a:pt x="1362" y="1170"/>
                </a:cubicBezTo>
                <a:cubicBezTo>
                  <a:pt x="1371" y="1174"/>
                  <a:pt x="1384" y="1167"/>
                  <a:pt x="1394" y="1170"/>
                </a:cubicBezTo>
                <a:cubicBezTo>
                  <a:pt x="1405" y="1164"/>
                  <a:pt x="1415" y="1166"/>
                  <a:pt x="1426" y="1164"/>
                </a:cubicBezTo>
                <a:cubicBezTo>
                  <a:pt x="1436" y="1164"/>
                  <a:pt x="1448" y="1162"/>
                  <a:pt x="1458" y="1164"/>
                </a:cubicBezTo>
                <a:cubicBezTo>
                  <a:pt x="1481" y="1155"/>
                  <a:pt x="1499" y="1164"/>
                  <a:pt x="1522" y="1158"/>
                </a:cubicBezTo>
                <a:cubicBezTo>
                  <a:pt x="1526" y="1166"/>
                  <a:pt x="1535" y="1160"/>
                  <a:pt x="1542" y="1161"/>
                </a:cubicBezTo>
                <a:cubicBezTo>
                  <a:pt x="1549" y="1160"/>
                  <a:pt x="1555" y="1165"/>
                  <a:pt x="1562" y="1162"/>
                </a:cubicBezTo>
                <a:cubicBezTo>
                  <a:pt x="1565" y="1166"/>
                  <a:pt x="1570" y="1161"/>
                  <a:pt x="1572" y="1168"/>
                </a:cubicBezTo>
                <a:cubicBezTo>
                  <a:pt x="1577" y="1165"/>
                  <a:pt x="1581" y="1168"/>
                  <a:pt x="1585" y="1170"/>
                </a:cubicBezTo>
                <a:cubicBezTo>
                  <a:pt x="1597" y="1168"/>
                  <a:pt x="1608" y="1167"/>
                  <a:pt x="1618" y="1172"/>
                </a:cubicBezTo>
                <a:cubicBezTo>
                  <a:pt x="1626" y="1165"/>
                  <a:pt x="1628" y="1178"/>
                  <a:pt x="1634" y="1175"/>
                </a:cubicBezTo>
                <a:cubicBezTo>
                  <a:pt x="1640" y="1173"/>
                  <a:pt x="1645" y="1176"/>
                  <a:pt x="1651" y="1177"/>
                </a:cubicBezTo>
                <a:cubicBezTo>
                  <a:pt x="1661" y="1179"/>
                  <a:pt x="1672" y="1182"/>
                  <a:pt x="1682" y="1186"/>
                </a:cubicBezTo>
                <a:cubicBezTo>
                  <a:pt x="1686" y="1193"/>
                  <a:pt x="1694" y="1185"/>
                  <a:pt x="1697" y="1192"/>
                </a:cubicBezTo>
                <a:cubicBezTo>
                  <a:pt x="1702" y="1194"/>
                  <a:pt x="1709" y="1191"/>
                  <a:pt x="1713" y="1195"/>
                </a:cubicBezTo>
                <a:cubicBezTo>
                  <a:pt x="1718" y="1200"/>
                  <a:pt x="1725" y="1195"/>
                  <a:pt x="1728" y="1205"/>
                </a:cubicBezTo>
                <a:cubicBezTo>
                  <a:pt x="1731" y="1204"/>
                  <a:pt x="1734" y="1205"/>
                  <a:pt x="1736" y="1209"/>
                </a:cubicBezTo>
                <a:cubicBezTo>
                  <a:pt x="1740" y="1207"/>
                  <a:pt x="1742" y="1208"/>
                  <a:pt x="1744" y="1213"/>
                </a:cubicBezTo>
                <a:cubicBezTo>
                  <a:pt x="1735" y="1215"/>
                  <a:pt x="1729" y="1210"/>
                  <a:pt x="1722" y="1205"/>
                </a:cubicBezTo>
                <a:cubicBezTo>
                  <a:pt x="1720" y="1206"/>
                  <a:pt x="1717" y="1208"/>
                  <a:pt x="1716" y="1205"/>
                </a:cubicBezTo>
                <a:cubicBezTo>
                  <a:pt x="1714" y="1202"/>
                  <a:pt x="1711" y="1206"/>
                  <a:pt x="1709" y="1203"/>
                </a:cubicBezTo>
                <a:cubicBezTo>
                  <a:pt x="1706" y="1199"/>
                  <a:pt x="1701" y="1202"/>
                  <a:pt x="1696" y="1202"/>
                </a:cubicBezTo>
                <a:cubicBezTo>
                  <a:pt x="1681" y="1197"/>
                  <a:pt x="1664" y="1197"/>
                  <a:pt x="1649" y="1190"/>
                </a:cubicBezTo>
                <a:cubicBezTo>
                  <a:pt x="1643" y="1193"/>
                  <a:pt x="1639" y="1194"/>
                  <a:pt x="1635" y="1192"/>
                </a:cubicBezTo>
                <a:cubicBezTo>
                  <a:pt x="1631" y="1190"/>
                  <a:pt x="1627" y="1191"/>
                  <a:pt x="1622" y="1190"/>
                </a:cubicBezTo>
                <a:cubicBezTo>
                  <a:pt x="1611" y="1195"/>
                  <a:pt x="1605" y="1184"/>
                  <a:pt x="1594" y="1191"/>
                </a:cubicBezTo>
                <a:cubicBezTo>
                  <a:pt x="1590" y="1187"/>
                  <a:pt x="1583" y="1196"/>
                  <a:pt x="1581" y="1190"/>
                </a:cubicBezTo>
                <a:cubicBezTo>
                  <a:pt x="1575" y="1195"/>
                  <a:pt x="1573" y="1186"/>
                  <a:pt x="1567" y="1191"/>
                </a:cubicBezTo>
                <a:cubicBezTo>
                  <a:pt x="1558" y="1192"/>
                  <a:pt x="1548" y="1191"/>
                  <a:pt x="1539" y="1189"/>
                </a:cubicBezTo>
                <a:cubicBezTo>
                  <a:pt x="1529" y="1195"/>
                  <a:pt x="1521" y="1191"/>
                  <a:pt x="1512" y="1193"/>
                </a:cubicBezTo>
                <a:cubicBezTo>
                  <a:pt x="1503" y="1192"/>
                  <a:pt x="1492" y="1195"/>
                  <a:pt x="1483" y="1194"/>
                </a:cubicBezTo>
                <a:cubicBezTo>
                  <a:pt x="1465" y="1195"/>
                  <a:pt x="1448" y="1191"/>
                  <a:pt x="1427" y="1199"/>
                </a:cubicBezTo>
                <a:cubicBezTo>
                  <a:pt x="1423" y="1194"/>
                  <a:pt x="1417" y="1196"/>
                  <a:pt x="1411" y="1196"/>
                </a:cubicBezTo>
                <a:cubicBezTo>
                  <a:pt x="1405" y="1198"/>
                  <a:pt x="1400" y="1193"/>
                  <a:pt x="1394" y="1197"/>
                </a:cubicBezTo>
                <a:cubicBezTo>
                  <a:pt x="1382" y="1198"/>
                  <a:pt x="1371" y="1192"/>
                  <a:pt x="1358" y="1196"/>
                </a:cubicBezTo>
                <a:cubicBezTo>
                  <a:pt x="1348" y="1191"/>
                  <a:pt x="1337" y="1192"/>
                  <a:pt x="1325" y="1194"/>
                </a:cubicBezTo>
                <a:cubicBezTo>
                  <a:pt x="1319" y="1192"/>
                  <a:pt x="1314" y="1192"/>
                  <a:pt x="1307" y="1195"/>
                </a:cubicBezTo>
                <a:cubicBezTo>
                  <a:pt x="1302" y="1192"/>
                  <a:pt x="1296" y="1191"/>
                  <a:pt x="1289" y="1193"/>
                </a:cubicBezTo>
                <a:cubicBezTo>
                  <a:pt x="1279" y="1189"/>
                  <a:pt x="1267" y="1191"/>
                  <a:pt x="1256" y="1188"/>
                </a:cubicBezTo>
                <a:cubicBezTo>
                  <a:pt x="1254" y="1189"/>
                  <a:pt x="1252" y="1185"/>
                  <a:pt x="1250" y="1186"/>
                </a:cubicBezTo>
                <a:cubicBezTo>
                  <a:pt x="1246" y="1188"/>
                  <a:pt x="1243" y="1187"/>
                  <a:pt x="1240" y="1185"/>
                </a:cubicBezTo>
                <a:cubicBezTo>
                  <a:pt x="1237" y="1186"/>
                  <a:pt x="1234" y="1183"/>
                  <a:pt x="1231" y="1184"/>
                </a:cubicBezTo>
                <a:cubicBezTo>
                  <a:pt x="1227" y="1186"/>
                  <a:pt x="1226" y="1179"/>
                  <a:pt x="1222" y="1183"/>
                </a:cubicBezTo>
                <a:cubicBezTo>
                  <a:pt x="1211" y="1181"/>
                  <a:pt x="1200" y="1179"/>
                  <a:pt x="1190" y="1174"/>
                </a:cubicBezTo>
                <a:cubicBezTo>
                  <a:pt x="1184" y="1176"/>
                  <a:pt x="1180" y="1170"/>
                  <a:pt x="1174" y="1172"/>
                </a:cubicBezTo>
                <a:cubicBezTo>
                  <a:pt x="1170" y="1166"/>
                  <a:pt x="1162" y="1172"/>
                  <a:pt x="1157" y="1167"/>
                </a:cubicBezTo>
                <a:cubicBezTo>
                  <a:pt x="1150" y="1162"/>
                  <a:pt x="1141" y="1164"/>
                  <a:pt x="1135" y="1155"/>
                </a:cubicBezTo>
                <a:cubicBezTo>
                  <a:pt x="1132" y="1155"/>
                  <a:pt x="1128" y="1154"/>
                  <a:pt x="1125" y="1152"/>
                </a:cubicBezTo>
                <a:cubicBezTo>
                  <a:pt x="1122" y="1154"/>
                  <a:pt x="1113" y="1147"/>
                  <a:pt x="1115" y="1155"/>
                </a:cubicBezTo>
                <a:cubicBezTo>
                  <a:pt x="1119" y="1153"/>
                  <a:pt x="1120" y="1162"/>
                  <a:pt x="1124" y="1161"/>
                </a:cubicBezTo>
                <a:cubicBezTo>
                  <a:pt x="1128" y="1162"/>
                  <a:pt x="1132" y="1165"/>
                  <a:pt x="1137" y="1163"/>
                </a:cubicBezTo>
                <a:cubicBezTo>
                  <a:pt x="1144" y="1170"/>
                  <a:pt x="1153" y="1170"/>
                  <a:pt x="1159" y="1177"/>
                </a:cubicBezTo>
                <a:cubicBezTo>
                  <a:pt x="1167" y="1172"/>
                  <a:pt x="1171" y="1180"/>
                  <a:pt x="1178" y="1178"/>
                </a:cubicBezTo>
                <a:cubicBezTo>
                  <a:pt x="1183" y="1183"/>
                  <a:pt x="1190" y="1181"/>
                  <a:pt x="1195" y="1183"/>
                </a:cubicBezTo>
                <a:cubicBezTo>
                  <a:pt x="1208" y="1183"/>
                  <a:pt x="1218" y="1193"/>
                  <a:pt x="1231" y="1190"/>
                </a:cubicBezTo>
                <a:cubicBezTo>
                  <a:pt x="1254" y="1198"/>
                  <a:pt x="1279" y="1199"/>
                  <a:pt x="1303" y="1203"/>
                </a:cubicBezTo>
                <a:cubicBezTo>
                  <a:pt x="1310" y="1202"/>
                  <a:pt x="1315" y="1207"/>
                  <a:pt x="1323" y="1201"/>
                </a:cubicBezTo>
                <a:cubicBezTo>
                  <a:pt x="1328" y="1205"/>
                  <a:pt x="1334" y="1205"/>
                  <a:pt x="1341" y="1202"/>
                </a:cubicBezTo>
                <a:cubicBezTo>
                  <a:pt x="1353" y="1205"/>
                  <a:pt x="1366" y="1203"/>
                  <a:pt x="1378" y="1205"/>
                </a:cubicBezTo>
                <a:cubicBezTo>
                  <a:pt x="1390" y="1208"/>
                  <a:pt x="1403" y="1205"/>
                  <a:pt x="1415" y="1208"/>
                </a:cubicBezTo>
                <a:cubicBezTo>
                  <a:pt x="1429" y="1205"/>
                  <a:pt x="1441" y="1210"/>
                  <a:pt x="1456" y="1203"/>
                </a:cubicBezTo>
                <a:cubicBezTo>
                  <a:pt x="1467" y="1206"/>
                  <a:pt x="1479" y="1205"/>
                  <a:pt x="1492" y="1204"/>
                </a:cubicBezTo>
                <a:cubicBezTo>
                  <a:pt x="1498" y="1205"/>
                  <a:pt x="1504" y="1206"/>
                  <a:pt x="1511" y="1202"/>
                </a:cubicBezTo>
                <a:cubicBezTo>
                  <a:pt x="1516" y="1208"/>
                  <a:pt x="1524" y="1200"/>
                  <a:pt x="1530" y="1203"/>
                </a:cubicBezTo>
                <a:cubicBezTo>
                  <a:pt x="1543" y="1201"/>
                  <a:pt x="1555" y="1205"/>
                  <a:pt x="1568" y="1203"/>
                </a:cubicBezTo>
                <a:cubicBezTo>
                  <a:pt x="1580" y="1203"/>
                  <a:pt x="1593" y="1203"/>
                  <a:pt x="1606" y="1202"/>
                </a:cubicBezTo>
                <a:cubicBezTo>
                  <a:pt x="1611" y="1204"/>
                  <a:pt x="1617" y="1204"/>
                  <a:pt x="1623" y="1201"/>
                </a:cubicBezTo>
                <a:cubicBezTo>
                  <a:pt x="1628" y="1204"/>
                  <a:pt x="1634" y="1205"/>
                  <a:pt x="1641" y="1203"/>
                </a:cubicBezTo>
                <a:cubicBezTo>
                  <a:pt x="1652" y="1208"/>
                  <a:pt x="1665" y="1207"/>
                  <a:pt x="1677" y="1209"/>
                </a:cubicBezTo>
                <a:cubicBezTo>
                  <a:pt x="1683" y="1211"/>
                  <a:pt x="1689" y="1213"/>
                  <a:pt x="1695" y="1214"/>
                </a:cubicBezTo>
                <a:cubicBezTo>
                  <a:pt x="1699" y="1211"/>
                  <a:pt x="1701" y="1215"/>
                  <a:pt x="1704" y="1215"/>
                </a:cubicBezTo>
                <a:cubicBezTo>
                  <a:pt x="1706" y="1220"/>
                  <a:pt x="1709" y="1218"/>
                  <a:pt x="1712" y="1219"/>
                </a:cubicBezTo>
                <a:cubicBezTo>
                  <a:pt x="1718" y="1220"/>
                  <a:pt x="1725" y="1219"/>
                  <a:pt x="1730" y="1224"/>
                </a:cubicBezTo>
                <a:cubicBezTo>
                  <a:pt x="1732" y="1227"/>
                  <a:pt x="1735" y="1226"/>
                  <a:pt x="1738" y="1229"/>
                </a:cubicBezTo>
                <a:cubicBezTo>
                  <a:pt x="1741" y="1228"/>
                  <a:pt x="1745" y="1229"/>
                  <a:pt x="1743" y="1232"/>
                </a:cubicBezTo>
                <a:cubicBezTo>
                  <a:pt x="1740" y="1228"/>
                  <a:pt x="1734" y="1234"/>
                  <a:pt x="1732" y="1229"/>
                </a:cubicBezTo>
                <a:cubicBezTo>
                  <a:pt x="1727" y="1231"/>
                  <a:pt x="1724" y="1225"/>
                  <a:pt x="1719" y="1227"/>
                </a:cubicBezTo>
                <a:cubicBezTo>
                  <a:pt x="1711" y="1227"/>
                  <a:pt x="1701" y="1228"/>
                  <a:pt x="1694" y="1224"/>
                </a:cubicBezTo>
                <a:cubicBezTo>
                  <a:pt x="1686" y="1222"/>
                  <a:pt x="1678" y="1224"/>
                  <a:pt x="1671" y="1219"/>
                </a:cubicBezTo>
                <a:cubicBezTo>
                  <a:pt x="1665" y="1224"/>
                  <a:pt x="1663" y="1215"/>
                  <a:pt x="1657" y="1221"/>
                </a:cubicBezTo>
                <a:cubicBezTo>
                  <a:pt x="1654" y="1216"/>
                  <a:pt x="1647" y="1223"/>
                  <a:pt x="1644" y="1219"/>
                </a:cubicBezTo>
                <a:cubicBezTo>
                  <a:pt x="1634" y="1225"/>
                  <a:pt x="1629" y="1214"/>
                  <a:pt x="1619" y="1221"/>
                </a:cubicBezTo>
                <a:cubicBezTo>
                  <a:pt x="1612" y="1216"/>
                  <a:pt x="1602" y="1221"/>
                  <a:pt x="1594" y="1218"/>
                </a:cubicBezTo>
                <a:cubicBezTo>
                  <a:pt x="1585" y="1219"/>
                  <a:pt x="1577" y="1220"/>
                  <a:pt x="1569" y="1216"/>
                </a:cubicBezTo>
                <a:cubicBezTo>
                  <a:pt x="1559" y="1222"/>
                  <a:pt x="1552" y="1217"/>
                  <a:pt x="1541" y="1223"/>
                </a:cubicBezTo>
                <a:cubicBezTo>
                  <a:pt x="1527" y="1218"/>
                  <a:pt x="1509" y="1229"/>
                  <a:pt x="1496" y="1222"/>
                </a:cubicBezTo>
                <a:cubicBezTo>
                  <a:pt x="1486" y="1230"/>
                  <a:pt x="1479" y="1227"/>
                  <a:pt x="1471" y="1230"/>
                </a:cubicBezTo>
                <a:cubicBezTo>
                  <a:pt x="1463" y="1229"/>
                  <a:pt x="1454" y="1234"/>
                  <a:pt x="1447" y="1229"/>
                </a:cubicBezTo>
                <a:cubicBezTo>
                  <a:pt x="1430" y="1238"/>
                  <a:pt x="1416" y="1234"/>
                  <a:pt x="1401" y="1236"/>
                </a:cubicBezTo>
                <a:cubicBezTo>
                  <a:pt x="1385" y="1240"/>
                  <a:pt x="1370" y="1240"/>
                  <a:pt x="1353" y="1245"/>
                </a:cubicBezTo>
                <a:cubicBezTo>
                  <a:pt x="1347" y="1245"/>
                  <a:pt x="1340" y="1243"/>
                  <a:pt x="1333" y="1245"/>
                </a:cubicBezTo>
                <a:cubicBezTo>
                  <a:pt x="1329" y="1243"/>
                  <a:pt x="1326" y="1244"/>
                  <a:pt x="1321" y="1246"/>
                </a:cubicBezTo>
                <a:cubicBezTo>
                  <a:pt x="1318" y="1242"/>
                  <a:pt x="1314" y="1243"/>
                  <a:pt x="1310" y="1246"/>
                </a:cubicBezTo>
                <a:cubicBezTo>
                  <a:pt x="1297" y="1241"/>
                  <a:pt x="1280" y="1247"/>
                  <a:pt x="1267" y="1243"/>
                </a:cubicBezTo>
                <a:cubicBezTo>
                  <a:pt x="1259" y="1247"/>
                  <a:pt x="1254" y="1240"/>
                  <a:pt x="1246" y="1243"/>
                </a:cubicBezTo>
                <a:cubicBezTo>
                  <a:pt x="1239" y="1242"/>
                  <a:pt x="1231" y="1242"/>
                  <a:pt x="1224" y="1241"/>
                </a:cubicBezTo>
                <a:cubicBezTo>
                  <a:pt x="1216" y="1245"/>
                  <a:pt x="1211" y="1236"/>
                  <a:pt x="1201" y="1242"/>
                </a:cubicBezTo>
                <a:cubicBezTo>
                  <a:pt x="1198" y="1239"/>
                  <a:pt x="1195" y="1238"/>
                  <a:pt x="1191" y="1239"/>
                </a:cubicBezTo>
                <a:cubicBezTo>
                  <a:pt x="1187" y="1241"/>
                  <a:pt x="1185" y="1232"/>
                  <a:pt x="1180" y="1236"/>
                </a:cubicBezTo>
                <a:cubicBezTo>
                  <a:pt x="1184" y="1246"/>
                  <a:pt x="1194" y="1238"/>
                  <a:pt x="1198" y="1247"/>
                </a:cubicBezTo>
                <a:cubicBezTo>
                  <a:pt x="1206" y="1243"/>
                  <a:pt x="1212" y="1248"/>
                  <a:pt x="1219" y="1247"/>
                </a:cubicBezTo>
                <a:cubicBezTo>
                  <a:pt x="1231" y="1254"/>
                  <a:pt x="1246" y="1250"/>
                  <a:pt x="1258" y="1254"/>
                </a:cubicBezTo>
                <a:cubicBezTo>
                  <a:pt x="1266" y="1250"/>
                  <a:pt x="1272" y="1254"/>
                  <a:pt x="1280" y="1251"/>
                </a:cubicBezTo>
                <a:cubicBezTo>
                  <a:pt x="1285" y="1257"/>
                  <a:pt x="1294" y="1249"/>
                  <a:pt x="1300" y="1255"/>
                </a:cubicBezTo>
                <a:cubicBezTo>
                  <a:pt x="1315" y="1251"/>
                  <a:pt x="1327" y="1257"/>
                  <a:pt x="1342" y="1252"/>
                </a:cubicBezTo>
                <a:cubicBezTo>
                  <a:pt x="1344" y="1255"/>
                  <a:pt x="1348" y="1253"/>
                  <a:pt x="1350" y="1256"/>
                </a:cubicBezTo>
                <a:cubicBezTo>
                  <a:pt x="1356" y="1249"/>
                  <a:pt x="1356" y="1262"/>
                  <a:pt x="1362" y="1255"/>
                </a:cubicBezTo>
                <a:cubicBezTo>
                  <a:pt x="1369" y="1255"/>
                  <a:pt x="1377" y="1251"/>
                  <a:pt x="1385" y="1249"/>
                </a:cubicBezTo>
                <a:cubicBezTo>
                  <a:pt x="1392" y="1252"/>
                  <a:pt x="1402" y="1246"/>
                  <a:pt x="1409" y="1250"/>
                </a:cubicBezTo>
                <a:cubicBezTo>
                  <a:pt x="1420" y="1240"/>
                  <a:pt x="1426" y="1252"/>
                  <a:pt x="1437" y="1243"/>
                </a:cubicBezTo>
                <a:cubicBezTo>
                  <a:pt x="1444" y="1247"/>
                  <a:pt x="1455" y="1238"/>
                  <a:pt x="1462" y="1241"/>
                </a:cubicBezTo>
                <a:cubicBezTo>
                  <a:pt x="1472" y="1239"/>
                  <a:pt x="1481" y="1238"/>
                  <a:pt x="1489" y="1241"/>
                </a:cubicBezTo>
                <a:cubicBezTo>
                  <a:pt x="1496" y="1234"/>
                  <a:pt x="1501" y="1237"/>
                  <a:pt x="1508" y="1233"/>
                </a:cubicBezTo>
                <a:cubicBezTo>
                  <a:pt x="1520" y="1236"/>
                  <a:pt x="1534" y="1230"/>
                  <a:pt x="1545" y="1236"/>
                </a:cubicBezTo>
                <a:cubicBezTo>
                  <a:pt x="1558" y="1226"/>
                  <a:pt x="1566" y="1234"/>
                  <a:pt x="1577" y="1230"/>
                </a:cubicBezTo>
                <a:cubicBezTo>
                  <a:pt x="1587" y="1229"/>
                  <a:pt x="1597" y="1230"/>
                  <a:pt x="1607" y="1231"/>
                </a:cubicBezTo>
                <a:cubicBezTo>
                  <a:pt x="1627" y="1230"/>
                  <a:pt x="1646" y="1234"/>
                  <a:pt x="1668" y="1229"/>
                </a:cubicBezTo>
                <a:cubicBezTo>
                  <a:pt x="1671" y="1234"/>
                  <a:pt x="1676" y="1230"/>
                  <a:pt x="1679" y="1235"/>
                </a:cubicBezTo>
                <a:cubicBezTo>
                  <a:pt x="1687" y="1228"/>
                  <a:pt x="1688" y="1241"/>
                  <a:pt x="1694" y="1235"/>
                </a:cubicBezTo>
                <a:cubicBezTo>
                  <a:pt x="1698" y="1239"/>
                  <a:pt x="1703" y="1236"/>
                  <a:pt x="1707" y="1237"/>
                </a:cubicBezTo>
                <a:cubicBezTo>
                  <a:pt x="1710" y="1236"/>
                  <a:pt x="1712" y="1237"/>
                  <a:pt x="1714" y="1239"/>
                </a:cubicBezTo>
                <a:cubicBezTo>
                  <a:pt x="1716" y="1242"/>
                  <a:pt x="1719" y="1239"/>
                  <a:pt x="1721" y="1241"/>
                </a:cubicBezTo>
                <a:cubicBezTo>
                  <a:pt x="1732" y="1236"/>
                  <a:pt x="1739" y="1245"/>
                  <a:pt x="1749" y="1243"/>
                </a:cubicBezTo>
                <a:cubicBezTo>
                  <a:pt x="1757" y="1248"/>
                  <a:pt x="1767" y="1247"/>
                  <a:pt x="1774" y="1256"/>
                </a:cubicBezTo>
                <a:cubicBezTo>
                  <a:pt x="1768" y="1256"/>
                  <a:pt x="1764" y="1254"/>
                  <a:pt x="1759" y="1255"/>
                </a:cubicBezTo>
                <a:cubicBezTo>
                  <a:pt x="1755" y="1249"/>
                  <a:pt x="1748" y="1253"/>
                  <a:pt x="1743" y="1249"/>
                </a:cubicBezTo>
                <a:cubicBezTo>
                  <a:pt x="1738" y="1250"/>
                  <a:pt x="1733" y="1248"/>
                  <a:pt x="1728" y="1249"/>
                </a:cubicBezTo>
                <a:cubicBezTo>
                  <a:pt x="1727" y="1246"/>
                  <a:pt x="1723" y="1249"/>
                  <a:pt x="1721" y="1247"/>
                </a:cubicBezTo>
                <a:cubicBezTo>
                  <a:pt x="1719" y="1244"/>
                  <a:pt x="1716" y="1244"/>
                  <a:pt x="1712" y="1246"/>
                </a:cubicBezTo>
                <a:cubicBezTo>
                  <a:pt x="1709" y="1241"/>
                  <a:pt x="1702" y="1245"/>
                  <a:pt x="1698" y="1242"/>
                </a:cubicBezTo>
                <a:cubicBezTo>
                  <a:pt x="1693" y="1239"/>
                  <a:pt x="1687" y="1242"/>
                  <a:pt x="1682" y="1239"/>
                </a:cubicBezTo>
                <a:cubicBezTo>
                  <a:pt x="1670" y="1240"/>
                  <a:pt x="1660" y="1238"/>
                  <a:pt x="1648" y="1241"/>
                </a:cubicBezTo>
                <a:cubicBezTo>
                  <a:pt x="1643" y="1240"/>
                  <a:pt x="1638" y="1237"/>
                  <a:pt x="1633" y="1240"/>
                </a:cubicBezTo>
                <a:cubicBezTo>
                  <a:pt x="1627" y="1241"/>
                  <a:pt x="1623" y="1234"/>
                  <a:pt x="1616" y="1237"/>
                </a:cubicBezTo>
                <a:cubicBezTo>
                  <a:pt x="1604" y="1240"/>
                  <a:pt x="1594" y="1235"/>
                  <a:pt x="1582" y="1239"/>
                </a:cubicBezTo>
                <a:cubicBezTo>
                  <a:pt x="1578" y="1236"/>
                  <a:pt x="1572" y="1239"/>
                  <a:pt x="1567" y="1238"/>
                </a:cubicBezTo>
                <a:cubicBezTo>
                  <a:pt x="1562" y="1235"/>
                  <a:pt x="1555" y="1241"/>
                  <a:pt x="1550" y="1239"/>
                </a:cubicBezTo>
                <a:cubicBezTo>
                  <a:pt x="1544" y="1240"/>
                  <a:pt x="1537" y="1245"/>
                  <a:pt x="1533" y="1240"/>
                </a:cubicBezTo>
                <a:cubicBezTo>
                  <a:pt x="1526" y="1242"/>
                  <a:pt x="1520" y="1246"/>
                  <a:pt x="1514" y="1244"/>
                </a:cubicBezTo>
                <a:cubicBezTo>
                  <a:pt x="1503" y="1246"/>
                  <a:pt x="1492" y="1249"/>
                  <a:pt x="1480" y="1251"/>
                </a:cubicBezTo>
                <a:cubicBezTo>
                  <a:pt x="1467" y="1257"/>
                  <a:pt x="1457" y="1253"/>
                  <a:pt x="1445" y="1256"/>
                </a:cubicBezTo>
                <a:cubicBezTo>
                  <a:pt x="1442" y="1253"/>
                  <a:pt x="1439" y="1262"/>
                  <a:pt x="1433" y="1257"/>
                </a:cubicBezTo>
                <a:cubicBezTo>
                  <a:pt x="1426" y="1261"/>
                  <a:pt x="1420" y="1263"/>
                  <a:pt x="1415" y="1261"/>
                </a:cubicBezTo>
                <a:cubicBezTo>
                  <a:pt x="1403" y="1264"/>
                  <a:pt x="1390" y="1268"/>
                  <a:pt x="1379" y="1270"/>
                </a:cubicBezTo>
                <a:cubicBezTo>
                  <a:pt x="1367" y="1273"/>
                  <a:pt x="1357" y="1269"/>
                  <a:pt x="1345" y="1273"/>
                </a:cubicBezTo>
                <a:cubicBezTo>
                  <a:pt x="1341" y="1270"/>
                  <a:pt x="1334" y="1275"/>
                  <a:pt x="1328" y="1274"/>
                </a:cubicBezTo>
                <a:cubicBezTo>
                  <a:pt x="1323" y="1272"/>
                  <a:pt x="1317" y="1273"/>
                  <a:pt x="1311" y="1275"/>
                </a:cubicBezTo>
                <a:cubicBezTo>
                  <a:pt x="1301" y="1273"/>
                  <a:pt x="1290" y="1273"/>
                  <a:pt x="1280" y="1272"/>
                </a:cubicBezTo>
                <a:cubicBezTo>
                  <a:pt x="1272" y="1277"/>
                  <a:pt x="1270" y="1267"/>
                  <a:pt x="1263" y="1272"/>
                </a:cubicBezTo>
                <a:cubicBezTo>
                  <a:pt x="1261" y="1270"/>
                  <a:pt x="1258" y="1270"/>
                  <a:pt x="1256" y="1270"/>
                </a:cubicBezTo>
                <a:cubicBezTo>
                  <a:pt x="1254" y="1267"/>
                  <a:pt x="1248" y="1271"/>
                  <a:pt x="1252" y="1275"/>
                </a:cubicBezTo>
                <a:cubicBezTo>
                  <a:pt x="1259" y="1277"/>
                  <a:pt x="1267" y="1277"/>
                  <a:pt x="1274" y="1278"/>
                </a:cubicBezTo>
                <a:cubicBezTo>
                  <a:pt x="1281" y="1283"/>
                  <a:pt x="1291" y="1277"/>
                  <a:pt x="1297" y="1282"/>
                </a:cubicBezTo>
                <a:cubicBezTo>
                  <a:pt x="1307" y="1276"/>
                  <a:pt x="1312" y="1288"/>
                  <a:pt x="1323" y="1280"/>
                </a:cubicBezTo>
                <a:cubicBezTo>
                  <a:pt x="1330" y="1283"/>
                  <a:pt x="1338" y="1284"/>
                  <a:pt x="1347" y="1281"/>
                </a:cubicBezTo>
                <a:cubicBezTo>
                  <a:pt x="1350" y="1284"/>
                  <a:pt x="1354" y="1283"/>
                  <a:pt x="1358" y="1281"/>
                </a:cubicBezTo>
                <a:cubicBezTo>
                  <a:pt x="1361" y="1285"/>
                  <a:pt x="1365" y="1284"/>
                  <a:pt x="1370" y="1280"/>
                </a:cubicBezTo>
                <a:cubicBezTo>
                  <a:pt x="1376" y="1286"/>
                  <a:pt x="1387" y="1276"/>
                  <a:pt x="1395" y="1278"/>
                </a:cubicBezTo>
                <a:cubicBezTo>
                  <a:pt x="1412" y="1275"/>
                  <a:pt x="1429" y="1273"/>
                  <a:pt x="1448" y="1263"/>
                </a:cubicBezTo>
                <a:cubicBezTo>
                  <a:pt x="1456" y="1267"/>
                  <a:pt x="1464" y="1265"/>
                  <a:pt x="1473" y="1264"/>
                </a:cubicBezTo>
                <a:cubicBezTo>
                  <a:pt x="1478" y="1266"/>
                  <a:pt x="1486" y="1258"/>
                  <a:pt x="1491" y="1260"/>
                </a:cubicBezTo>
                <a:cubicBezTo>
                  <a:pt x="1496" y="1259"/>
                  <a:pt x="1504" y="1261"/>
                  <a:pt x="1506" y="1255"/>
                </a:cubicBezTo>
                <a:cubicBezTo>
                  <a:pt x="1519" y="1258"/>
                  <a:pt x="1534" y="1253"/>
                  <a:pt x="1548" y="1252"/>
                </a:cubicBezTo>
                <a:cubicBezTo>
                  <a:pt x="1562" y="1251"/>
                  <a:pt x="1577" y="1249"/>
                  <a:pt x="1590" y="1249"/>
                </a:cubicBezTo>
                <a:cubicBezTo>
                  <a:pt x="1604" y="1249"/>
                  <a:pt x="1618" y="1249"/>
                  <a:pt x="1632" y="1249"/>
                </a:cubicBezTo>
                <a:cubicBezTo>
                  <a:pt x="1646" y="1250"/>
                  <a:pt x="1660" y="1254"/>
                  <a:pt x="1675" y="1249"/>
                </a:cubicBezTo>
                <a:cubicBezTo>
                  <a:pt x="1687" y="1255"/>
                  <a:pt x="1702" y="1252"/>
                  <a:pt x="1715" y="1256"/>
                </a:cubicBezTo>
                <a:cubicBezTo>
                  <a:pt x="1718" y="1255"/>
                  <a:pt x="1721" y="1258"/>
                  <a:pt x="1724" y="1257"/>
                </a:cubicBezTo>
                <a:cubicBezTo>
                  <a:pt x="1729" y="1255"/>
                  <a:pt x="1730" y="1263"/>
                  <a:pt x="1735" y="1260"/>
                </a:cubicBezTo>
                <a:cubicBezTo>
                  <a:pt x="1741" y="1263"/>
                  <a:pt x="1748" y="1262"/>
                  <a:pt x="1754" y="1264"/>
                </a:cubicBezTo>
                <a:cubicBezTo>
                  <a:pt x="1760" y="1268"/>
                  <a:pt x="1767" y="1268"/>
                  <a:pt x="1774" y="1267"/>
                </a:cubicBezTo>
                <a:cubicBezTo>
                  <a:pt x="1780" y="1270"/>
                  <a:pt x="1786" y="1274"/>
                  <a:pt x="1794" y="1271"/>
                </a:cubicBezTo>
                <a:cubicBezTo>
                  <a:pt x="1799" y="1278"/>
                  <a:pt x="1806" y="1277"/>
                  <a:pt x="1813" y="1278"/>
                </a:cubicBezTo>
                <a:cubicBezTo>
                  <a:pt x="1815" y="1281"/>
                  <a:pt x="1816" y="1287"/>
                  <a:pt x="1820" y="1286"/>
                </a:cubicBezTo>
                <a:cubicBezTo>
                  <a:pt x="1820" y="1293"/>
                  <a:pt x="1830" y="1291"/>
                  <a:pt x="1825" y="1295"/>
                </a:cubicBezTo>
                <a:cubicBezTo>
                  <a:pt x="1818" y="1295"/>
                  <a:pt x="1812" y="1292"/>
                  <a:pt x="1806" y="1288"/>
                </a:cubicBezTo>
                <a:cubicBezTo>
                  <a:pt x="1802" y="1291"/>
                  <a:pt x="1800" y="1287"/>
                  <a:pt x="1797" y="1287"/>
                </a:cubicBezTo>
                <a:cubicBezTo>
                  <a:pt x="1792" y="1291"/>
                  <a:pt x="1791" y="1282"/>
                  <a:pt x="1786" y="1284"/>
                </a:cubicBezTo>
                <a:cubicBezTo>
                  <a:pt x="1783" y="1285"/>
                  <a:pt x="1780" y="1284"/>
                  <a:pt x="1778" y="1280"/>
                </a:cubicBezTo>
                <a:cubicBezTo>
                  <a:pt x="1773" y="1285"/>
                  <a:pt x="1771" y="1278"/>
                  <a:pt x="1767" y="1280"/>
                </a:cubicBezTo>
                <a:cubicBezTo>
                  <a:pt x="1761" y="1276"/>
                  <a:pt x="1753" y="1278"/>
                  <a:pt x="1748" y="1273"/>
                </a:cubicBezTo>
                <a:cubicBezTo>
                  <a:pt x="1744" y="1275"/>
                  <a:pt x="1741" y="1275"/>
                  <a:pt x="1739" y="1272"/>
                </a:cubicBezTo>
                <a:cubicBezTo>
                  <a:pt x="1735" y="1274"/>
                  <a:pt x="1731" y="1277"/>
                  <a:pt x="1729" y="1272"/>
                </a:cubicBezTo>
                <a:cubicBezTo>
                  <a:pt x="1721" y="1277"/>
                  <a:pt x="1717" y="1268"/>
                  <a:pt x="1708" y="1275"/>
                </a:cubicBezTo>
                <a:cubicBezTo>
                  <a:pt x="1703" y="1265"/>
                  <a:pt x="1694" y="1275"/>
                  <a:pt x="1689" y="1268"/>
                </a:cubicBezTo>
                <a:cubicBezTo>
                  <a:pt x="1681" y="1271"/>
                  <a:pt x="1675" y="1267"/>
                  <a:pt x="1668" y="1267"/>
                </a:cubicBezTo>
                <a:cubicBezTo>
                  <a:pt x="1661" y="1268"/>
                  <a:pt x="1655" y="1264"/>
                  <a:pt x="1648" y="1267"/>
                </a:cubicBezTo>
                <a:cubicBezTo>
                  <a:pt x="1640" y="1265"/>
                  <a:pt x="1633" y="1266"/>
                  <a:pt x="1626" y="1265"/>
                </a:cubicBezTo>
                <a:cubicBezTo>
                  <a:pt x="1609" y="1270"/>
                  <a:pt x="1598" y="1261"/>
                  <a:pt x="1581" y="1269"/>
                </a:cubicBezTo>
                <a:cubicBezTo>
                  <a:pt x="1576" y="1262"/>
                  <a:pt x="1566" y="1272"/>
                  <a:pt x="1560" y="1269"/>
                </a:cubicBezTo>
                <a:cubicBezTo>
                  <a:pt x="1551" y="1274"/>
                  <a:pt x="1546" y="1267"/>
                  <a:pt x="1535" y="1277"/>
                </a:cubicBezTo>
                <a:cubicBezTo>
                  <a:pt x="1526" y="1273"/>
                  <a:pt x="1513" y="1281"/>
                  <a:pt x="1503" y="1277"/>
                </a:cubicBezTo>
                <a:cubicBezTo>
                  <a:pt x="1460" y="1292"/>
                  <a:pt x="1420" y="1301"/>
                  <a:pt x="1382" y="1318"/>
                </a:cubicBezTo>
                <a:cubicBezTo>
                  <a:pt x="1385" y="1325"/>
                  <a:pt x="1392" y="1318"/>
                  <a:pt x="1397" y="1318"/>
                </a:cubicBezTo>
                <a:cubicBezTo>
                  <a:pt x="1403" y="1314"/>
                  <a:pt x="1407" y="1320"/>
                  <a:pt x="1413" y="1315"/>
                </a:cubicBezTo>
                <a:cubicBezTo>
                  <a:pt x="1424" y="1320"/>
                  <a:pt x="1437" y="1317"/>
                  <a:pt x="1450" y="1318"/>
                </a:cubicBezTo>
                <a:cubicBezTo>
                  <a:pt x="1462" y="1318"/>
                  <a:pt x="1476" y="1316"/>
                  <a:pt x="1488" y="1318"/>
                </a:cubicBezTo>
                <a:cubicBezTo>
                  <a:pt x="1514" y="1312"/>
                  <a:pt x="1537" y="1321"/>
                  <a:pt x="1566" y="1306"/>
                </a:cubicBezTo>
                <a:cubicBezTo>
                  <a:pt x="1579" y="1310"/>
                  <a:pt x="1592" y="1308"/>
                  <a:pt x="1606" y="1308"/>
                </a:cubicBezTo>
                <a:cubicBezTo>
                  <a:pt x="1620" y="1305"/>
                  <a:pt x="1633" y="1305"/>
                  <a:pt x="1647" y="1303"/>
                </a:cubicBezTo>
                <a:cubicBezTo>
                  <a:pt x="1652" y="1306"/>
                  <a:pt x="1660" y="1299"/>
                  <a:pt x="1665" y="1304"/>
                </a:cubicBezTo>
                <a:cubicBezTo>
                  <a:pt x="1674" y="1297"/>
                  <a:pt x="1679" y="1305"/>
                  <a:pt x="1687" y="1301"/>
                </a:cubicBezTo>
                <a:cubicBezTo>
                  <a:pt x="1700" y="1303"/>
                  <a:pt x="1714" y="1303"/>
                  <a:pt x="1727" y="1305"/>
                </a:cubicBezTo>
                <a:cubicBezTo>
                  <a:pt x="1741" y="1305"/>
                  <a:pt x="1754" y="1305"/>
                  <a:pt x="1766" y="1310"/>
                </a:cubicBezTo>
                <a:cubicBezTo>
                  <a:pt x="1770" y="1307"/>
                  <a:pt x="1772" y="1311"/>
                  <a:pt x="1775" y="1311"/>
                </a:cubicBezTo>
                <a:cubicBezTo>
                  <a:pt x="1779" y="1310"/>
                  <a:pt x="1782" y="1311"/>
                  <a:pt x="1785" y="1314"/>
                </a:cubicBezTo>
                <a:cubicBezTo>
                  <a:pt x="1789" y="1312"/>
                  <a:pt x="1793" y="1309"/>
                  <a:pt x="1795" y="1315"/>
                </a:cubicBezTo>
                <a:cubicBezTo>
                  <a:pt x="1800" y="1310"/>
                  <a:pt x="1802" y="1317"/>
                  <a:pt x="1806" y="1314"/>
                </a:cubicBezTo>
                <a:cubicBezTo>
                  <a:pt x="1811" y="1317"/>
                  <a:pt x="1817" y="1319"/>
                  <a:pt x="1823" y="1319"/>
                </a:cubicBezTo>
                <a:cubicBezTo>
                  <a:pt x="1826" y="1322"/>
                  <a:pt x="1829" y="1321"/>
                  <a:pt x="1832" y="1323"/>
                </a:cubicBezTo>
                <a:cubicBezTo>
                  <a:pt x="1837" y="1320"/>
                  <a:pt x="1838" y="1329"/>
                  <a:pt x="1842" y="1326"/>
                </a:cubicBezTo>
                <a:cubicBezTo>
                  <a:pt x="1845" y="1329"/>
                  <a:pt x="1848" y="1328"/>
                  <a:pt x="1850" y="1331"/>
                </a:cubicBezTo>
                <a:cubicBezTo>
                  <a:pt x="1855" y="1327"/>
                  <a:pt x="1857" y="1336"/>
                  <a:pt x="1861" y="1334"/>
                </a:cubicBezTo>
                <a:cubicBezTo>
                  <a:pt x="1868" y="1334"/>
                  <a:pt x="1873" y="1341"/>
                  <a:pt x="1878" y="1348"/>
                </a:cubicBezTo>
                <a:cubicBezTo>
                  <a:pt x="1862" y="1344"/>
                  <a:pt x="1846" y="1338"/>
                  <a:pt x="1831" y="1333"/>
                </a:cubicBezTo>
                <a:cubicBezTo>
                  <a:pt x="1813" y="1332"/>
                  <a:pt x="1798" y="1323"/>
                  <a:pt x="1782" y="1319"/>
                </a:cubicBezTo>
                <a:cubicBezTo>
                  <a:pt x="1776" y="1318"/>
                  <a:pt x="1769" y="1322"/>
                  <a:pt x="1764" y="1317"/>
                </a:cubicBezTo>
                <a:cubicBezTo>
                  <a:pt x="1758" y="1314"/>
                  <a:pt x="1749" y="1318"/>
                  <a:pt x="1744" y="1313"/>
                </a:cubicBezTo>
                <a:cubicBezTo>
                  <a:pt x="1738" y="1312"/>
                  <a:pt x="1731" y="1314"/>
                  <a:pt x="1725" y="1312"/>
                </a:cubicBezTo>
                <a:cubicBezTo>
                  <a:pt x="1719" y="1310"/>
                  <a:pt x="1710" y="1317"/>
                  <a:pt x="1705" y="1312"/>
                </a:cubicBezTo>
                <a:cubicBezTo>
                  <a:pt x="1691" y="1314"/>
                  <a:pt x="1678" y="1312"/>
                  <a:pt x="1664" y="1317"/>
                </a:cubicBezTo>
                <a:cubicBezTo>
                  <a:pt x="1650" y="1315"/>
                  <a:pt x="1635" y="1320"/>
                  <a:pt x="1623" y="1313"/>
                </a:cubicBezTo>
                <a:cubicBezTo>
                  <a:pt x="1609" y="1320"/>
                  <a:pt x="1598" y="1316"/>
                  <a:pt x="1584" y="1323"/>
                </a:cubicBezTo>
                <a:cubicBezTo>
                  <a:pt x="1578" y="1322"/>
                  <a:pt x="1571" y="1321"/>
                  <a:pt x="1564" y="1323"/>
                </a:cubicBezTo>
                <a:cubicBezTo>
                  <a:pt x="1561" y="1319"/>
                  <a:pt x="1555" y="1325"/>
                  <a:pt x="1552" y="1323"/>
                </a:cubicBezTo>
                <a:cubicBezTo>
                  <a:pt x="1548" y="1325"/>
                  <a:pt x="1546" y="1318"/>
                  <a:pt x="1541" y="1324"/>
                </a:cubicBezTo>
                <a:cubicBezTo>
                  <a:pt x="1527" y="1320"/>
                  <a:pt x="1509" y="1328"/>
                  <a:pt x="1495" y="1326"/>
                </a:cubicBezTo>
                <a:cubicBezTo>
                  <a:pt x="1487" y="1328"/>
                  <a:pt x="1479" y="1328"/>
                  <a:pt x="1472" y="1327"/>
                </a:cubicBezTo>
                <a:cubicBezTo>
                  <a:pt x="1465" y="1325"/>
                  <a:pt x="1456" y="1331"/>
                  <a:pt x="1449" y="1328"/>
                </a:cubicBezTo>
                <a:cubicBezTo>
                  <a:pt x="1440" y="1331"/>
                  <a:pt x="1433" y="1329"/>
                  <a:pt x="1425" y="1332"/>
                </a:cubicBezTo>
                <a:cubicBezTo>
                  <a:pt x="1417" y="1334"/>
                  <a:pt x="1410" y="1330"/>
                  <a:pt x="1402" y="1333"/>
                </a:cubicBezTo>
                <a:cubicBezTo>
                  <a:pt x="1396" y="1330"/>
                  <a:pt x="1388" y="1334"/>
                  <a:pt x="1382" y="1329"/>
                </a:cubicBezTo>
                <a:cubicBezTo>
                  <a:pt x="1374" y="1333"/>
                  <a:pt x="1368" y="1326"/>
                  <a:pt x="1359" y="1330"/>
                </a:cubicBezTo>
                <a:cubicBezTo>
                  <a:pt x="1358" y="1323"/>
                  <a:pt x="1352" y="1329"/>
                  <a:pt x="1349" y="1327"/>
                </a:cubicBezTo>
                <a:cubicBezTo>
                  <a:pt x="1345" y="1326"/>
                  <a:pt x="1342" y="1325"/>
                  <a:pt x="1338" y="1324"/>
                </a:cubicBezTo>
                <a:cubicBezTo>
                  <a:pt x="1331" y="1324"/>
                  <a:pt x="1324" y="1322"/>
                  <a:pt x="1317" y="1318"/>
                </a:cubicBezTo>
                <a:cubicBezTo>
                  <a:pt x="1303" y="1318"/>
                  <a:pt x="1290" y="1309"/>
                  <a:pt x="1276" y="1306"/>
                </a:cubicBezTo>
                <a:cubicBezTo>
                  <a:pt x="1269" y="1301"/>
                  <a:pt x="1262" y="1300"/>
                  <a:pt x="1256" y="1297"/>
                </a:cubicBezTo>
                <a:cubicBezTo>
                  <a:pt x="1252" y="1296"/>
                  <a:pt x="1250" y="1289"/>
                  <a:pt x="1245" y="1294"/>
                </a:cubicBezTo>
                <a:cubicBezTo>
                  <a:pt x="1243" y="1288"/>
                  <a:pt x="1240" y="1286"/>
                  <a:pt x="1236" y="1287"/>
                </a:cubicBezTo>
                <a:cubicBezTo>
                  <a:pt x="1236" y="1299"/>
                  <a:pt x="1253" y="1298"/>
                  <a:pt x="1261" y="1306"/>
                </a:cubicBezTo>
                <a:cubicBezTo>
                  <a:pt x="1265" y="1309"/>
                  <a:pt x="1271" y="1310"/>
                  <a:pt x="1276" y="1312"/>
                </a:cubicBezTo>
                <a:cubicBezTo>
                  <a:pt x="1278" y="1315"/>
                  <a:pt x="1282" y="1314"/>
                  <a:pt x="1284" y="1316"/>
                </a:cubicBezTo>
                <a:cubicBezTo>
                  <a:pt x="1286" y="1320"/>
                  <a:pt x="1291" y="1315"/>
                  <a:pt x="1292" y="1321"/>
                </a:cubicBezTo>
                <a:cubicBezTo>
                  <a:pt x="1298" y="1319"/>
                  <a:pt x="1302" y="1325"/>
                  <a:pt x="1308" y="1323"/>
                </a:cubicBezTo>
                <a:cubicBezTo>
                  <a:pt x="1315" y="1323"/>
                  <a:pt x="1318" y="1333"/>
                  <a:pt x="1326" y="1328"/>
                </a:cubicBezTo>
                <a:cubicBezTo>
                  <a:pt x="1330" y="1335"/>
                  <a:pt x="1338" y="1327"/>
                  <a:pt x="1341" y="1335"/>
                </a:cubicBezTo>
                <a:cubicBezTo>
                  <a:pt x="1347" y="1335"/>
                  <a:pt x="1353" y="1336"/>
                  <a:pt x="1359" y="1340"/>
                </a:cubicBezTo>
                <a:cubicBezTo>
                  <a:pt x="1371" y="1337"/>
                  <a:pt x="1380" y="1344"/>
                  <a:pt x="1392" y="1342"/>
                </a:cubicBezTo>
                <a:cubicBezTo>
                  <a:pt x="1397" y="1344"/>
                  <a:pt x="1404" y="1338"/>
                  <a:pt x="1408" y="1344"/>
                </a:cubicBezTo>
                <a:cubicBezTo>
                  <a:pt x="1415" y="1342"/>
                  <a:pt x="1421" y="1345"/>
                  <a:pt x="1428" y="1342"/>
                </a:cubicBezTo>
                <a:cubicBezTo>
                  <a:pt x="1440" y="1342"/>
                  <a:pt x="1453" y="1339"/>
                  <a:pt x="1464" y="1340"/>
                </a:cubicBezTo>
                <a:cubicBezTo>
                  <a:pt x="1471" y="1336"/>
                  <a:pt x="1476" y="1339"/>
                  <a:pt x="1482" y="1339"/>
                </a:cubicBezTo>
                <a:cubicBezTo>
                  <a:pt x="1487" y="1342"/>
                  <a:pt x="1495" y="1335"/>
                  <a:pt x="1500" y="1340"/>
                </a:cubicBezTo>
                <a:cubicBezTo>
                  <a:pt x="1510" y="1335"/>
                  <a:pt x="1519" y="1337"/>
                  <a:pt x="1529" y="1333"/>
                </a:cubicBezTo>
                <a:cubicBezTo>
                  <a:pt x="1537" y="1337"/>
                  <a:pt x="1548" y="1333"/>
                  <a:pt x="1556" y="1335"/>
                </a:cubicBezTo>
                <a:cubicBezTo>
                  <a:pt x="1566" y="1334"/>
                  <a:pt x="1576" y="1332"/>
                  <a:pt x="1585" y="1334"/>
                </a:cubicBezTo>
                <a:cubicBezTo>
                  <a:pt x="1595" y="1331"/>
                  <a:pt x="1604" y="1333"/>
                  <a:pt x="1616" y="1326"/>
                </a:cubicBezTo>
                <a:cubicBezTo>
                  <a:pt x="1623" y="1329"/>
                  <a:pt x="1632" y="1325"/>
                  <a:pt x="1640" y="1327"/>
                </a:cubicBezTo>
                <a:cubicBezTo>
                  <a:pt x="1648" y="1329"/>
                  <a:pt x="1657" y="1325"/>
                  <a:pt x="1664" y="1328"/>
                </a:cubicBezTo>
                <a:cubicBezTo>
                  <a:pt x="1671" y="1323"/>
                  <a:pt x="1674" y="1328"/>
                  <a:pt x="1681" y="1322"/>
                </a:cubicBezTo>
                <a:cubicBezTo>
                  <a:pt x="1691" y="1327"/>
                  <a:pt x="1703" y="1323"/>
                  <a:pt x="1714" y="1324"/>
                </a:cubicBezTo>
                <a:cubicBezTo>
                  <a:pt x="1726" y="1322"/>
                  <a:pt x="1736" y="1327"/>
                  <a:pt x="1748" y="1326"/>
                </a:cubicBezTo>
                <a:cubicBezTo>
                  <a:pt x="1750" y="1328"/>
                  <a:pt x="1752" y="1328"/>
                  <a:pt x="1755" y="1328"/>
                </a:cubicBezTo>
                <a:cubicBezTo>
                  <a:pt x="1759" y="1326"/>
                  <a:pt x="1760" y="1333"/>
                  <a:pt x="1764" y="1329"/>
                </a:cubicBezTo>
                <a:cubicBezTo>
                  <a:pt x="1768" y="1335"/>
                  <a:pt x="1775" y="1332"/>
                  <a:pt x="1780" y="1331"/>
                </a:cubicBezTo>
                <a:cubicBezTo>
                  <a:pt x="1786" y="1333"/>
                  <a:pt x="1791" y="1334"/>
                  <a:pt x="1797" y="1334"/>
                </a:cubicBezTo>
                <a:cubicBezTo>
                  <a:pt x="1798" y="1339"/>
                  <a:pt x="1802" y="1337"/>
                  <a:pt x="1805" y="1338"/>
                </a:cubicBezTo>
                <a:cubicBezTo>
                  <a:pt x="1808" y="1338"/>
                  <a:pt x="1812" y="1339"/>
                  <a:pt x="1810" y="1342"/>
                </a:cubicBezTo>
                <a:cubicBezTo>
                  <a:pt x="1793" y="1340"/>
                  <a:pt x="1775" y="1343"/>
                  <a:pt x="1760" y="1337"/>
                </a:cubicBezTo>
                <a:cubicBezTo>
                  <a:pt x="1750" y="1341"/>
                  <a:pt x="1742" y="1338"/>
                  <a:pt x="1732" y="1340"/>
                </a:cubicBezTo>
                <a:cubicBezTo>
                  <a:pt x="1729" y="1336"/>
                  <a:pt x="1723" y="1343"/>
                  <a:pt x="1720" y="1339"/>
                </a:cubicBezTo>
                <a:cubicBezTo>
                  <a:pt x="1713" y="1347"/>
                  <a:pt x="1712" y="1335"/>
                  <a:pt x="1706" y="1340"/>
                </a:cubicBezTo>
                <a:cubicBezTo>
                  <a:pt x="1693" y="1343"/>
                  <a:pt x="1682" y="1341"/>
                  <a:pt x="1668" y="1347"/>
                </a:cubicBezTo>
                <a:cubicBezTo>
                  <a:pt x="1667" y="1344"/>
                  <a:pt x="1663" y="1347"/>
                  <a:pt x="1661" y="1345"/>
                </a:cubicBezTo>
                <a:cubicBezTo>
                  <a:pt x="1657" y="1348"/>
                  <a:pt x="1655" y="1344"/>
                  <a:pt x="1652" y="1344"/>
                </a:cubicBezTo>
                <a:cubicBezTo>
                  <a:pt x="1652" y="1350"/>
                  <a:pt x="1640" y="1348"/>
                  <a:pt x="1636" y="1347"/>
                </a:cubicBezTo>
                <a:cubicBezTo>
                  <a:pt x="1629" y="1351"/>
                  <a:pt x="1624" y="1350"/>
                  <a:pt x="1618" y="1351"/>
                </a:cubicBezTo>
                <a:cubicBezTo>
                  <a:pt x="1614" y="1354"/>
                  <a:pt x="1612" y="1351"/>
                  <a:pt x="1608" y="1354"/>
                </a:cubicBezTo>
                <a:cubicBezTo>
                  <a:pt x="1606" y="1350"/>
                  <a:pt x="1601" y="1356"/>
                  <a:pt x="1598" y="1353"/>
                </a:cubicBezTo>
                <a:cubicBezTo>
                  <a:pt x="1592" y="1356"/>
                  <a:pt x="1587" y="1354"/>
                  <a:pt x="1580" y="1357"/>
                </a:cubicBezTo>
                <a:cubicBezTo>
                  <a:pt x="1575" y="1355"/>
                  <a:pt x="1566" y="1364"/>
                  <a:pt x="1562" y="1356"/>
                </a:cubicBezTo>
                <a:cubicBezTo>
                  <a:pt x="1544" y="1366"/>
                  <a:pt x="1530" y="1363"/>
                  <a:pt x="1513" y="1368"/>
                </a:cubicBezTo>
                <a:cubicBezTo>
                  <a:pt x="1505" y="1369"/>
                  <a:pt x="1497" y="1371"/>
                  <a:pt x="1489" y="1373"/>
                </a:cubicBezTo>
                <a:cubicBezTo>
                  <a:pt x="1481" y="1370"/>
                  <a:pt x="1471" y="1377"/>
                  <a:pt x="1464" y="1375"/>
                </a:cubicBezTo>
                <a:cubicBezTo>
                  <a:pt x="1461" y="1371"/>
                  <a:pt x="1455" y="1378"/>
                  <a:pt x="1452" y="1376"/>
                </a:cubicBezTo>
                <a:cubicBezTo>
                  <a:pt x="1448" y="1378"/>
                  <a:pt x="1446" y="1371"/>
                  <a:pt x="1441" y="1376"/>
                </a:cubicBezTo>
                <a:cubicBezTo>
                  <a:pt x="1439" y="1370"/>
                  <a:pt x="1431" y="1383"/>
                  <a:pt x="1430" y="1373"/>
                </a:cubicBezTo>
                <a:cubicBezTo>
                  <a:pt x="1425" y="1377"/>
                  <a:pt x="1421" y="1374"/>
                  <a:pt x="1416" y="1375"/>
                </a:cubicBezTo>
                <a:cubicBezTo>
                  <a:pt x="1401" y="1376"/>
                  <a:pt x="1386" y="1371"/>
                  <a:pt x="1370" y="1371"/>
                </a:cubicBezTo>
                <a:cubicBezTo>
                  <a:pt x="1377" y="1382"/>
                  <a:pt x="1387" y="1378"/>
                  <a:pt x="1396" y="1380"/>
                </a:cubicBezTo>
                <a:cubicBezTo>
                  <a:pt x="1401" y="1379"/>
                  <a:pt x="1404" y="1384"/>
                  <a:pt x="1409" y="1382"/>
                </a:cubicBezTo>
                <a:cubicBezTo>
                  <a:pt x="1412" y="1381"/>
                  <a:pt x="1413" y="1385"/>
                  <a:pt x="1416" y="1384"/>
                </a:cubicBezTo>
                <a:cubicBezTo>
                  <a:pt x="1419" y="1383"/>
                  <a:pt x="1421" y="1385"/>
                  <a:pt x="1423" y="1386"/>
                </a:cubicBezTo>
                <a:cubicBezTo>
                  <a:pt x="1432" y="1382"/>
                  <a:pt x="1438" y="1387"/>
                  <a:pt x="1446" y="1385"/>
                </a:cubicBezTo>
                <a:cubicBezTo>
                  <a:pt x="1454" y="1385"/>
                  <a:pt x="1463" y="1382"/>
                  <a:pt x="1470" y="1386"/>
                </a:cubicBezTo>
                <a:cubicBezTo>
                  <a:pt x="1479" y="1383"/>
                  <a:pt x="1486" y="1384"/>
                  <a:pt x="1494" y="1382"/>
                </a:cubicBezTo>
                <a:cubicBezTo>
                  <a:pt x="1501" y="1387"/>
                  <a:pt x="1513" y="1373"/>
                  <a:pt x="1519" y="1380"/>
                </a:cubicBezTo>
                <a:cubicBezTo>
                  <a:pt x="1528" y="1376"/>
                  <a:pt x="1537" y="1371"/>
                  <a:pt x="1543" y="1375"/>
                </a:cubicBezTo>
                <a:cubicBezTo>
                  <a:pt x="1547" y="1375"/>
                  <a:pt x="1553" y="1366"/>
                  <a:pt x="1556" y="1371"/>
                </a:cubicBezTo>
                <a:cubicBezTo>
                  <a:pt x="1560" y="1370"/>
                  <a:pt x="1565" y="1367"/>
                  <a:pt x="1569" y="1369"/>
                </a:cubicBezTo>
                <a:cubicBezTo>
                  <a:pt x="1586" y="1367"/>
                  <a:pt x="1604" y="1362"/>
                  <a:pt x="1621" y="1361"/>
                </a:cubicBezTo>
                <a:cubicBezTo>
                  <a:pt x="1627" y="1364"/>
                  <a:pt x="1637" y="1358"/>
                  <a:pt x="1645" y="1357"/>
                </a:cubicBezTo>
                <a:cubicBezTo>
                  <a:pt x="1652" y="1359"/>
                  <a:pt x="1661" y="1356"/>
                  <a:pt x="1670" y="1355"/>
                </a:cubicBezTo>
                <a:cubicBezTo>
                  <a:pt x="1677" y="1356"/>
                  <a:pt x="1687" y="1351"/>
                  <a:pt x="1695" y="1352"/>
                </a:cubicBezTo>
                <a:cubicBezTo>
                  <a:pt x="1703" y="1351"/>
                  <a:pt x="1712" y="1350"/>
                  <a:pt x="1719" y="1354"/>
                </a:cubicBezTo>
                <a:cubicBezTo>
                  <a:pt x="1737" y="1347"/>
                  <a:pt x="1751" y="1351"/>
                  <a:pt x="1767" y="1350"/>
                </a:cubicBezTo>
                <a:cubicBezTo>
                  <a:pt x="1770" y="1354"/>
                  <a:pt x="1776" y="1348"/>
                  <a:pt x="1779" y="1350"/>
                </a:cubicBezTo>
                <a:cubicBezTo>
                  <a:pt x="1782" y="1354"/>
                  <a:pt x="1787" y="1351"/>
                  <a:pt x="1792" y="1352"/>
                </a:cubicBezTo>
                <a:cubicBezTo>
                  <a:pt x="1799" y="1353"/>
                  <a:pt x="1807" y="1355"/>
                  <a:pt x="1816" y="1353"/>
                </a:cubicBezTo>
                <a:cubicBezTo>
                  <a:pt x="1834" y="1361"/>
                  <a:pt x="1854" y="1363"/>
                  <a:pt x="1874" y="1368"/>
                </a:cubicBezTo>
                <a:cubicBezTo>
                  <a:pt x="1878" y="1372"/>
                  <a:pt x="1884" y="1367"/>
                  <a:pt x="1887" y="1375"/>
                </a:cubicBezTo>
                <a:cubicBezTo>
                  <a:pt x="1893" y="1373"/>
                  <a:pt x="1898" y="1377"/>
                  <a:pt x="1902" y="1381"/>
                </a:cubicBezTo>
                <a:cubicBezTo>
                  <a:pt x="1907" y="1380"/>
                  <a:pt x="1911" y="1384"/>
                  <a:pt x="1915" y="1389"/>
                </a:cubicBezTo>
                <a:cubicBezTo>
                  <a:pt x="1918" y="1388"/>
                  <a:pt x="1920" y="1389"/>
                  <a:pt x="1922" y="1391"/>
                </a:cubicBezTo>
                <a:cubicBezTo>
                  <a:pt x="1925" y="1390"/>
                  <a:pt x="1930" y="1391"/>
                  <a:pt x="1927" y="1394"/>
                </a:cubicBezTo>
                <a:cubicBezTo>
                  <a:pt x="1922" y="1396"/>
                  <a:pt x="1919" y="1391"/>
                  <a:pt x="1915" y="1389"/>
                </a:cubicBezTo>
                <a:cubicBezTo>
                  <a:pt x="1911" y="1387"/>
                  <a:pt x="1904" y="1391"/>
                  <a:pt x="1901" y="1385"/>
                </a:cubicBezTo>
                <a:cubicBezTo>
                  <a:pt x="1895" y="1390"/>
                  <a:pt x="1892" y="1382"/>
                  <a:pt x="1886" y="1384"/>
                </a:cubicBezTo>
                <a:cubicBezTo>
                  <a:pt x="1883" y="1379"/>
                  <a:pt x="1876" y="1383"/>
                  <a:pt x="1872" y="1380"/>
                </a:cubicBezTo>
                <a:cubicBezTo>
                  <a:pt x="1862" y="1379"/>
                  <a:pt x="1853" y="1376"/>
                  <a:pt x="1844" y="1372"/>
                </a:cubicBezTo>
                <a:cubicBezTo>
                  <a:pt x="1833" y="1377"/>
                  <a:pt x="1825" y="1368"/>
                  <a:pt x="1814" y="1371"/>
                </a:cubicBezTo>
                <a:cubicBezTo>
                  <a:pt x="1805" y="1369"/>
                  <a:pt x="1796" y="1366"/>
                  <a:pt x="1785" y="1367"/>
                </a:cubicBezTo>
                <a:cubicBezTo>
                  <a:pt x="1776" y="1364"/>
                  <a:pt x="1765" y="1369"/>
                  <a:pt x="1755" y="1366"/>
                </a:cubicBezTo>
                <a:cubicBezTo>
                  <a:pt x="1745" y="1367"/>
                  <a:pt x="1735" y="1365"/>
                  <a:pt x="1724" y="1368"/>
                </a:cubicBezTo>
                <a:cubicBezTo>
                  <a:pt x="1715" y="1365"/>
                  <a:pt x="1704" y="1370"/>
                  <a:pt x="1695" y="1364"/>
                </a:cubicBezTo>
                <a:cubicBezTo>
                  <a:pt x="1680" y="1369"/>
                  <a:pt x="1666" y="1371"/>
                  <a:pt x="1652" y="1370"/>
                </a:cubicBezTo>
                <a:cubicBezTo>
                  <a:pt x="1645" y="1372"/>
                  <a:pt x="1639" y="1369"/>
                  <a:pt x="1631" y="1370"/>
                </a:cubicBezTo>
                <a:cubicBezTo>
                  <a:pt x="1625" y="1368"/>
                  <a:pt x="1616" y="1375"/>
                  <a:pt x="1611" y="1370"/>
                </a:cubicBezTo>
                <a:cubicBezTo>
                  <a:pt x="1608" y="1372"/>
                  <a:pt x="1608" y="1377"/>
                  <a:pt x="1604" y="1374"/>
                </a:cubicBezTo>
                <a:cubicBezTo>
                  <a:pt x="1601" y="1371"/>
                  <a:pt x="1595" y="1378"/>
                  <a:pt x="1592" y="1374"/>
                </a:cubicBezTo>
                <a:cubicBezTo>
                  <a:pt x="1585" y="1377"/>
                  <a:pt x="1578" y="1377"/>
                  <a:pt x="1571" y="1377"/>
                </a:cubicBezTo>
                <a:cubicBezTo>
                  <a:pt x="1563" y="1380"/>
                  <a:pt x="1556" y="1380"/>
                  <a:pt x="1549" y="1381"/>
                </a:cubicBezTo>
                <a:cubicBezTo>
                  <a:pt x="1539" y="1389"/>
                  <a:pt x="1534" y="1379"/>
                  <a:pt x="1524" y="1389"/>
                </a:cubicBezTo>
                <a:cubicBezTo>
                  <a:pt x="1510" y="1384"/>
                  <a:pt x="1491" y="1394"/>
                  <a:pt x="1477" y="1388"/>
                </a:cubicBezTo>
                <a:cubicBezTo>
                  <a:pt x="1459" y="1394"/>
                  <a:pt x="1444" y="1388"/>
                  <a:pt x="1426" y="1393"/>
                </a:cubicBezTo>
                <a:cubicBezTo>
                  <a:pt x="1411" y="1390"/>
                  <a:pt x="1393" y="1394"/>
                  <a:pt x="1378" y="1390"/>
                </a:cubicBezTo>
                <a:cubicBezTo>
                  <a:pt x="1368" y="1395"/>
                  <a:pt x="1362" y="1388"/>
                  <a:pt x="1353" y="1393"/>
                </a:cubicBezTo>
                <a:cubicBezTo>
                  <a:pt x="1350" y="1390"/>
                  <a:pt x="1346" y="1389"/>
                  <a:pt x="1342" y="1390"/>
                </a:cubicBezTo>
                <a:cubicBezTo>
                  <a:pt x="1339" y="1385"/>
                  <a:pt x="1333" y="1388"/>
                  <a:pt x="1336" y="1393"/>
                </a:cubicBezTo>
                <a:cubicBezTo>
                  <a:pt x="1347" y="1394"/>
                  <a:pt x="1358" y="1400"/>
                  <a:pt x="1370" y="1398"/>
                </a:cubicBezTo>
                <a:cubicBezTo>
                  <a:pt x="1375" y="1402"/>
                  <a:pt x="1383" y="1395"/>
                  <a:pt x="1387" y="1400"/>
                </a:cubicBezTo>
                <a:cubicBezTo>
                  <a:pt x="1393" y="1398"/>
                  <a:pt x="1399" y="1401"/>
                  <a:pt x="1406" y="1398"/>
                </a:cubicBezTo>
                <a:cubicBezTo>
                  <a:pt x="1417" y="1401"/>
                  <a:pt x="1430" y="1400"/>
                  <a:pt x="1441" y="1403"/>
                </a:cubicBezTo>
                <a:cubicBezTo>
                  <a:pt x="1455" y="1397"/>
                  <a:pt x="1466" y="1401"/>
                  <a:pt x="1480" y="1399"/>
                </a:cubicBezTo>
                <a:cubicBezTo>
                  <a:pt x="1490" y="1405"/>
                  <a:pt x="1504" y="1396"/>
                  <a:pt x="1515" y="1399"/>
                </a:cubicBezTo>
                <a:cubicBezTo>
                  <a:pt x="1529" y="1392"/>
                  <a:pt x="1540" y="1397"/>
                  <a:pt x="1553" y="1393"/>
                </a:cubicBezTo>
                <a:cubicBezTo>
                  <a:pt x="1566" y="1388"/>
                  <a:pt x="1578" y="1390"/>
                  <a:pt x="1591" y="1387"/>
                </a:cubicBezTo>
                <a:cubicBezTo>
                  <a:pt x="1605" y="1382"/>
                  <a:pt x="1616" y="1387"/>
                  <a:pt x="1631" y="1379"/>
                </a:cubicBezTo>
                <a:cubicBezTo>
                  <a:pt x="1635" y="1387"/>
                  <a:pt x="1644" y="1378"/>
                  <a:pt x="1649" y="1381"/>
                </a:cubicBezTo>
                <a:cubicBezTo>
                  <a:pt x="1655" y="1382"/>
                  <a:pt x="1663" y="1378"/>
                  <a:pt x="1668" y="1382"/>
                </a:cubicBezTo>
                <a:cubicBezTo>
                  <a:pt x="1674" y="1381"/>
                  <a:pt x="1682" y="1378"/>
                  <a:pt x="1687" y="1380"/>
                </a:cubicBezTo>
                <a:cubicBezTo>
                  <a:pt x="1696" y="1374"/>
                  <a:pt x="1700" y="1383"/>
                  <a:pt x="1709" y="1377"/>
                </a:cubicBezTo>
                <a:cubicBezTo>
                  <a:pt x="1721" y="1380"/>
                  <a:pt x="1735" y="1377"/>
                  <a:pt x="1748" y="1379"/>
                </a:cubicBezTo>
                <a:cubicBezTo>
                  <a:pt x="1762" y="1377"/>
                  <a:pt x="1774" y="1381"/>
                  <a:pt x="1788" y="1377"/>
                </a:cubicBezTo>
                <a:cubicBezTo>
                  <a:pt x="1802" y="1383"/>
                  <a:pt x="1818" y="1383"/>
                  <a:pt x="1833" y="1384"/>
                </a:cubicBezTo>
                <a:cubicBezTo>
                  <a:pt x="1840" y="1389"/>
                  <a:pt x="1848" y="1384"/>
                  <a:pt x="1854" y="1390"/>
                </a:cubicBezTo>
                <a:cubicBezTo>
                  <a:pt x="1864" y="1386"/>
                  <a:pt x="1869" y="1395"/>
                  <a:pt x="1878" y="1392"/>
                </a:cubicBezTo>
                <a:cubicBezTo>
                  <a:pt x="1880" y="1398"/>
                  <a:pt x="1885" y="1393"/>
                  <a:pt x="1889" y="1395"/>
                </a:cubicBezTo>
                <a:cubicBezTo>
                  <a:pt x="1892" y="1397"/>
                  <a:pt x="1895" y="1398"/>
                  <a:pt x="1899" y="1398"/>
                </a:cubicBezTo>
                <a:cubicBezTo>
                  <a:pt x="1906" y="1402"/>
                  <a:pt x="1915" y="1401"/>
                  <a:pt x="1922" y="1406"/>
                </a:cubicBezTo>
                <a:cubicBezTo>
                  <a:pt x="1929" y="1407"/>
                  <a:pt x="1936" y="1414"/>
                  <a:pt x="1944" y="1414"/>
                </a:cubicBezTo>
                <a:cubicBezTo>
                  <a:pt x="1946" y="1421"/>
                  <a:pt x="1951" y="1416"/>
                  <a:pt x="1953" y="1420"/>
                </a:cubicBezTo>
                <a:cubicBezTo>
                  <a:pt x="1955" y="1422"/>
                  <a:pt x="1956" y="1425"/>
                  <a:pt x="1958" y="1424"/>
                </a:cubicBezTo>
                <a:cubicBezTo>
                  <a:pt x="1959" y="1426"/>
                  <a:pt x="1963" y="1425"/>
                  <a:pt x="1961" y="1428"/>
                </a:cubicBezTo>
                <a:cubicBezTo>
                  <a:pt x="1953" y="1432"/>
                  <a:pt x="1951" y="1419"/>
                  <a:pt x="1942" y="1427"/>
                </a:cubicBezTo>
                <a:cubicBezTo>
                  <a:pt x="1933" y="1420"/>
                  <a:pt x="1922" y="1422"/>
                  <a:pt x="1914" y="1413"/>
                </a:cubicBezTo>
                <a:cubicBezTo>
                  <a:pt x="1906" y="1416"/>
                  <a:pt x="1899" y="1411"/>
                  <a:pt x="1891" y="1414"/>
                </a:cubicBezTo>
                <a:cubicBezTo>
                  <a:pt x="1885" y="1408"/>
                  <a:pt x="1876" y="1413"/>
                  <a:pt x="1870" y="1408"/>
                </a:cubicBezTo>
                <a:cubicBezTo>
                  <a:pt x="1861" y="1413"/>
                  <a:pt x="1856" y="1404"/>
                  <a:pt x="1848" y="1406"/>
                </a:cubicBezTo>
                <a:cubicBezTo>
                  <a:pt x="1841" y="1404"/>
                  <a:pt x="1833" y="1404"/>
                  <a:pt x="1826" y="1403"/>
                </a:cubicBezTo>
                <a:cubicBezTo>
                  <a:pt x="1811" y="1402"/>
                  <a:pt x="1795" y="1405"/>
                  <a:pt x="1782" y="1398"/>
                </a:cubicBezTo>
                <a:cubicBezTo>
                  <a:pt x="1766" y="1402"/>
                  <a:pt x="1751" y="1400"/>
                  <a:pt x="1737" y="1397"/>
                </a:cubicBezTo>
                <a:cubicBezTo>
                  <a:pt x="1728" y="1400"/>
                  <a:pt x="1713" y="1400"/>
                  <a:pt x="1708" y="1398"/>
                </a:cubicBezTo>
                <a:cubicBezTo>
                  <a:pt x="1708" y="1398"/>
                  <a:pt x="1705" y="1400"/>
                  <a:pt x="1704" y="1400"/>
                </a:cubicBezTo>
                <a:cubicBezTo>
                  <a:pt x="1701" y="1401"/>
                  <a:pt x="1698" y="1401"/>
                  <a:pt x="1695" y="1400"/>
                </a:cubicBezTo>
                <a:cubicBezTo>
                  <a:pt x="1693" y="1399"/>
                  <a:pt x="1693" y="1403"/>
                  <a:pt x="1694" y="1403"/>
                </a:cubicBezTo>
                <a:cubicBezTo>
                  <a:pt x="1691" y="1404"/>
                  <a:pt x="1689" y="1402"/>
                  <a:pt x="1686" y="1405"/>
                </a:cubicBezTo>
                <a:cubicBezTo>
                  <a:pt x="1678" y="1402"/>
                  <a:pt x="1668" y="1405"/>
                  <a:pt x="1659" y="1405"/>
                </a:cubicBezTo>
                <a:cubicBezTo>
                  <a:pt x="1651" y="1400"/>
                  <a:pt x="1640" y="1408"/>
                  <a:pt x="1631" y="1406"/>
                </a:cubicBezTo>
                <a:cubicBezTo>
                  <a:pt x="1611" y="1410"/>
                  <a:pt x="1594" y="1408"/>
                  <a:pt x="1574" y="1411"/>
                </a:cubicBezTo>
                <a:cubicBezTo>
                  <a:pt x="1557" y="1407"/>
                  <a:pt x="1538" y="1411"/>
                  <a:pt x="1520" y="1408"/>
                </a:cubicBezTo>
                <a:cubicBezTo>
                  <a:pt x="1510" y="1411"/>
                  <a:pt x="1502" y="1406"/>
                  <a:pt x="1492" y="1410"/>
                </a:cubicBezTo>
                <a:cubicBezTo>
                  <a:pt x="1488" y="1407"/>
                  <a:pt x="1484" y="1404"/>
                  <a:pt x="1479" y="1408"/>
                </a:cubicBezTo>
                <a:cubicBezTo>
                  <a:pt x="1477" y="1406"/>
                  <a:pt x="1474" y="1406"/>
                  <a:pt x="1472" y="1406"/>
                </a:cubicBezTo>
                <a:cubicBezTo>
                  <a:pt x="1470" y="1404"/>
                  <a:pt x="1468" y="1406"/>
                  <a:pt x="1471" y="1409"/>
                </a:cubicBezTo>
                <a:cubicBezTo>
                  <a:pt x="1480" y="1412"/>
                  <a:pt x="1489" y="1413"/>
                  <a:pt x="1498" y="1415"/>
                </a:cubicBezTo>
                <a:cubicBezTo>
                  <a:pt x="1501" y="1419"/>
                  <a:pt x="1507" y="1412"/>
                  <a:pt x="1509" y="1420"/>
                </a:cubicBezTo>
                <a:cubicBezTo>
                  <a:pt x="1514" y="1420"/>
                  <a:pt x="1518" y="1426"/>
                  <a:pt x="1522" y="1428"/>
                </a:cubicBezTo>
                <a:cubicBezTo>
                  <a:pt x="1519" y="1429"/>
                  <a:pt x="1504" y="1422"/>
                  <a:pt x="1510" y="1432"/>
                </a:cubicBezTo>
                <a:cubicBezTo>
                  <a:pt x="1512" y="1435"/>
                  <a:pt x="1516" y="1432"/>
                  <a:pt x="1519" y="1433"/>
                </a:cubicBezTo>
                <a:cubicBezTo>
                  <a:pt x="1523" y="1431"/>
                  <a:pt x="1524" y="1437"/>
                  <a:pt x="1528" y="1433"/>
                </a:cubicBezTo>
                <a:cubicBezTo>
                  <a:pt x="1534" y="1436"/>
                  <a:pt x="1540" y="1438"/>
                  <a:pt x="1546" y="1438"/>
                </a:cubicBezTo>
                <a:cubicBezTo>
                  <a:pt x="1552" y="1447"/>
                  <a:pt x="1561" y="1447"/>
                  <a:pt x="1568" y="1452"/>
                </a:cubicBezTo>
                <a:cubicBezTo>
                  <a:pt x="1577" y="1454"/>
                  <a:pt x="1585" y="1460"/>
                  <a:pt x="1594" y="1461"/>
                </a:cubicBezTo>
                <a:cubicBezTo>
                  <a:pt x="1611" y="1467"/>
                  <a:pt x="1627" y="1474"/>
                  <a:pt x="1645" y="1474"/>
                </a:cubicBezTo>
                <a:cubicBezTo>
                  <a:pt x="1653" y="1483"/>
                  <a:pt x="1664" y="1479"/>
                  <a:pt x="1671" y="1489"/>
                </a:cubicBezTo>
                <a:cubicBezTo>
                  <a:pt x="1681" y="1489"/>
                  <a:pt x="1689" y="1497"/>
                  <a:pt x="1698" y="1501"/>
                </a:cubicBezTo>
                <a:cubicBezTo>
                  <a:pt x="1717" y="1506"/>
                  <a:pt x="1734" y="1516"/>
                  <a:pt x="1753" y="1520"/>
                </a:cubicBezTo>
                <a:cubicBezTo>
                  <a:pt x="1757" y="1523"/>
                  <a:pt x="1762" y="1524"/>
                  <a:pt x="1767" y="1524"/>
                </a:cubicBezTo>
                <a:cubicBezTo>
                  <a:pt x="1770" y="1530"/>
                  <a:pt x="1776" y="1526"/>
                  <a:pt x="1781" y="1528"/>
                </a:cubicBezTo>
                <a:cubicBezTo>
                  <a:pt x="1785" y="1533"/>
                  <a:pt x="1791" y="1529"/>
                  <a:pt x="1795" y="1532"/>
                </a:cubicBezTo>
                <a:cubicBezTo>
                  <a:pt x="1799" y="1534"/>
                  <a:pt x="1804" y="1534"/>
                  <a:pt x="1809" y="1536"/>
                </a:cubicBezTo>
                <a:cubicBezTo>
                  <a:pt x="1814" y="1535"/>
                  <a:pt x="1819" y="1537"/>
                  <a:pt x="1824" y="1537"/>
                </a:cubicBezTo>
                <a:cubicBezTo>
                  <a:pt x="1826" y="1539"/>
                  <a:pt x="1828" y="1539"/>
                  <a:pt x="1831" y="1539"/>
                </a:cubicBezTo>
                <a:cubicBezTo>
                  <a:pt x="1834" y="1537"/>
                  <a:pt x="1835" y="1541"/>
                  <a:pt x="1838" y="1541"/>
                </a:cubicBezTo>
                <a:cubicBezTo>
                  <a:pt x="1843" y="1541"/>
                  <a:pt x="1847" y="1544"/>
                  <a:pt x="1853" y="1541"/>
                </a:cubicBezTo>
                <a:cubicBezTo>
                  <a:pt x="1856" y="1547"/>
                  <a:pt x="1863" y="1542"/>
                  <a:pt x="1866" y="1549"/>
                </a:cubicBezTo>
                <a:cubicBezTo>
                  <a:pt x="1872" y="1546"/>
                  <a:pt x="1878" y="1546"/>
                  <a:pt x="1883" y="1548"/>
                </a:cubicBezTo>
                <a:cubicBezTo>
                  <a:pt x="1888" y="1549"/>
                  <a:pt x="1894" y="1550"/>
                  <a:pt x="1899" y="1550"/>
                </a:cubicBezTo>
                <a:cubicBezTo>
                  <a:pt x="1911" y="1551"/>
                  <a:pt x="1923" y="1552"/>
                  <a:pt x="1935" y="1551"/>
                </a:cubicBezTo>
                <a:cubicBezTo>
                  <a:pt x="1937" y="1554"/>
                  <a:pt x="1940" y="1551"/>
                  <a:pt x="1942" y="1553"/>
                </a:cubicBezTo>
                <a:cubicBezTo>
                  <a:pt x="1944" y="1555"/>
                  <a:pt x="1946" y="1555"/>
                  <a:pt x="1949" y="1555"/>
                </a:cubicBezTo>
                <a:cubicBezTo>
                  <a:pt x="1953" y="1559"/>
                  <a:pt x="1961" y="1552"/>
                  <a:pt x="1965" y="1558"/>
                </a:cubicBezTo>
                <a:cubicBezTo>
                  <a:pt x="1970" y="1557"/>
                  <a:pt x="1975" y="1559"/>
                  <a:pt x="1980" y="1558"/>
                </a:cubicBezTo>
                <a:cubicBezTo>
                  <a:pt x="1987" y="1555"/>
                  <a:pt x="1990" y="1564"/>
                  <a:pt x="1997" y="1558"/>
                </a:cubicBezTo>
                <a:cubicBezTo>
                  <a:pt x="2003" y="1561"/>
                  <a:pt x="2008" y="1563"/>
                  <a:pt x="2015" y="1563"/>
                </a:cubicBezTo>
                <a:cubicBezTo>
                  <a:pt x="2017" y="1565"/>
                  <a:pt x="2020" y="1566"/>
                  <a:pt x="2024" y="1563"/>
                </a:cubicBezTo>
                <a:cubicBezTo>
                  <a:pt x="2025" y="1572"/>
                  <a:pt x="2032" y="1561"/>
                  <a:pt x="2033" y="1570"/>
                </a:cubicBezTo>
                <a:cubicBezTo>
                  <a:pt x="2044" y="1565"/>
                  <a:pt x="2053" y="1569"/>
                  <a:pt x="2063" y="1565"/>
                </a:cubicBezTo>
                <a:cubicBezTo>
                  <a:pt x="2068" y="1573"/>
                  <a:pt x="2077" y="1568"/>
                  <a:pt x="2084" y="1571"/>
                </a:cubicBezTo>
                <a:cubicBezTo>
                  <a:pt x="2087" y="1574"/>
                  <a:pt x="2091" y="1575"/>
                  <a:pt x="2095" y="1574"/>
                </a:cubicBezTo>
                <a:cubicBezTo>
                  <a:pt x="2096" y="1577"/>
                  <a:pt x="2098" y="1573"/>
                  <a:pt x="2100" y="1574"/>
                </a:cubicBezTo>
                <a:cubicBezTo>
                  <a:pt x="2103" y="1574"/>
                  <a:pt x="2104" y="1580"/>
                  <a:pt x="2107" y="1576"/>
                </a:cubicBezTo>
                <a:cubicBezTo>
                  <a:pt x="2114" y="1580"/>
                  <a:pt x="2123" y="1573"/>
                  <a:pt x="2128" y="1582"/>
                </a:cubicBezTo>
                <a:cubicBezTo>
                  <a:pt x="2133" y="1580"/>
                  <a:pt x="2137" y="1579"/>
                  <a:pt x="2140" y="1581"/>
                </a:cubicBezTo>
                <a:cubicBezTo>
                  <a:pt x="2143" y="1585"/>
                  <a:pt x="2149" y="1578"/>
                  <a:pt x="2151" y="1587"/>
                </a:cubicBezTo>
                <a:cubicBezTo>
                  <a:pt x="2151" y="1587"/>
                  <a:pt x="2151" y="1587"/>
                  <a:pt x="2151" y="1587"/>
                </a:cubicBezTo>
                <a:cubicBezTo>
                  <a:pt x="2138" y="1589"/>
                  <a:pt x="2126" y="1587"/>
                  <a:pt x="2113" y="1591"/>
                </a:cubicBezTo>
                <a:cubicBezTo>
                  <a:pt x="2106" y="1592"/>
                  <a:pt x="2100" y="1591"/>
                  <a:pt x="2092" y="1596"/>
                </a:cubicBezTo>
                <a:cubicBezTo>
                  <a:pt x="2090" y="1593"/>
                  <a:pt x="2086" y="1597"/>
                  <a:pt x="2082" y="1599"/>
                </a:cubicBezTo>
                <a:cubicBezTo>
                  <a:pt x="2084" y="1603"/>
                  <a:pt x="2083" y="1605"/>
                  <a:pt x="2078" y="1607"/>
                </a:cubicBezTo>
                <a:cubicBezTo>
                  <a:pt x="2082" y="1617"/>
                  <a:pt x="2094" y="1604"/>
                  <a:pt x="2101" y="1606"/>
                </a:cubicBezTo>
                <a:cubicBezTo>
                  <a:pt x="2109" y="1604"/>
                  <a:pt x="2118" y="1602"/>
                  <a:pt x="2127" y="1600"/>
                </a:cubicBezTo>
                <a:cubicBezTo>
                  <a:pt x="2136" y="1595"/>
                  <a:pt x="2142" y="1601"/>
                  <a:pt x="2151" y="1596"/>
                </a:cubicBezTo>
                <a:cubicBezTo>
                  <a:pt x="2158" y="1598"/>
                  <a:pt x="2167" y="1596"/>
                  <a:pt x="2174" y="1601"/>
                </a:cubicBezTo>
                <a:cubicBezTo>
                  <a:pt x="2165" y="1603"/>
                  <a:pt x="2157" y="1602"/>
                  <a:pt x="2147" y="1610"/>
                </a:cubicBezTo>
                <a:cubicBezTo>
                  <a:pt x="2152" y="1620"/>
                  <a:pt x="2163" y="1609"/>
                  <a:pt x="2171" y="1611"/>
                </a:cubicBezTo>
                <a:cubicBezTo>
                  <a:pt x="2177" y="1605"/>
                  <a:pt x="2181" y="1608"/>
                  <a:pt x="2185" y="1609"/>
                </a:cubicBezTo>
                <a:cubicBezTo>
                  <a:pt x="2190" y="1606"/>
                  <a:pt x="2194" y="1609"/>
                  <a:pt x="2197" y="1611"/>
                </a:cubicBezTo>
                <a:cubicBezTo>
                  <a:pt x="2190" y="1615"/>
                  <a:pt x="2185" y="1609"/>
                  <a:pt x="2177" y="1617"/>
                </a:cubicBezTo>
                <a:cubicBezTo>
                  <a:pt x="2174" y="1617"/>
                  <a:pt x="2178" y="1621"/>
                  <a:pt x="2177" y="1622"/>
                </a:cubicBezTo>
                <a:cubicBezTo>
                  <a:pt x="2176" y="1624"/>
                  <a:pt x="2170" y="1626"/>
                  <a:pt x="2168" y="1627"/>
                </a:cubicBezTo>
                <a:cubicBezTo>
                  <a:pt x="2163" y="1631"/>
                  <a:pt x="2155" y="1629"/>
                  <a:pt x="2155" y="1635"/>
                </a:cubicBezTo>
                <a:cubicBezTo>
                  <a:pt x="2166" y="1646"/>
                  <a:pt x="2175" y="1635"/>
                  <a:pt x="2188" y="1631"/>
                </a:cubicBezTo>
                <a:cubicBezTo>
                  <a:pt x="2193" y="1635"/>
                  <a:pt x="2201" y="1625"/>
                  <a:pt x="2205" y="1630"/>
                </a:cubicBezTo>
                <a:cubicBezTo>
                  <a:pt x="2213" y="1625"/>
                  <a:pt x="2218" y="1628"/>
                  <a:pt x="2226" y="1625"/>
                </a:cubicBezTo>
                <a:cubicBezTo>
                  <a:pt x="2227" y="1626"/>
                  <a:pt x="2229" y="1626"/>
                  <a:pt x="2231" y="1625"/>
                </a:cubicBezTo>
                <a:cubicBezTo>
                  <a:pt x="2238" y="1629"/>
                  <a:pt x="2246" y="1630"/>
                  <a:pt x="2255" y="1629"/>
                </a:cubicBezTo>
                <a:cubicBezTo>
                  <a:pt x="2260" y="1628"/>
                  <a:pt x="2261" y="1643"/>
                  <a:pt x="2268" y="1637"/>
                </a:cubicBezTo>
                <a:cubicBezTo>
                  <a:pt x="2273" y="1641"/>
                  <a:pt x="2280" y="1641"/>
                  <a:pt x="2287" y="1640"/>
                </a:cubicBezTo>
                <a:cubicBezTo>
                  <a:pt x="2289" y="1644"/>
                  <a:pt x="2294" y="1638"/>
                  <a:pt x="2296" y="1641"/>
                </a:cubicBezTo>
                <a:cubicBezTo>
                  <a:pt x="2303" y="1642"/>
                  <a:pt x="2299" y="1639"/>
                  <a:pt x="2305" y="1636"/>
                </a:cubicBezTo>
                <a:cubicBezTo>
                  <a:pt x="2298" y="1617"/>
                  <a:pt x="2283" y="1626"/>
                  <a:pt x="2276" y="1609"/>
                </a:cubicBezTo>
                <a:cubicBezTo>
                  <a:pt x="2271" y="1600"/>
                  <a:pt x="2276" y="1595"/>
                  <a:pt x="2272" y="1587"/>
                </a:cubicBezTo>
                <a:cubicBezTo>
                  <a:pt x="2272" y="1586"/>
                  <a:pt x="2271" y="1585"/>
                  <a:pt x="2271" y="1585"/>
                </a:cubicBezTo>
                <a:cubicBezTo>
                  <a:pt x="2274" y="1582"/>
                  <a:pt x="2275" y="1578"/>
                  <a:pt x="2274" y="1574"/>
                </a:cubicBezTo>
                <a:cubicBezTo>
                  <a:pt x="2276" y="1570"/>
                  <a:pt x="2279" y="1567"/>
                  <a:pt x="2279" y="1563"/>
                </a:cubicBezTo>
                <a:cubicBezTo>
                  <a:pt x="2278" y="1553"/>
                  <a:pt x="2288" y="1547"/>
                  <a:pt x="2286" y="1538"/>
                </a:cubicBezTo>
                <a:cubicBezTo>
                  <a:pt x="2297" y="1532"/>
                  <a:pt x="2287" y="1521"/>
                  <a:pt x="2300" y="1516"/>
                </a:cubicBezTo>
                <a:cubicBezTo>
                  <a:pt x="2298" y="1506"/>
                  <a:pt x="2313" y="1502"/>
                  <a:pt x="2307" y="1491"/>
                </a:cubicBezTo>
                <a:close/>
                <a:moveTo>
                  <a:pt x="1708" y="969"/>
                </a:moveTo>
                <a:cubicBezTo>
                  <a:pt x="1710" y="965"/>
                  <a:pt x="1709" y="960"/>
                  <a:pt x="1710" y="956"/>
                </a:cubicBezTo>
                <a:cubicBezTo>
                  <a:pt x="1719" y="955"/>
                  <a:pt x="1708" y="964"/>
                  <a:pt x="1714" y="969"/>
                </a:cubicBezTo>
                <a:cubicBezTo>
                  <a:pt x="1712" y="973"/>
                  <a:pt x="1713" y="977"/>
                  <a:pt x="1712" y="981"/>
                </a:cubicBezTo>
                <a:cubicBezTo>
                  <a:pt x="1703" y="982"/>
                  <a:pt x="1714" y="973"/>
                  <a:pt x="1708" y="969"/>
                </a:cubicBezTo>
                <a:close/>
                <a:moveTo>
                  <a:pt x="1710" y="1003"/>
                </a:moveTo>
                <a:cubicBezTo>
                  <a:pt x="1709" y="998"/>
                  <a:pt x="1709" y="992"/>
                  <a:pt x="1709" y="986"/>
                </a:cubicBezTo>
                <a:cubicBezTo>
                  <a:pt x="1715" y="985"/>
                  <a:pt x="1707" y="996"/>
                  <a:pt x="1714" y="1001"/>
                </a:cubicBezTo>
                <a:cubicBezTo>
                  <a:pt x="1711" y="1006"/>
                  <a:pt x="1711" y="1012"/>
                  <a:pt x="1713" y="1019"/>
                </a:cubicBezTo>
                <a:cubicBezTo>
                  <a:pt x="1706" y="1020"/>
                  <a:pt x="1709" y="1007"/>
                  <a:pt x="1710" y="1003"/>
                </a:cubicBezTo>
                <a:close/>
                <a:moveTo>
                  <a:pt x="1711" y="1053"/>
                </a:moveTo>
                <a:cubicBezTo>
                  <a:pt x="1712" y="1045"/>
                  <a:pt x="1713" y="1056"/>
                  <a:pt x="1714" y="1059"/>
                </a:cubicBezTo>
                <a:cubicBezTo>
                  <a:pt x="1709" y="1060"/>
                  <a:pt x="1712" y="1056"/>
                  <a:pt x="1711" y="1053"/>
                </a:cubicBezTo>
                <a:close/>
                <a:moveTo>
                  <a:pt x="1662" y="1018"/>
                </a:moveTo>
                <a:cubicBezTo>
                  <a:pt x="1668" y="1015"/>
                  <a:pt x="1667" y="1025"/>
                  <a:pt x="1667" y="1027"/>
                </a:cubicBezTo>
                <a:cubicBezTo>
                  <a:pt x="1659" y="1029"/>
                  <a:pt x="1666" y="1021"/>
                  <a:pt x="1662" y="1018"/>
                </a:cubicBezTo>
                <a:close/>
                <a:moveTo>
                  <a:pt x="1669" y="1058"/>
                </a:moveTo>
                <a:cubicBezTo>
                  <a:pt x="1671" y="1050"/>
                  <a:pt x="1672" y="1062"/>
                  <a:pt x="1673" y="1065"/>
                </a:cubicBezTo>
                <a:cubicBezTo>
                  <a:pt x="1668" y="1065"/>
                  <a:pt x="1671" y="1061"/>
                  <a:pt x="1669" y="1058"/>
                </a:cubicBezTo>
                <a:close/>
                <a:moveTo>
                  <a:pt x="1326" y="805"/>
                </a:moveTo>
                <a:cubicBezTo>
                  <a:pt x="1325" y="804"/>
                  <a:pt x="1324" y="802"/>
                  <a:pt x="1324" y="801"/>
                </a:cubicBezTo>
                <a:cubicBezTo>
                  <a:pt x="1328" y="797"/>
                  <a:pt x="1330" y="801"/>
                  <a:pt x="1332" y="805"/>
                </a:cubicBezTo>
                <a:cubicBezTo>
                  <a:pt x="1330" y="805"/>
                  <a:pt x="1328" y="804"/>
                  <a:pt x="1326" y="805"/>
                </a:cubicBezTo>
                <a:close/>
                <a:moveTo>
                  <a:pt x="1355" y="821"/>
                </a:moveTo>
                <a:cubicBezTo>
                  <a:pt x="1354" y="814"/>
                  <a:pt x="1363" y="823"/>
                  <a:pt x="1367" y="820"/>
                </a:cubicBezTo>
                <a:cubicBezTo>
                  <a:pt x="1369" y="824"/>
                  <a:pt x="1370" y="827"/>
                  <a:pt x="1373" y="826"/>
                </a:cubicBezTo>
                <a:cubicBezTo>
                  <a:pt x="1371" y="836"/>
                  <a:pt x="1361" y="819"/>
                  <a:pt x="1355" y="821"/>
                </a:cubicBezTo>
                <a:close/>
                <a:moveTo>
                  <a:pt x="1471" y="918"/>
                </a:moveTo>
                <a:cubicBezTo>
                  <a:pt x="1477" y="917"/>
                  <a:pt x="1481" y="921"/>
                  <a:pt x="1484" y="926"/>
                </a:cubicBezTo>
                <a:cubicBezTo>
                  <a:pt x="1479" y="927"/>
                  <a:pt x="1475" y="923"/>
                  <a:pt x="1471" y="918"/>
                </a:cubicBezTo>
                <a:close/>
                <a:moveTo>
                  <a:pt x="1475" y="887"/>
                </a:moveTo>
                <a:cubicBezTo>
                  <a:pt x="1479" y="888"/>
                  <a:pt x="1482" y="887"/>
                  <a:pt x="1483" y="882"/>
                </a:cubicBezTo>
                <a:cubicBezTo>
                  <a:pt x="1476" y="872"/>
                  <a:pt x="1477" y="864"/>
                  <a:pt x="1474" y="855"/>
                </a:cubicBezTo>
                <a:cubicBezTo>
                  <a:pt x="1470" y="846"/>
                  <a:pt x="1484" y="858"/>
                  <a:pt x="1477" y="859"/>
                </a:cubicBezTo>
                <a:cubicBezTo>
                  <a:pt x="1487" y="876"/>
                  <a:pt x="1483" y="889"/>
                  <a:pt x="1490" y="905"/>
                </a:cubicBezTo>
                <a:cubicBezTo>
                  <a:pt x="1484" y="904"/>
                  <a:pt x="1481" y="890"/>
                  <a:pt x="1475" y="887"/>
                </a:cubicBezTo>
                <a:close/>
                <a:moveTo>
                  <a:pt x="1626" y="1053"/>
                </a:moveTo>
                <a:cubicBezTo>
                  <a:pt x="1634" y="1053"/>
                  <a:pt x="1627" y="1063"/>
                  <a:pt x="1634" y="1069"/>
                </a:cubicBezTo>
                <a:cubicBezTo>
                  <a:pt x="1625" y="1072"/>
                  <a:pt x="1626" y="1058"/>
                  <a:pt x="1626" y="1053"/>
                </a:cubicBezTo>
                <a:close/>
                <a:moveTo>
                  <a:pt x="1779" y="1297"/>
                </a:moveTo>
                <a:cubicBezTo>
                  <a:pt x="1775" y="1301"/>
                  <a:pt x="1772" y="1299"/>
                  <a:pt x="1769" y="1300"/>
                </a:cubicBezTo>
                <a:cubicBezTo>
                  <a:pt x="1763" y="1297"/>
                  <a:pt x="1757" y="1295"/>
                  <a:pt x="1751" y="1295"/>
                </a:cubicBezTo>
                <a:cubicBezTo>
                  <a:pt x="1744" y="1297"/>
                  <a:pt x="1739" y="1293"/>
                  <a:pt x="1733" y="1293"/>
                </a:cubicBezTo>
                <a:cubicBezTo>
                  <a:pt x="1727" y="1292"/>
                  <a:pt x="1720" y="1294"/>
                  <a:pt x="1714" y="1292"/>
                </a:cubicBezTo>
                <a:cubicBezTo>
                  <a:pt x="1701" y="1293"/>
                  <a:pt x="1690" y="1288"/>
                  <a:pt x="1676" y="1292"/>
                </a:cubicBezTo>
                <a:cubicBezTo>
                  <a:pt x="1665" y="1288"/>
                  <a:pt x="1650" y="1295"/>
                  <a:pt x="1639" y="1289"/>
                </a:cubicBezTo>
                <a:cubicBezTo>
                  <a:pt x="1612" y="1297"/>
                  <a:pt x="1587" y="1300"/>
                  <a:pt x="1564" y="1296"/>
                </a:cubicBezTo>
                <a:cubicBezTo>
                  <a:pt x="1551" y="1302"/>
                  <a:pt x="1540" y="1300"/>
                  <a:pt x="1527" y="1305"/>
                </a:cubicBezTo>
                <a:cubicBezTo>
                  <a:pt x="1517" y="1301"/>
                  <a:pt x="1505" y="1308"/>
                  <a:pt x="1495" y="1305"/>
                </a:cubicBezTo>
                <a:cubicBezTo>
                  <a:pt x="1483" y="1308"/>
                  <a:pt x="1472" y="1307"/>
                  <a:pt x="1460" y="1310"/>
                </a:cubicBezTo>
                <a:cubicBezTo>
                  <a:pt x="1448" y="1312"/>
                  <a:pt x="1439" y="1308"/>
                  <a:pt x="1426" y="1314"/>
                </a:cubicBezTo>
                <a:cubicBezTo>
                  <a:pt x="1430" y="1301"/>
                  <a:pt x="1443" y="1312"/>
                  <a:pt x="1452" y="1302"/>
                </a:cubicBezTo>
                <a:cubicBezTo>
                  <a:pt x="1462" y="1300"/>
                  <a:pt x="1471" y="1298"/>
                  <a:pt x="1482" y="1292"/>
                </a:cubicBezTo>
                <a:cubicBezTo>
                  <a:pt x="1487" y="1294"/>
                  <a:pt x="1495" y="1288"/>
                  <a:pt x="1501" y="1290"/>
                </a:cubicBezTo>
                <a:cubicBezTo>
                  <a:pt x="1508" y="1287"/>
                  <a:pt x="1513" y="1287"/>
                  <a:pt x="1519" y="1289"/>
                </a:cubicBezTo>
                <a:cubicBezTo>
                  <a:pt x="1532" y="1283"/>
                  <a:pt x="1542" y="1287"/>
                  <a:pt x="1555" y="1280"/>
                </a:cubicBezTo>
                <a:cubicBezTo>
                  <a:pt x="1566" y="1283"/>
                  <a:pt x="1580" y="1277"/>
                  <a:pt x="1592" y="1278"/>
                </a:cubicBezTo>
                <a:cubicBezTo>
                  <a:pt x="1603" y="1278"/>
                  <a:pt x="1614" y="1279"/>
                  <a:pt x="1626" y="1276"/>
                </a:cubicBezTo>
                <a:cubicBezTo>
                  <a:pt x="1632" y="1278"/>
                  <a:pt x="1639" y="1276"/>
                  <a:pt x="1645" y="1278"/>
                </a:cubicBezTo>
                <a:cubicBezTo>
                  <a:pt x="1648" y="1278"/>
                  <a:pt x="1651" y="1277"/>
                  <a:pt x="1655" y="1275"/>
                </a:cubicBezTo>
                <a:cubicBezTo>
                  <a:pt x="1656" y="1279"/>
                  <a:pt x="1659" y="1278"/>
                  <a:pt x="1662" y="1277"/>
                </a:cubicBezTo>
                <a:cubicBezTo>
                  <a:pt x="1672" y="1279"/>
                  <a:pt x="1684" y="1277"/>
                  <a:pt x="1694" y="1282"/>
                </a:cubicBezTo>
                <a:cubicBezTo>
                  <a:pt x="1701" y="1279"/>
                  <a:pt x="1705" y="1283"/>
                  <a:pt x="1710" y="1285"/>
                </a:cubicBezTo>
                <a:cubicBezTo>
                  <a:pt x="1714" y="1283"/>
                  <a:pt x="1717" y="1285"/>
                  <a:pt x="1721" y="1282"/>
                </a:cubicBezTo>
                <a:cubicBezTo>
                  <a:pt x="1722" y="1287"/>
                  <a:pt x="1725" y="1286"/>
                  <a:pt x="1728" y="1284"/>
                </a:cubicBezTo>
                <a:cubicBezTo>
                  <a:pt x="1732" y="1290"/>
                  <a:pt x="1739" y="1283"/>
                  <a:pt x="1744" y="1287"/>
                </a:cubicBezTo>
                <a:cubicBezTo>
                  <a:pt x="1750" y="1285"/>
                  <a:pt x="1754" y="1290"/>
                  <a:pt x="1761" y="1286"/>
                </a:cubicBezTo>
                <a:cubicBezTo>
                  <a:pt x="1769" y="1292"/>
                  <a:pt x="1778" y="1295"/>
                  <a:pt x="1787" y="1296"/>
                </a:cubicBezTo>
                <a:cubicBezTo>
                  <a:pt x="1790" y="1301"/>
                  <a:pt x="1780" y="1300"/>
                  <a:pt x="1779" y="1297"/>
                </a:cubicBezTo>
                <a:close/>
                <a:moveTo>
                  <a:pt x="2130" y="1548"/>
                </a:moveTo>
                <a:cubicBezTo>
                  <a:pt x="2125" y="1553"/>
                  <a:pt x="2123" y="1546"/>
                  <a:pt x="2120" y="1545"/>
                </a:cubicBezTo>
                <a:cubicBezTo>
                  <a:pt x="2117" y="1541"/>
                  <a:pt x="2112" y="1546"/>
                  <a:pt x="2110" y="1539"/>
                </a:cubicBezTo>
                <a:cubicBezTo>
                  <a:pt x="2117" y="1542"/>
                  <a:pt x="2125" y="1540"/>
                  <a:pt x="2130" y="1548"/>
                </a:cubicBezTo>
                <a:close/>
                <a:moveTo>
                  <a:pt x="1955" y="1440"/>
                </a:moveTo>
                <a:cubicBezTo>
                  <a:pt x="1958" y="1446"/>
                  <a:pt x="1948" y="1445"/>
                  <a:pt x="1947" y="1441"/>
                </a:cubicBezTo>
                <a:cubicBezTo>
                  <a:pt x="1944" y="1438"/>
                  <a:pt x="1938" y="1445"/>
                  <a:pt x="1936" y="1436"/>
                </a:cubicBezTo>
                <a:cubicBezTo>
                  <a:pt x="1944" y="1433"/>
                  <a:pt x="1948" y="1443"/>
                  <a:pt x="1955" y="1440"/>
                </a:cubicBezTo>
                <a:close/>
                <a:moveTo>
                  <a:pt x="1944" y="1452"/>
                </a:moveTo>
                <a:cubicBezTo>
                  <a:pt x="1949" y="1454"/>
                  <a:pt x="1954" y="1458"/>
                  <a:pt x="1961" y="1455"/>
                </a:cubicBezTo>
                <a:cubicBezTo>
                  <a:pt x="1963" y="1462"/>
                  <a:pt x="1970" y="1458"/>
                  <a:pt x="1975" y="1459"/>
                </a:cubicBezTo>
                <a:cubicBezTo>
                  <a:pt x="1985" y="1467"/>
                  <a:pt x="1998" y="1466"/>
                  <a:pt x="2007" y="1476"/>
                </a:cubicBezTo>
                <a:cubicBezTo>
                  <a:pt x="2014" y="1474"/>
                  <a:pt x="2019" y="1480"/>
                  <a:pt x="2025" y="1481"/>
                </a:cubicBezTo>
                <a:cubicBezTo>
                  <a:pt x="2026" y="1486"/>
                  <a:pt x="2031" y="1481"/>
                  <a:pt x="2033" y="1485"/>
                </a:cubicBezTo>
                <a:cubicBezTo>
                  <a:pt x="2036" y="1486"/>
                  <a:pt x="2038" y="1490"/>
                  <a:pt x="2041" y="1489"/>
                </a:cubicBezTo>
                <a:cubicBezTo>
                  <a:pt x="2043" y="1497"/>
                  <a:pt x="2034" y="1490"/>
                  <a:pt x="2031" y="1492"/>
                </a:cubicBezTo>
                <a:cubicBezTo>
                  <a:pt x="2028" y="1489"/>
                  <a:pt x="2025" y="1488"/>
                  <a:pt x="2021" y="1489"/>
                </a:cubicBezTo>
                <a:cubicBezTo>
                  <a:pt x="2020" y="1483"/>
                  <a:pt x="2016" y="1488"/>
                  <a:pt x="2014" y="1487"/>
                </a:cubicBezTo>
                <a:cubicBezTo>
                  <a:pt x="2012" y="1486"/>
                  <a:pt x="2012" y="1481"/>
                  <a:pt x="2009" y="1484"/>
                </a:cubicBezTo>
                <a:cubicBezTo>
                  <a:pt x="2006" y="1479"/>
                  <a:pt x="2001" y="1484"/>
                  <a:pt x="1999" y="1477"/>
                </a:cubicBezTo>
                <a:cubicBezTo>
                  <a:pt x="1995" y="1477"/>
                  <a:pt x="1991" y="1477"/>
                  <a:pt x="1987" y="1475"/>
                </a:cubicBezTo>
                <a:cubicBezTo>
                  <a:pt x="1985" y="1470"/>
                  <a:pt x="1979" y="1476"/>
                  <a:pt x="1976" y="1472"/>
                </a:cubicBezTo>
                <a:cubicBezTo>
                  <a:pt x="1969" y="1470"/>
                  <a:pt x="1960" y="1471"/>
                  <a:pt x="1954" y="1464"/>
                </a:cubicBezTo>
                <a:cubicBezTo>
                  <a:pt x="1941" y="1467"/>
                  <a:pt x="1931" y="1460"/>
                  <a:pt x="1918" y="1463"/>
                </a:cubicBezTo>
                <a:cubicBezTo>
                  <a:pt x="1913" y="1459"/>
                  <a:pt x="1905" y="1466"/>
                  <a:pt x="1901" y="1458"/>
                </a:cubicBezTo>
                <a:cubicBezTo>
                  <a:pt x="1894" y="1462"/>
                  <a:pt x="1890" y="1459"/>
                  <a:pt x="1884" y="1459"/>
                </a:cubicBezTo>
                <a:cubicBezTo>
                  <a:pt x="1878" y="1457"/>
                  <a:pt x="1872" y="1457"/>
                  <a:pt x="1865" y="1458"/>
                </a:cubicBezTo>
                <a:cubicBezTo>
                  <a:pt x="1860" y="1456"/>
                  <a:pt x="1855" y="1454"/>
                  <a:pt x="1849" y="1455"/>
                </a:cubicBezTo>
                <a:cubicBezTo>
                  <a:pt x="1843" y="1453"/>
                  <a:pt x="1836" y="1457"/>
                  <a:pt x="1831" y="1453"/>
                </a:cubicBezTo>
                <a:cubicBezTo>
                  <a:pt x="1824" y="1457"/>
                  <a:pt x="1819" y="1455"/>
                  <a:pt x="1812" y="1458"/>
                </a:cubicBezTo>
                <a:cubicBezTo>
                  <a:pt x="1799" y="1453"/>
                  <a:pt x="1784" y="1457"/>
                  <a:pt x="1771" y="1451"/>
                </a:cubicBezTo>
                <a:cubicBezTo>
                  <a:pt x="1766" y="1450"/>
                  <a:pt x="1759" y="1455"/>
                  <a:pt x="1753" y="1452"/>
                </a:cubicBezTo>
                <a:cubicBezTo>
                  <a:pt x="1752" y="1452"/>
                  <a:pt x="1752" y="1449"/>
                  <a:pt x="1750" y="1451"/>
                </a:cubicBezTo>
                <a:cubicBezTo>
                  <a:pt x="1745" y="1456"/>
                  <a:pt x="1743" y="1449"/>
                  <a:pt x="1738" y="1452"/>
                </a:cubicBezTo>
                <a:cubicBezTo>
                  <a:pt x="1736" y="1451"/>
                  <a:pt x="1732" y="1454"/>
                  <a:pt x="1729" y="1451"/>
                </a:cubicBezTo>
                <a:cubicBezTo>
                  <a:pt x="1714" y="1454"/>
                  <a:pt x="1702" y="1448"/>
                  <a:pt x="1688" y="1451"/>
                </a:cubicBezTo>
                <a:cubicBezTo>
                  <a:pt x="1675" y="1445"/>
                  <a:pt x="1661" y="1447"/>
                  <a:pt x="1648" y="1443"/>
                </a:cubicBezTo>
                <a:cubicBezTo>
                  <a:pt x="1646" y="1444"/>
                  <a:pt x="1645" y="1442"/>
                  <a:pt x="1643" y="1443"/>
                </a:cubicBezTo>
                <a:cubicBezTo>
                  <a:pt x="1642" y="1436"/>
                  <a:pt x="1653" y="1441"/>
                  <a:pt x="1656" y="1442"/>
                </a:cubicBezTo>
                <a:cubicBezTo>
                  <a:pt x="1662" y="1439"/>
                  <a:pt x="1667" y="1438"/>
                  <a:pt x="1671" y="1442"/>
                </a:cubicBezTo>
                <a:cubicBezTo>
                  <a:pt x="1677" y="1439"/>
                  <a:pt x="1681" y="1442"/>
                  <a:pt x="1686" y="1443"/>
                </a:cubicBezTo>
                <a:cubicBezTo>
                  <a:pt x="1693" y="1438"/>
                  <a:pt x="1697" y="1441"/>
                  <a:pt x="1702" y="1440"/>
                </a:cubicBezTo>
                <a:cubicBezTo>
                  <a:pt x="1712" y="1440"/>
                  <a:pt x="1723" y="1437"/>
                  <a:pt x="1733" y="1437"/>
                </a:cubicBezTo>
                <a:cubicBezTo>
                  <a:pt x="1743" y="1438"/>
                  <a:pt x="1754" y="1435"/>
                  <a:pt x="1763" y="1438"/>
                </a:cubicBezTo>
                <a:cubicBezTo>
                  <a:pt x="1773" y="1431"/>
                  <a:pt x="1779" y="1435"/>
                  <a:pt x="1787" y="1433"/>
                </a:cubicBezTo>
                <a:cubicBezTo>
                  <a:pt x="1795" y="1434"/>
                  <a:pt x="1803" y="1432"/>
                  <a:pt x="1809" y="1436"/>
                </a:cubicBezTo>
                <a:cubicBezTo>
                  <a:pt x="1814" y="1431"/>
                  <a:pt x="1816" y="1438"/>
                  <a:pt x="1821" y="1435"/>
                </a:cubicBezTo>
                <a:cubicBezTo>
                  <a:pt x="1823" y="1441"/>
                  <a:pt x="1828" y="1434"/>
                  <a:pt x="1831" y="1438"/>
                </a:cubicBezTo>
                <a:cubicBezTo>
                  <a:pt x="1839" y="1435"/>
                  <a:pt x="1844" y="1440"/>
                  <a:pt x="1851" y="1442"/>
                </a:cubicBezTo>
                <a:cubicBezTo>
                  <a:pt x="1855" y="1439"/>
                  <a:pt x="1858" y="1439"/>
                  <a:pt x="1861" y="1439"/>
                </a:cubicBezTo>
                <a:cubicBezTo>
                  <a:pt x="1863" y="1439"/>
                  <a:pt x="1866" y="1441"/>
                  <a:pt x="1868" y="1441"/>
                </a:cubicBezTo>
                <a:cubicBezTo>
                  <a:pt x="1871" y="1442"/>
                  <a:pt x="1873" y="1440"/>
                  <a:pt x="1876" y="1440"/>
                </a:cubicBezTo>
                <a:cubicBezTo>
                  <a:pt x="1877" y="1440"/>
                  <a:pt x="1878" y="1441"/>
                  <a:pt x="1879" y="1441"/>
                </a:cubicBezTo>
                <a:cubicBezTo>
                  <a:pt x="1881" y="1441"/>
                  <a:pt x="1882" y="1439"/>
                  <a:pt x="1883" y="1442"/>
                </a:cubicBezTo>
                <a:cubicBezTo>
                  <a:pt x="1894" y="1441"/>
                  <a:pt x="1904" y="1445"/>
                  <a:pt x="1914" y="1445"/>
                </a:cubicBezTo>
                <a:cubicBezTo>
                  <a:pt x="1919" y="1446"/>
                  <a:pt x="1925" y="1448"/>
                  <a:pt x="1930" y="1448"/>
                </a:cubicBezTo>
                <a:cubicBezTo>
                  <a:pt x="1934" y="1452"/>
                  <a:pt x="1939" y="1453"/>
                  <a:pt x="1944" y="1452"/>
                </a:cubicBezTo>
                <a:close/>
                <a:moveTo>
                  <a:pt x="1563" y="1432"/>
                </a:moveTo>
                <a:cubicBezTo>
                  <a:pt x="1560" y="1428"/>
                  <a:pt x="1553" y="1434"/>
                  <a:pt x="1550" y="1430"/>
                </a:cubicBezTo>
                <a:cubicBezTo>
                  <a:pt x="1541" y="1430"/>
                  <a:pt x="1533" y="1427"/>
                  <a:pt x="1525" y="1427"/>
                </a:cubicBezTo>
                <a:cubicBezTo>
                  <a:pt x="1522" y="1417"/>
                  <a:pt x="1515" y="1423"/>
                  <a:pt x="1513" y="1416"/>
                </a:cubicBezTo>
                <a:cubicBezTo>
                  <a:pt x="1526" y="1417"/>
                  <a:pt x="1540" y="1418"/>
                  <a:pt x="1554" y="1416"/>
                </a:cubicBezTo>
                <a:cubicBezTo>
                  <a:pt x="1557" y="1418"/>
                  <a:pt x="1561" y="1418"/>
                  <a:pt x="1566" y="1416"/>
                </a:cubicBezTo>
                <a:cubicBezTo>
                  <a:pt x="1569" y="1416"/>
                  <a:pt x="1571" y="1419"/>
                  <a:pt x="1575" y="1416"/>
                </a:cubicBezTo>
                <a:cubicBezTo>
                  <a:pt x="1581" y="1416"/>
                  <a:pt x="1586" y="1420"/>
                  <a:pt x="1593" y="1418"/>
                </a:cubicBezTo>
                <a:cubicBezTo>
                  <a:pt x="1619" y="1421"/>
                  <a:pt x="1650" y="1408"/>
                  <a:pt x="1675" y="1417"/>
                </a:cubicBezTo>
                <a:cubicBezTo>
                  <a:pt x="1688" y="1410"/>
                  <a:pt x="1697" y="1417"/>
                  <a:pt x="1711" y="1408"/>
                </a:cubicBezTo>
                <a:cubicBezTo>
                  <a:pt x="1715" y="1414"/>
                  <a:pt x="1722" y="1407"/>
                  <a:pt x="1726" y="1409"/>
                </a:cubicBezTo>
                <a:cubicBezTo>
                  <a:pt x="1729" y="1413"/>
                  <a:pt x="1736" y="1406"/>
                  <a:pt x="1739" y="1410"/>
                </a:cubicBezTo>
                <a:cubicBezTo>
                  <a:pt x="1748" y="1410"/>
                  <a:pt x="1757" y="1409"/>
                  <a:pt x="1765" y="1410"/>
                </a:cubicBezTo>
                <a:cubicBezTo>
                  <a:pt x="1772" y="1405"/>
                  <a:pt x="1775" y="1413"/>
                  <a:pt x="1780" y="1411"/>
                </a:cubicBezTo>
                <a:cubicBezTo>
                  <a:pt x="1785" y="1411"/>
                  <a:pt x="1789" y="1411"/>
                  <a:pt x="1793" y="1413"/>
                </a:cubicBezTo>
                <a:cubicBezTo>
                  <a:pt x="1802" y="1413"/>
                  <a:pt x="1811" y="1411"/>
                  <a:pt x="1819" y="1416"/>
                </a:cubicBezTo>
                <a:cubicBezTo>
                  <a:pt x="1822" y="1413"/>
                  <a:pt x="1824" y="1415"/>
                  <a:pt x="1826" y="1418"/>
                </a:cubicBezTo>
                <a:cubicBezTo>
                  <a:pt x="1829" y="1416"/>
                  <a:pt x="1832" y="1414"/>
                  <a:pt x="1834" y="1417"/>
                </a:cubicBezTo>
                <a:cubicBezTo>
                  <a:pt x="1838" y="1417"/>
                  <a:pt x="1842" y="1416"/>
                  <a:pt x="1846" y="1418"/>
                </a:cubicBezTo>
                <a:cubicBezTo>
                  <a:pt x="1854" y="1421"/>
                  <a:pt x="1865" y="1416"/>
                  <a:pt x="1872" y="1422"/>
                </a:cubicBezTo>
                <a:cubicBezTo>
                  <a:pt x="1878" y="1417"/>
                  <a:pt x="1881" y="1424"/>
                  <a:pt x="1887" y="1422"/>
                </a:cubicBezTo>
                <a:cubicBezTo>
                  <a:pt x="1889" y="1429"/>
                  <a:pt x="1896" y="1419"/>
                  <a:pt x="1898" y="1427"/>
                </a:cubicBezTo>
                <a:cubicBezTo>
                  <a:pt x="1906" y="1426"/>
                  <a:pt x="1921" y="1424"/>
                  <a:pt x="1919" y="1433"/>
                </a:cubicBezTo>
                <a:cubicBezTo>
                  <a:pt x="1915" y="1433"/>
                  <a:pt x="1911" y="1434"/>
                  <a:pt x="1907" y="1432"/>
                </a:cubicBezTo>
                <a:cubicBezTo>
                  <a:pt x="1903" y="1429"/>
                  <a:pt x="1898" y="1432"/>
                  <a:pt x="1893" y="1433"/>
                </a:cubicBezTo>
                <a:cubicBezTo>
                  <a:pt x="1890" y="1426"/>
                  <a:pt x="1884" y="1430"/>
                  <a:pt x="1879" y="1429"/>
                </a:cubicBezTo>
                <a:cubicBezTo>
                  <a:pt x="1874" y="1430"/>
                  <a:pt x="1870" y="1426"/>
                  <a:pt x="1863" y="1432"/>
                </a:cubicBezTo>
                <a:cubicBezTo>
                  <a:pt x="1859" y="1425"/>
                  <a:pt x="1852" y="1433"/>
                  <a:pt x="1848" y="1426"/>
                </a:cubicBezTo>
                <a:cubicBezTo>
                  <a:pt x="1842" y="1429"/>
                  <a:pt x="1838" y="1427"/>
                  <a:pt x="1833" y="1426"/>
                </a:cubicBezTo>
                <a:cubicBezTo>
                  <a:pt x="1823" y="1426"/>
                  <a:pt x="1813" y="1426"/>
                  <a:pt x="1804" y="1421"/>
                </a:cubicBezTo>
                <a:cubicBezTo>
                  <a:pt x="1794" y="1423"/>
                  <a:pt x="1785" y="1425"/>
                  <a:pt x="1777" y="1421"/>
                </a:cubicBezTo>
                <a:cubicBezTo>
                  <a:pt x="1768" y="1426"/>
                  <a:pt x="1761" y="1425"/>
                  <a:pt x="1753" y="1426"/>
                </a:cubicBezTo>
                <a:cubicBezTo>
                  <a:pt x="1749" y="1426"/>
                  <a:pt x="1746" y="1426"/>
                  <a:pt x="1742" y="1426"/>
                </a:cubicBezTo>
                <a:cubicBezTo>
                  <a:pt x="1740" y="1423"/>
                  <a:pt x="1735" y="1429"/>
                  <a:pt x="1733" y="1426"/>
                </a:cubicBezTo>
                <a:cubicBezTo>
                  <a:pt x="1725" y="1427"/>
                  <a:pt x="1719" y="1426"/>
                  <a:pt x="1711" y="1429"/>
                </a:cubicBezTo>
                <a:cubicBezTo>
                  <a:pt x="1705" y="1424"/>
                  <a:pt x="1696" y="1433"/>
                  <a:pt x="1690" y="1429"/>
                </a:cubicBezTo>
                <a:cubicBezTo>
                  <a:pt x="1687" y="1426"/>
                  <a:pt x="1681" y="1433"/>
                  <a:pt x="1679" y="1429"/>
                </a:cubicBezTo>
                <a:cubicBezTo>
                  <a:pt x="1676" y="1425"/>
                  <a:pt x="1670" y="1432"/>
                  <a:pt x="1667" y="1430"/>
                </a:cubicBezTo>
                <a:cubicBezTo>
                  <a:pt x="1660" y="1431"/>
                  <a:pt x="1654" y="1428"/>
                  <a:pt x="1647" y="1429"/>
                </a:cubicBezTo>
                <a:cubicBezTo>
                  <a:pt x="1632" y="1431"/>
                  <a:pt x="1619" y="1429"/>
                  <a:pt x="1604" y="1432"/>
                </a:cubicBezTo>
                <a:cubicBezTo>
                  <a:pt x="1598" y="1429"/>
                  <a:pt x="1591" y="1430"/>
                  <a:pt x="1584" y="1429"/>
                </a:cubicBezTo>
                <a:cubicBezTo>
                  <a:pt x="1578" y="1426"/>
                  <a:pt x="1573" y="1421"/>
                  <a:pt x="1565" y="1425"/>
                </a:cubicBezTo>
                <a:cubicBezTo>
                  <a:pt x="1568" y="1426"/>
                  <a:pt x="1569" y="1430"/>
                  <a:pt x="1573" y="1429"/>
                </a:cubicBezTo>
                <a:cubicBezTo>
                  <a:pt x="1575" y="1435"/>
                  <a:pt x="1566" y="1430"/>
                  <a:pt x="1563" y="1432"/>
                </a:cubicBezTo>
                <a:close/>
                <a:moveTo>
                  <a:pt x="1666" y="1469"/>
                </a:moveTo>
                <a:cubicBezTo>
                  <a:pt x="1661" y="1466"/>
                  <a:pt x="1654" y="1469"/>
                  <a:pt x="1649" y="1466"/>
                </a:cubicBezTo>
                <a:cubicBezTo>
                  <a:pt x="1643" y="1467"/>
                  <a:pt x="1639" y="1462"/>
                  <a:pt x="1633" y="1463"/>
                </a:cubicBezTo>
                <a:cubicBezTo>
                  <a:pt x="1627" y="1458"/>
                  <a:pt x="1619" y="1456"/>
                  <a:pt x="1613" y="1448"/>
                </a:cubicBezTo>
                <a:cubicBezTo>
                  <a:pt x="1610" y="1450"/>
                  <a:pt x="1614" y="1455"/>
                  <a:pt x="1616" y="1458"/>
                </a:cubicBezTo>
                <a:cubicBezTo>
                  <a:pt x="1599" y="1457"/>
                  <a:pt x="1584" y="1449"/>
                  <a:pt x="1569" y="1443"/>
                </a:cubicBezTo>
                <a:cubicBezTo>
                  <a:pt x="1568" y="1440"/>
                  <a:pt x="1571" y="1441"/>
                  <a:pt x="1571" y="1442"/>
                </a:cubicBezTo>
                <a:cubicBezTo>
                  <a:pt x="1584" y="1437"/>
                  <a:pt x="1593" y="1444"/>
                  <a:pt x="1606" y="1440"/>
                </a:cubicBezTo>
                <a:cubicBezTo>
                  <a:pt x="1610" y="1443"/>
                  <a:pt x="1615" y="1444"/>
                  <a:pt x="1619" y="1448"/>
                </a:cubicBezTo>
                <a:cubicBezTo>
                  <a:pt x="1631" y="1445"/>
                  <a:pt x="1642" y="1451"/>
                  <a:pt x="1653" y="1452"/>
                </a:cubicBezTo>
                <a:cubicBezTo>
                  <a:pt x="1659" y="1451"/>
                  <a:pt x="1663" y="1458"/>
                  <a:pt x="1670" y="1455"/>
                </a:cubicBezTo>
                <a:cubicBezTo>
                  <a:pt x="1674" y="1459"/>
                  <a:pt x="1681" y="1456"/>
                  <a:pt x="1686" y="1457"/>
                </a:cubicBezTo>
                <a:cubicBezTo>
                  <a:pt x="1695" y="1463"/>
                  <a:pt x="1708" y="1458"/>
                  <a:pt x="1718" y="1463"/>
                </a:cubicBezTo>
                <a:cubicBezTo>
                  <a:pt x="1725" y="1461"/>
                  <a:pt x="1730" y="1460"/>
                  <a:pt x="1735" y="1462"/>
                </a:cubicBezTo>
                <a:cubicBezTo>
                  <a:pt x="1741" y="1464"/>
                  <a:pt x="1747" y="1460"/>
                  <a:pt x="1753" y="1461"/>
                </a:cubicBezTo>
                <a:cubicBezTo>
                  <a:pt x="1758" y="1466"/>
                  <a:pt x="1766" y="1460"/>
                  <a:pt x="1771" y="1463"/>
                </a:cubicBezTo>
                <a:cubicBezTo>
                  <a:pt x="1773" y="1466"/>
                  <a:pt x="1778" y="1460"/>
                  <a:pt x="1780" y="1464"/>
                </a:cubicBezTo>
                <a:cubicBezTo>
                  <a:pt x="1783" y="1463"/>
                  <a:pt x="1784" y="1467"/>
                  <a:pt x="1787" y="1466"/>
                </a:cubicBezTo>
                <a:cubicBezTo>
                  <a:pt x="1795" y="1460"/>
                  <a:pt x="1797" y="1471"/>
                  <a:pt x="1805" y="1465"/>
                </a:cubicBezTo>
                <a:cubicBezTo>
                  <a:pt x="1809" y="1468"/>
                  <a:pt x="1816" y="1465"/>
                  <a:pt x="1821" y="1468"/>
                </a:cubicBezTo>
                <a:cubicBezTo>
                  <a:pt x="1833" y="1466"/>
                  <a:pt x="1844" y="1466"/>
                  <a:pt x="1855" y="1466"/>
                </a:cubicBezTo>
                <a:cubicBezTo>
                  <a:pt x="1860" y="1470"/>
                  <a:pt x="1867" y="1463"/>
                  <a:pt x="1871" y="1469"/>
                </a:cubicBezTo>
                <a:cubicBezTo>
                  <a:pt x="1874" y="1472"/>
                  <a:pt x="1879" y="1466"/>
                  <a:pt x="1881" y="1470"/>
                </a:cubicBezTo>
                <a:cubicBezTo>
                  <a:pt x="1883" y="1470"/>
                  <a:pt x="1886" y="1470"/>
                  <a:pt x="1889" y="1468"/>
                </a:cubicBezTo>
                <a:cubicBezTo>
                  <a:pt x="1894" y="1474"/>
                  <a:pt x="1903" y="1468"/>
                  <a:pt x="1907" y="1475"/>
                </a:cubicBezTo>
                <a:cubicBezTo>
                  <a:pt x="1913" y="1470"/>
                  <a:pt x="1914" y="1477"/>
                  <a:pt x="1919" y="1475"/>
                </a:cubicBezTo>
                <a:cubicBezTo>
                  <a:pt x="1923" y="1471"/>
                  <a:pt x="1924" y="1477"/>
                  <a:pt x="1928" y="1476"/>
                </a:cubicBezTo>
                <a:cubicBezTo>
                  <a:pt x="1934" y="1478"/>
                  <a:pt x="1942" y="1475"/>
                  <a:pt x="1949" y="1476"/>
                </a:cubicBezTo>
                <a:cubicBezTo>
                  <a:pt x="1951" y="1477"/>
                  <a:pt x="1953" y="1479"/>
                  <a:pt x="1956" y="1478"/>
                </a:cubicBezTo>
                <a:cubicBezTo>
                  <a:pt x="1959" y="1477"/>
                  <a:pt x="1960" y="1481"/>
                  <a:pt x="1963" y="1480"/>
                </a:cubicBezTo>
                <a:cubicBezTo>
                  <a:pt x="1966" y="1484"/>
                  <a:pt x="1971" y="1481"/>
                  <a:pt x="1975" y="1485"/>
                </a:cubicBezTo>
                <a:cubicBezTo>
                  <a:pt x="1984" y="1485"/>
                  <a:pt x="1992" y="1491"/>
                  <a:pt x="2001" y="1491"/>
                </a:cubicBezTo>
                <a:cubicBezTo>
                  <a:pt x="2005" y="1495"/>
                  <a:pt x="2009" y="1494"/>
                  <a:pt x="2012" y="1500"/>
                </a:cubicBezTo>
                <a:cubicBezTo>
                  <a:pt x="2024" y="1500"/>
                  <a:pt x="2034" y="1507"/>
                  <a:pt x="2046" y="1507"/>
                </a:cubicBezTo>
                <a:cubicBezTo>
                  <a:pt x="2048" y="1511"/>
                  <a:pt x="2051" y="1512"/>
                  <a:pt x="2054" y="1512"/>
                </a:cubicBezTo>
                <a:cubicBezTo>
                  <a:pt x="2057" y="1511"/>
                  <a:pt x="2058" y="1515"/>
                  <a:pt x="2061" y="1514"/>
                </a:cubicBezTo>
                <a:cubicBezTo>
                  <a:pt x="2065" y="1519"/>
                  <a:pt x="2071" y="1517"/>
                  <a:pt x="2075" y="1523"/>
                </a:cubicBezTo>
                <a:cubicBezTo>
                  <a:pt x="2066" y="1530"/>
                  <a:pt x="2063" y="1519"/>
                  <a:pt x="2055" y="1519"/>
                </a:cubicBezTo>
                <a:cubicBezTo>
                  <a:pt x="2050" y="1516"/>
                  <a:pt x="2044" y="1515"/>
                  <a:pt x="2038" y="1515"/>
                </a:cubicBezTo>
                <a:cubicBezTo>
                  <a:pt x="2027" y="1508"/>
                  <a:pt x="2014" y="1510"/>
                  <a:pt x="2003" y="1505"/>
                </a:cubicBezTo>
                <a:cubicBezTo>
                  <a:pt x="2001" y="1502"/>
                  <a:pt x="1996" y="1507"/>
                  <a:pt x="1994" y="1504"/>
                </a:cubicBezTo>
                <a:cubicBezTo>
                  <a:pt x="1990" y="1505"/>
                  <a:pt x="1988" y="1502"/>
                  <a:pt x="1985" y="1503"/>
                </a:cubicBezTo>
                <a:cubicBezTo>
                  <a:pt x="1980" y="1498"/>
                  <a:pt x="1972" y="1504"/>
                  <a:pt x="1967" y="1498"/>
                </a:cubicBezTo>
                <a:cubicBezTo>
                  <a:pt x="1954" y="1501"/>
                  <a:pt x="1943" y="1493"/>
                  <a:pt x="1929" y="1499"/>
                </a:cubicBezTo>
                <a:cubicBezTo>
                  <a:pt x="1917" y="1491"/>
                  <a:pt x="1901" y="1496"/>
                  <a:pt x="1888" y="1489"/>
                </a:cubicBezTo>
                <a:cubicBezTo>
                  <a:pt x="1877" y="1493"/>
                  <a:pt x="1868" y="1490"/>
                  <a:pt x="1858" y="1488"/>
                </a:cubicBezTo>
                <a:cubicBezTo>
                  <a:pt x="1849" y="1485"/>
                  <a:pt x="1838" y="1487"/>
                  <a:pt x="1830" y="1483"/>
                </a:cubicBezTo>
                <a:cubicBezTo>
                  <a:pt x="1819" y="1484"/>
                  <a:pt x="1809" y="1484"/>
                  <a:pt x="1801" y="1479"/>
                </a:cubicBezTo>
                <a:cubicBezTo>
                  <a:pt x="1789" y="1483"/>
                  <a:pt x="1781" y="1476"/>
                  <a:pt x="1770" y="1481"/>
                </a:cubicBezTo>
                <a:cubicBezTo>
                  <a:pt x="1765" y="1475"/>
                  <a:pt x="1758" y="1478"/>
                  <a:pt x="1752" y="1476"/>
                </a:cubicBezTo>
                <a:cubicBezTo>
                  <a:pt x="1747" y="1475"/>
                  <a:pt x="1742" y="1474"/>
                  <a:pt x="1736" y="1474"/>
                </a:cubicBezTo>
                <a:cubicBezTo>
                  <a:pt x="1732" y="1476"/>
                  <a:pt x="1729" y="1475"/>
                  <a:pt x="1727" y="1473"/>
                </a:cubicBezTo>
                <a:cubicBezTo>
                  <a:pt x="1724" y="1472"/>
                  <a:pt x="1720" y="1475"/>
                  <a:pt x="1717" y="1472"/>
                </a:cubicBezTo>
                <a:cubicBezTo>
                  <a:pt x="1711" y="1476"/>
                  <a:pt x="1706" y="1472"/>
                  <a:pt x="1701" y="1469"/>
                </a:cubicBezTo>
                <a:cubicBezTo>
                  <a:pt x="1693" y="1475"/>
                  <a:pt x="1690" y="1464"/>
                  <a:pt x="1682" y="1471"/>
                </a:cubicBezTo>
                <a:cubicBezTo>
                  <a:pt x="1677" y="1467"/>
                  <a:pt x="1671" y="1469"/>
                  <a:pt x="1666" y="1469"/>
                </a:cubicBezTo>
                <a:close/>
                <a:moveTo>
                  <a:pt x="2130" y="1569"/>
                </a:moveTo>
                <a:cubicBezTo>
                  <a:pt x="2128" y="1568"/>
                  <a:pt x="2126" y="1566"/>
                  <a:pt x="2123" y="1567"/>
                </a:cubicBezTo>
                <a:cubicBezTo>
                  <a:pt x="2119" y="1567"/>
                  <a:pt x="2113" y="1570"/>
                  <a:pt x="2110" y="1565"/>
                </a:cubicBezTo>
                <a:cubicBezTo>
                  <a:pt x="2106" y="1564"/>
                  <a:pt x="2102" y="1564"/>
                  <a:pt x="2098" y="1564"/>
                </a:cubicBezTo>
                <a:cubicBezTo>
                  <a:pt x="2093" y="1565"/>
                  <a:pt x="2091" y="1556"/>
                  <a:pt x="2085" y="1562"/>
                </a:cubicBezTo>
                <a:cubicBezTo>
                  <a:pt x="2077" y="1557"/>
                  <a:pt x="2067" y="1557"/>
                  <a:pt x="2058" y="1556"/>
                </a:cubicBezTo>
                <a:cubicBezTo>
                  <a:pt x="2051" y="1550"/>
                  <a:pt x="2040" y="1559"/>
                  <a:pt x="2033" y="1553"/>
                </a:cubicBezTo>
                <a:cubicBezTo>
                  <a:pt x="2014" y="1556"/>
                  <a:pt x="1998" y="1546"/>
                  <a:pt x="1980" y="1547"/>
                </a:cubicBezTo>
                <a:cubicBezTo>
                  <a:pt x="1975" y="1544"/>
                  <a:pt x="1969" y="1547"/>
                  <a:pt x="1965" y="1546"/>
                </a:cubicBezTo>
                <a:cubicBezTo>
                  <a:pt x="1961" y="1542"/>
                  <a:pt x="1956" y="1545"/>
                  <a:pt x="1952" y="1545"/>
                </a:cubicBezTo>
                <a:cubicBezTo>
                  <a:pt x="1944" y="1542"/>
                  <a:pt x="1935" y="1543"/>
                  <a:pt x="1927" y="1538"/>
                </a:cubicBezTo>
                <a:cubicBezTo>
                  <a:pt x="1904" y="1541"/>
                  <a:pt x="1883" y="1539"/>
                  <a:pt x="1863" y="1533"/>
                </a:cubicBezTo>
                <a:cubicBezTo>
                  <a:pt x="1851" y="1535"/>
                  <a:pt x="1843" y="1528"/>
                  <a:pt x="1832" y="1529"/>
                </a:cubicBezTo>
                <a:cubicBezTo>
                  <a:pt x="1827" y="1527"/>
                  <a:pt x="1822" y="1523"/>
                  <a:pt x="1815" y="1527"/>
                </a:cubicBezTo>
                <a:cubicBezTo>
                  <a:pt x="1811" y="1523"/>
                  <a:pt x="1807" y="1521"/>
                  <a:pt x="1801" y="1523"/>
                </a:cubicBezTo>
                <a:cubicBezTo>
                  <a:pt x="1791" y="1521"/>
                  <a:pt x="1781" y="1518"/>
                  <a:pt x="1771" y="1516"/>
                </a:cubicBezTo>
                <a:cubicBezTo>
                  <a:pt x="1768" y="1515"/>
                  <a:pt x="1765" y="1515"/>
                  <a:pt x="1762" y="1515"/>
                </a:cubicBezTo>
                <a:cubicBezTo>
                  <a:pt x="1761" y="1511"/>
                  <a:pt x="1758" y="1512"/>
                  <a:pt x="1755" y="1513"/>
                </a:cubicBezTo>
                <a:cubicBezTo>
                  <a:pt x="1751" y="1510"/>
                  <a:pt x="1746" y="1509"/>
                  <a:pt x="1741" y="1509"/>
                </a:cubicBezTo>
                <a:cubicBezTo>
                  <a:pt x="1732" y="1502"/>
                  <a:pt x="1722" y="1500"/>
                  <a:pt x="1712" y="1499"/>
                </a:cubicBezTo>
                <a:cubicBezTo>
                  <a:pt x="1708" y="1492"/>
                  <a:pt x="1702" y="1493"/>
                  <a:pt x="1697" y="1493"/>
                </a:cubicBezTo>
                <a:cubicBezTo>
                  <a:pt x="1693" y="1487"/>
                  <a:pt x="1688" y="1487"/>
                  <a:pt x="1684" y="1485"/>
                </a:cubicBezTo>
                <a:cubicBezTo>
                  <a:pt x="1681" y="1480"/>
                  <a:pt x="1691" y="1481"/>
                  <a:pt x="1692" y="1484"/>
                </a:cubicBezTo>
                <a:cubicBezTo>
                  <a:pt x="1697" y="1479"/>
                  <a:pt x="1699" y="1486"/>
                  <a:pt x="1703" y="1483"/>
                </a:cubicBezTo>
                <a:cubicBezTo>
                  <a:pt x="1710" y="1485"/>
                  <a:pt x="1718" y="1484"/>
                  <a:pt x="1725" y="1486"/>
                </a:cubicBezTo>
                <a:cubicBezTo>
                  <a:pt x="1731" y="1491"/>
                  <a:pt x="1741" y="1484"/>
                  <a:pt x="1747" y="1488"/>
                </a:cubicBezTo>
                <a:cubicBezTo>
                  <a:pt x="1754" y="1488"/>
                  <a:pt x="1762" y="1487"/>
                  <a:pt x="1769" y="1491"/>
                </a:cubicBezTo>
                <a:cubicBezTo>
                  <a:pt x="1776" y="1494"/>
                  <a:pt x="1784" y="1491"/>
                  <a:pt x="1791" y="1493"/>
                </a:cubicBezTo>
                <a:cubicBezTo>
                  <a:pt x="1798" y="1496"/>
                  <a:pt x="1807" y="1489"/>
                  <a:pt x="1813" y="1496"/>
                </a:cubicBezTo>
                <a:cubicBezTo>
                  <a:pt x="1828" y="1492"/>
                  <a:pt x="1841" y="1500"/>
                  <a:pt x="1855" y="1498"/>
                </a:cubicBezTo>
                <a:cubicBezTo>
                  <a:pt x="1869" y="1504"/>
                  <a:pt x="1885" y="1501"/>
                  <a:pt x="1899" y="1503"/>
                </a:cubicBezTo>
                <a:cubicBezTo>
                  <a:pt x="1907" y="1502"/>
                  <a:pt x="1913" y="1510"/>
                  <a:pt x="1921" y="1506"/>
                </a:cubicBezTo>
                <a:cubicBezTo>
                  <a:pt x="1924" y="1511"/>
                  <a:pt x="1929" y="1505"/>
                  <a:pt x="1932" y="1509"/>
                </a:cubicBezTo>
                <a:cubicBezTo>
                  <a:pt x="1936" y="1505"/>
                  <a:pt x="1937" y="1511"/>
                  <a:pt x="1941" y="1510"/>
                </a:cubicBezTo>
                <a:cubicBezTo>
                  <a:pt x="1949" y="1510"/>
                  <a:pt x="1957" y="1508"/>
                  <a:pt x="1963" y="1512"/>
                </a:cubicBezTo>
                <a:cubicBezTo>
                  <a:pt x="1969" y="1505"/>
                  <a:pt x="1969" y="1518"/>
                  <a:pt x="1975" y="1512"/>
                </a:cubicBezTo>
                <a:cubicBezTo>
                  <a:pt x="1977" y="1516"/>
                  <a:pt x="1983" y="1509"/>
                  <a:pt x="1985" y="1515"/>
                </a:cubicBezTo>
                <a:cubicBezTo>
                  <a:pt x="1992" y="1517"/>
                  <a:pt x="1998" y="1522"/>
                  <a:pt x="2007" y="1517"/>
                </a:cubicBezTo>
                <a:cubicBezTo>
                  <a:pt x="2009" y="1524"/>
                  <a:pt x="2014" y="1519"/>
                  <a:pt x="2017" y="1520"/>
                </a:cubicBezTo>
                <a:cubicBezTo>
                  <a:pt x="2020" y="1522"/>
                  <a:pt x="2023" y="1523"/>
                  <a:pt x="2027" y="1521"/>
                </a:cubicBezTo>
                <a:cubicBezTo>
                  <a:pt x="2031" y="1528"/>
                  <a:pt x="2039" y="1523"/>
                  <a:pt x="2043" y="1529"/>
                </a:cubicBezTo>
                <a:cubicBezTo>
                  <a:pt x="2049" y="1530"/>
                  <a:pt x="2055" y="1529"/>
                  <a:pt x="2058" y="1535"/>
                </a:cubicBezTo>
                <a:cubicBezTo>
                  <a:pt x="2070" y="1535"/>
                  <a:pt x="2081" y="1541"/>
                  <a:pt x="2092" y="1543"/>
                </a:cubicBezTo>
                <a:cubicBezTo>
                  <a:pt x="2099" y="1547"/>
                  <a:pt x="2105" y="1555"/>
                  <a:pt x="2113" y="1555"/>
                </a:cubicBezTo>
                <a:cubicBezTo>
                  <a:pt x="2120" y="1559"/>
                  <a:pt x="2127" y="1564"/>
                  <a:pt x="2135" y="1567"/>
                </a:cubicBezTo>
                <a:cubicBezTo>
                  <a:pt x="2135" y="1570"/>
                  <a:pt x="2132" y="1568"/>
                  <a:pt x="2130" y="1569"/>
                </a:cubicBezTo>
                <a:close/>
                <a:moveTo>
                  <a:pt x="2141" y="1542"/>
                </a:moveTo>
                <a:cubicBezTo>
                  <a:pt x="2130" y="1540"/>
                  <a:pt x="2132" y="1521"/>
                  <a:pt x="2123" y="1514"/>
                </a:cubicBezTo>
                <a:cubicBezTo>
                  <a:pt x="2126" y="1509"/>
                  <a:pt x="2120" y="1501"/>
                  <a:pt x="2121" y="1495"/>
                </a:cubicBezTo>
                <a:cubicBezTo>
                  <a:pt x="2122" y="1489"/>
                  <a:pt x="2114" y="1481"/>
                  <a:pt x="2117" y="1477"/>
                </a:cubicBezTo>
                <a:cubicBezTo>
                  <a:pt x="2113" y="1472"/>
                  <a:pt x="2115" y="1470"/>
                  <a:pt x="2114" y="1466"/>
                </a:cubicBezTo>
                <a:cubicBezTo>
                  <a:pt x="2112" y="1463"/>
                  <a:pt x="2108" y="1458"/>
                  <a:pt x="2111" y="1456"/>
                </a:cubicBezTo>
                <a:cubicBezTo>
                  <a:pt x="2114" y="1451"/>
                  <a:pt x="2104" y="1443"/>
                  <a:pt x="2111" y="1439"/>
                </a:cubicBezTo>
                <a:cubicBezTo>
                  <a:pt x="2103" y="1430"/>
                  <a:pt x="2109" y="1426"/>
                  <a:pt x="2108" y="1419"/>
                </a:cubicBezTo>
                <a:cubicBezTo>
                  <a:pt x="2108" y="1414"/>
                  <a:pt x="2106" y="1408"/>
                  <a:pt x="2108" y="1402"/>
                </a:cubicBezTo>
                <a:cubicBezTo>
                  <a:pt x="2111" y="1392"/>
                  <a:pt x="2104" y="1378"/>
                  <a:pt x="2113" y="1370"/>
                </a:cubicBezTo>
                <a:cubicBezTo>
                  <a:pt x="2106" y="1348"/>
                  <a:pt x="2116" y="1332"/>
                  <a:pt x="2113" y="1311"/>
                </a:cubicBezTo>
                <a:cubicBezTo>
                  <a:pt x="2115" y="1305"/>
                  <a:pt x="2117" y="1300"/>
                  <a:pt x="2118" y="1294"/>
                </a:cubicBezTo>
                <a:cubicBezTo>
                  <a:pt x="2117" y="1287"/>
                  <a:pt x="2119" y="1281"/>
                  <a:pt x="2116" y="1274"/>
                </a:cubicBezTo>
                <a:cubicBezTo>
                  <a:pt x="2122" y="1258"/>
                  <a:pt x="2125" y="1240"/>
                  <a:pt x="2122" y="1221"/>
                </a:cubicBezTo>
                <a:cubicBezTo>
                  <a:pt x="2127" y="1219"/>
                  <a:pt x="2121" y="1213"/>
                  <a:pt x="2125" y="1211"/>
                </a:cubicBezTo>
                <a:cubicBezTo>
                  <a:pt x="2128" y="1208"/>
                  <a:pt x="2128" y="1204"/>
                  <a:pt x="2124" y="1199"/>
                </a:cubicBezTo>
                <a:cubicBezTo>
                  <a:pt x="2131" y="1197"/>
                  <a:pt x="2126" y="1192"/>
                  <a:pt x="2127" y="1189"/>
                </a:cubicBezTo>
                <a:cubicBezTo>
                  <a:pt x="2129" y="1186"/>
                  <a:pt x="2130" y="1183"/>
                  <a:pt x="2128" y="1179"/>
                </a:cubicBezTo>
                <a:cubicBezTo>
                  <a:pt x="2130" y="1172"/>
                  <a:pt x="2132" y="1166"/>
                  <a:pt x="2130" y="1157"/>
                </a:cubicBezTo>
                <a:cubicBezTo>
                  <a:pt x="2136" y="1152"/>
                  <a:pt x="2131" y="1144"/>
                  <a:pt x="2138" y="1139"/>
                </a:cubicBezTo>
                <a:cubicBezTo>
                  <a:pt x="2133" y="1131"/>
                  <a:pt x="2141" y="1127"/>
                  <a:pt x="2136" y="1119"/>
                </a:cubicBezTo>
                <a:cubicBezTo>
                  <a:pt x="2142" y="1115"/>
                  <a:pt x="2134" y="1107"/>
                  <a:pt x="2142" y="1104"/>
                </a:cubicBezTo>
                <a:cubicBezTo>
                  <a:pt x="2136" y="1090"/>
                  <a:pt x="2145" y="1081"/>
                  <a:pt x="2143" y="1068"/>
                </a:cubicBezTo>
                <a:cubicBezTo>
                  <a:pt x="2150" y="1066"/>
                  <a:pt x="2143" y="1074"/>
                  <a:pt x="2148" y="1077"/>
                </a:cubicBezTo>
                <a:cubicBezTo>
                  <a:pt x="2144" y="1080"/>
                  <a:pt x="2150" y="1086"/>
                  <a:pt x="2148" y="1089"/>
                </a:cubicBezTo>
                <a:cubicBezTo>
                  <a:pt x="2151" y="1097"/>
                  <a:pt x="2147" y="1102"/>
                  <a:pt x="2151" y="1110"/>
                </a:cubicBezTo>
                <a:cubicBezTo>
                  <a:pt x="2145" y="1123"/>
                  <a:pt x="2151" y="1139"/>
                  <a:pt x="2149" y="1153"/>
                </a:cubicBezTo>
                <a:cubicBezTo>
                  <a:pt x="2145" y="1160"/>
                  <a:pt x="2149" y="1168"/>
                  <a:pt x="2146" y="1175"/>
                </a:cubicBezTo>
                <a:cubicBezTo>
                  <a:pt x="2145" y="1179"/>
                  <a:pt x="2150" y="1184"/>
                  <a:pt x="2143" y="1186"/>
                </a:cubicBezTo>
                <a:cubicBezTo>
                  <a:pt x="2145" y="1189"/>
                  <a:pt x="2145" y="1192"/>
                  <a:pt x="2142" y="1195"/>
                </a:cubicBezTo>
                <a:cubicBezTo>
                  <a:pt x="2145" y="1210"/>
                  <a:pt x="2137" y="1222"/>
                  <a:pt x="2140" y="1237"/>
                </a:cubicBezTo>
                <a:cubicBezTo>
                  <a:pt x="2134" y="1243"/>
                  <a:pt x="2140" y="1253"/>
                  <a:pt x="2134" y="1258"/>
                </a:cubicBezTo>
                <a:cubicBezTo>
                  <a:pt x="2139" y="1264"/>
                  <a:pt x="2132" y="1265"/>
                  <a:pt x="2134" y="1270"/>
                </a:cubicBezTo>
                <a:cubicBezTo>
                  <a:pt x="2138" y="1274"/>
                  <a:pt x="2132" y="1276"/>
                  <a:pt x="2133" y="1279"/>
                </a:cubicBezTo>
                <a:cubicBezTo>
                  <a:pt x="2136" y="1287"/>
                  <a:pt x="2131" y="1294"/>
                  <a:pt x="2131" y="1301"/>
                </a:cubicBezTo>
                <a:cubicBezTo>
                  <a:pt x="2126" y="1307"/>
                  <a:pt x="2131" y="1315"/>
                  <a:pt x="2127" y="1321"/>
                </a:cubicBezTo>
                <a:cubicBezTo>
                  <a:pt x="2128" y="1329"/>
                  <a:pt x="2127" y="1336"/>
                  <a:pt x="2125" y="1343"/>
                </a:cubicBezTo>
                <a:cubicBezTo>
                  <a:pt x="2122" y="1349"/>
                  <a:pt x="2128" y="1358"/>
                  <a:pt x="2121" y="1363"/>
                </a:cubicBezTo>
                <a:cubicBezTo>
                  <a:pt x="2127" y="1378"/>
                  <a:pt x="2119" y="1390"/>
                  <a:pt x="2127" y="1406"/>
                </a:cubicBezTo>
                <a:cubicBezTo>
                  <a:pt x="2120" y="1421"/>
                  <a:pt x="2129" y="1440"/>
                  <a:pt x="2123" y="1456"/>
                </a:cubicBezTo>
                <a:cubicBezTo>
                  <a:pt x="2126" y="1461"/>
                  <a:pt x="2127" y="1466"/>
                  <a:pt x="2124" y="1469"/>
                </a:cubicBezTo>
                <a:cubicBezTo>
                  <a:pt x="2127" y="1473"/>
                  <a:pt x="2125" y="1474"/>
                  <a:pt x="2126" y="1477"/>
                </a:cubicBezTo>
                <a:cubicBezTo>
                  <a:pt x="2129" y="1476"/>
                  <a:pt x="2129" y="1479"/>
                  <a:pt x="2127" y="1480"/>
                </a:cubicBezTo>
                <a:cubicBezTo>
                  <a:pt x="2130" y="1488"/>
                  <a:pt x="2132" y="1497"/>
                  <a:pt x="2129" y="1505"/>
                </a:cubicBezTo>
                <a:cubicBezTo>
                  <a:pt x="2139" y="1511"/>
                  <a:pt x="2140" y="1528"/>
                  <a:pt x="2139" y="1538"/>
                </a:cubicBezTo>
                <a:cubicBezTo>
                  <a:pt x="2140" y="1539"/>
                  <a:pt x="2142" y="1539"/>
                  <a:pt x="2144" y="1541"/>
                </a:cubicBezTo>
                <a:cubicBezTo>
                  <a:pt x="2145" y="1544"/>
                  <a:pt x="2142" y="1543"/>
                  <a:pt x="2141" y="1542"/>
                </a:cubicBezTo>
                <a:close/>
                <a:moveTo>
                  <a:pt x="2151" y="1528"/>
                </a:moveTo>
                <a:cubicBezTo>
                  <a:pt x="2154" y="1525"/>
                  <a:pt x="2147" y="1525"/>
                  <a:pt x="2151" y="1522"/>
                </a:cubicBezTo>
                <a:cubicBezTo>
                  <a:pt x="2146" y="1515"/>
                  <a:pt x="2144" y="1508"/>
                  <a:pt x="2145" y="1502"/>
                </a:cubicBezTo>
                <a:cubicBezTo>
                  <a:pt x="2142" y="1495"/>
                  <a:pt x="2141" y="1488"/>
                  <a:pt x="2140" y="1481"/>
                </a:cubicBezTo>
                <a:cubicBezTo>
                  <a:pt x="2143" y="1479"/>
                  <a:pt x="2139" y="1475"/>
                  <a:pt x="2137" y="1471"/>
                </a:cubicBezTo>
                <a:cubicBezTo>
                  <a:pt x="2137" y="1468"/>
                  <a:pt x="2141" y="1466"/>
                  <a:pt x="2138" y="1462"/>
                </a:cubicBezTo>
                <a:cubicBezTo>
                  <a:pt x="2136" y="1454"/>
                  <a:pt x="2134" y="1447"/>
                  <a:pt x="2138" y="1441"/>
                </a:cubicBezTo>
                <a:cubicBezTo>
                  <a:pt x="2134" y="1434"/>
                  <a:pt x="2135" y="1428"/>
                  <a:pt x="2136" y="1422"/>
                </a:cubicBezTo>
                <a:cubicBezTo>
                  <a:pt x="2135" y="1409"/>
                  <a:pt x="2133" y="1396"/>
                  <a:pt x="2136" y="1384"/>
                </a:cubicBezTo>
                <a:cubicBezTo>
                  <a:pt x="2130" y="1375"/>
                  <a:pt x="2139" y="1371"/>
                  <a:pt x="2132" y="1362"/>
                </a:cubicBezTo>
                <a:cubicBezTo>
                  <a:pt x="2136" y="1357"/>
                  <a:pt x="2137" y="1351"/>
                  <a:pt x="2134" y="1344"/>
                </a:cubicBezTo>
                <a:cubicBezTo>
                  <a:pt x="2138" y="1332"/>
                  <a:pt x="2137" y="1319"/>
                  <a:pt x="2140" y="1308"/>
                </a:cubicBezTo>
                <a:cubicBezTo>
                  <a:pt x="2141" y="1301"/>
                  <a:pt x="2142" y="1295"/>
                  <a:pt x="2142" y="1289"/>
                </a:cubicBezTo>
                <a:cubicBezTo>
                  <a:pt x="2143" y="1286"/>
                  <a:pt x="2143" y="1283"/>
                  <a:pt x="2143" y="1280"/>
                </a:cubicBezTo>
                <a:cubicBezTo>
                  <a:pt x="2143" y="1277"/>
                  <a:pt x="2147" y="1275"/>
                  <a:pt x="2143" y="1271"/>
                </a:cubicBezTo>
                <a:cubicBezTo>
                  <a:pt x="2150" y="1260"/>
                  <a:pt x="2145" y="1246"/>
                  <a:pt x="2150" y="1235"/>
                </a:cubicBezTo>
                <a:cubicBezTo>
                  <a:pt x="2152" y="1222"/>
                  <a:pt x="2155" y="1210"/>
                  <a:pt x="2155" y="1197"/>
                </a:cubicBezTo>
                <a:cubicBezTo>
                  <a:pt x="2154" y="1193"/>
                  <a:pt x="2157" y="1191"/>
                  <a:pt x="2156" y="1187"/>
                </a:cubicBezTo>
                <a:cubicBezTo>
                  <a:pt x="2159" y="1185"/>
                  <a:pt x="2153" y="1180"/>
                  <a:pt x="2157" y="1178"/>
                </a:cubicBezTo>
                <a:cubicBezTo>
                  <a:pt x="2156" y="1175"/>
                  <a:pt x="2159" y="1172"/>
                  <a:pt x="2157" y="1169"/>
                </a:cubicBezTo>
                <a:cubicBezTo>
                  <a:pt x="2160" y="1167"/>
                  <a:pt x="2154" y="1162"/>
                  <a:pt x="2158" y="1160"/>
                </a:cubicBezTo>
                <a:cubicBezTo>
                  <a:pt x="2157" y="1153"/>
                  <a:pt x="2159" y="1147"/>
                  <a:pt x="2156" y="1140"/>
                </a:cubicBezTo>
                <a:cubicBezTo>
                  <a:pt x="2159" y="1135"/>
                  <a:pt x="2156" y="1128"/>
                  <a:pt x="2158" y="1122"/>
                </a:cubicBezTo>
                <a:cubicBezTo>
                  <a:pt x="2151" y="1113"/>
                  <a:pt x="2162" y="1110"/>
                  <a:pt x="2156" y="1102"/>
                </a:cubicBezTo>
                <a:cubicBezTo>
                  <a:pt x="2158" y="1097"/>
                  <a:pt x="2155" y="1089"/>
                  <a:pt x="2154" y="1083"/>
                </a:cubicBezTo>
                <a:cubicBezTo>
                  <a:pt x="2155" y="1076"/>
                  <a:pt x="2152" y="1068"/>
                  <a:pt x="2150" y="1061"/>
                </a:cubicBezTo>
                <a:cubicBezTo>
                  <a:pt x="2155" y="1056"/>
                  <a:pt x="2147" y="1047"/>
                  <a:pt x="2148" y="1042"/>
                </a:cubicBezTo>
                <a:cubicBezTo>
                  <a:pt x="2147" y="1029"/>
                  <a:pt x="2143" y="1015"/>
                  <a:pt x="2144" y="1003"/>
                </a:cubicBezTo>
                <a:cubicBezTo>
                  <a:pt x="2141" y="977"/>
                  <a:pt x="2136" y="950"/>
                  <a:pt x="2126" y="922"/>
                </a:cubicBezTo>
                <a:cubicBezTo>
                  <a:pt x="2133" y="921"/>
                  <a:pt x="2132" y="934"/>
                  <a:pt x="2135" y="938"/>
                </a:cubicBezTo>
                <a:cubicBezTo>
                  <a:pt x="2139" y="944"/>
                  <a:pt x="2136" y="949"/>
                  <a:pt x="2142" y="957"/>
                </a:cubicBezTo>
                <a:cubicBezTo>
                  <a:pt x="2139" y="961"/>
                  <a:pt x="2147" y="969"/>
                  <a:pt x="2143" y="974"/>
                </a:cubicBezTo>
                <a:cubicBezTo>
                  <a:pt x="2149" y="981"/>
                  <a:pt x="2146" y="986"/>
                  <a:pt x="2147" y="992"/>
                </a:cubicBezTo>
                <a:cubicBezTo>
                  <a:pt x="2155" y="1006"/>
                  <a:pt x="2150" y="1016"/>
                  <a:pt x="2156" y="1029"/>
                </a:cubicBezTo>
                <a:cubicBezTo>
                  <a:pt x="2154" y="1034"/>
                  <a:pt x="2159" y="1041"/>
                  <a:pt x="2157" y="1046"/>
                </a:cubicBezTo>
                <a:cubicBezTo>
                  <a:pt x="2164" y="1054"/>
                  <a:pt x="2157" y="1057"/>
                  <a:pt x="2161" y="1064"/>
                </a:cubicBezTo>
                <a:cubicBezTo>
                  <a:pt x="2162" y="1076"/>
                  <a:pt x="2166" y="1088"/>
                  <a:pt x="2166" y="1099"/>
                </a:cubicBezTo>
                <a:cubicBezTo>
                  <a:pt x="2171" y="1112"/>
                  <a:pt x="2169" y="1123"/>
                  <a:pt x="2171" y="1135"/>
                </a:cubicBezTo>
                <a:cubicBezTo>
                  <a:pt x="2174" y="1147"/>
                  <a:pt x="2169" y="1157"/>
                  <a:pt x="2172" y="1169"/>
                </a:cubicBezTo>
                <a:cubicBezTo>
                  <a:pt x="2170" y="1180"/>
                  <a:pt x="2169" y="1191"/>
                  <a:pt x="2174" y="1204"/>
                </a:cubicBezTo>
                <a:cubicBezTo>
                  <a:pt x="2172" y="1209"/>
                  <a:pt x="2173" y="1216"/>
                  <a:pt x="2169" y="1221"/>
                </a:cubicBezTo>
                <a:cubicBezTo>
                  <a:pt x="2171" y="1225"/>
                  <a:pt x="2169" y="1228"/>
                  <a:pt x="2172" y="1232"/>
                </a:cubicBezTo>
                <a:cubicBezTo>
                  <a:pt x="2171" y="1235"/>
                  <a:pt x="2168" y="1237"/>
                  <a:pt x="2171" y="1241"/>
                </a:cubicBezTo>
                <a:cubicBezTo>
                  <a:pt x="2169" y="1246"/>
                  <a:pt x="2171" y="1253"/>
                  <a:pt x="2169" y="1259"/>
                </a:cubicBezTo>
                <a:cubicBezTo>
                  <a:pt x="2165" y="1264"/>
                  <a:pt x="2166" y="1270"/>
                  <a:pt x="2167" y="1275"/>
                </a:cubicBezTo>
                <a:cubicBezTo>
                  <a:pt x="2165" y="1278"/>
                  <a:pt x="2167" y="1282"/>
                  <a:pt x="2162" y="1284"/>
                </a:cubicBezTo>
                <a:cubicBezTo>
                  <a:pt x="2162" y="1287"/>
                  <a:pt x="2163" y="1290"/>
                  <a:pt x="2165" y="1294"/>
                </a:cubicBezTo>
                <a:cubicBezTo>
                  <a:pt x="2158" y="1297"/>
                  <a:pt x="2164" y="1305"/>
                  <a:pt x="2162" y="1310"/>
                </a:cubicBezTo>
                <a:cubicBezTo>
                  <a:pt x="2161" y="1313"/>
                  <a:pt x="2161" y="1316"/>
                  <a:pt x="2162" y="1319"/>
                </a:cubicBezTo>
                <a:cubicBezTo>
                  <a:pt x="2159" y="1322"/>
                  <a:pt x="2159" y="1325"/>
                  <a:pt x="2161" y="1329"/>
                </a:cubicBezTo>
                <a:cubicBezTo>
                  <a:pt x="2159" y="1334"/>
                  <a:pt x="2155" y="1338"/>
                  <a:pt x="2158" y="1345"/>
                </a:cubicBezTo>
                <a:cubicBezTo>
                  <a:pt x="2152" y="1355"/>
                  <a:pt x="2154" y="1368"/>
                  <a:pt x="2150" y="1378"/>
                </a:cubicBezTo>
                <a:cubicBezTo>
                  <a:pt x="2154" y="1391"/>
                  <a:pt x="2149" y="1402"/>
                  <a:pt x="2150" y="1414"/>
                </a:cubicBezTo>
                <a:cubicBezTo>
                  <a:pt x="2145" y="1425"/>
                  <a:pt x="2155" y="1440"/>
                  <a:pt x="2149" y="1450"/>
                </a:cubicBezTo>
                <a:cubicBezTo>
                  <a:pt x="2153" y="1457"/>
                  <a:pt x="2146" y="1462"/>
                  <a:pt x="2151" y="1469"/>
                </a:cubicBezTo>
                <a:cubicBezTo>
                  <a:pt x="2147" y="1474"/>
                  <a:pt x="2154" y="1482"/>
                  <a:pt x="2148" y="1486"/>
                </a:cubicBezTo>
                <a:cubicBezTo>
                  <a:pt x="2154" y="1496"/>
                  <a:pt x="2155" y="1505"/>
                  <a:pt x="2155" y="1514"/>
                </a:cubicBezTo>
                <a:cubicBezTo>
                  <a:pt x="2159" y="1519"/>
                  <a:pt x="2156" y="1523"/>
                  <a:pt x="2157" y="1528"/>
                </a:cubicBezTo>
                <a:cubicBezTo>
                  <a:pt x="2154" y="1531"/>
                  <a:pt x="2164" y="1538"/>
                  <a:pt x="2155" y="1540"/>
                </a:cubicBezTo>
                <a:cubicBezTo>
                  <a:pt x="2155" y="1536"/>
                  <a:pt x="2146" y="1530"/>
                  <a:pt x="2151" y="1528"/>
                </a:cubicBezTo>
                <a:close/>
                <a:moveTo>
                  <a:pt x="2157" y="1548"/>
                </a:moveTo>
                <a:cubicBezTo>
                  <a:pt x="2160" y="1547"/>
                  <a:pt x="2162" y="1553"/>
                  <a:pt x="2164" y="1556"/>
                </a:cubicBezTo>
                <a:cubicBezTo>
                  <a:pt x="2158" y="1558"/>
                  <a:pt x="2155" y="1553"/>
                  <a:pt x="2157" y="1548"/>
                </a:cubicBezTo>
                <a:close/>
                <a:moveTo>
                  <a:pt x="2171" y="1543"/>
                </a:moveTo>
                <a:cubicBezTo>
                  <a:pt x="2167" y="1537"/>
                  <a:pt x="2171" y="1533"/>
                  <a:pt x="2172" y="1528"/>
                </a:cubicBezTo>
                <a:cubicBezTo>
                  <a:pt x="2169" y="1523"/>
                  <a:pt x="2166" y="1518"/>
                  <a:pt x="2163" y="1512"/>
                </a:cubicBezTo>
                <a:cubicBezTo>
                  <a:pt x="2169" y="1505"/>
                  <a:pt x="2159" y="1494"/>
                  <a:pt x="2163" y="1486"/>
                </a:cubicBezTo>
                <a:cubicBezTo>
                  <a:pt x="2160" y="1477"/>
                  <a:pt x="2162" y="1469"/>
                  <a:pt x="2161" y="1461"/>
                </a:cubicBezTo>
                <a:cubicBezTo>
                  <a:pt x="2161" y="1445"/>
                  <a:pt x="2160" y="1428"/>
                  <a:pt x="2160" y="1411"/>
                </a:cubicBezTo>
                <a:cubicBezTo>
                  <a:pt x="2162" y="1404"/>
                  <a:pt x="2159" y="1395"/>
                  <a:pt x="2165" y="1388"/>
                </a:cubicBezTo>
                <a:cubicBezTo>
                  <a:pt x="2157" y="1382"/>
                  <a:pt x="2168" y="1380"/>
                  <a:pt x="2163" y="1375"/>
                </a:cubicBezTo>
                <a:cubicBezTo>
                  <a:pt x="2168" y="1372"/>
                  <a:pt x="2162" y="1367"/>
                  <a:pt x="2166" y="1364"/>
                </a:cubicBezTo>
                <a:cubicBezTo>
                  <a:pt x="2165" y="1355"/>
                  <a:pt x="2170" y="1349"/>
                  <a:pt x="2167" y="1340"/>
                </a:cubicBezTo>
                <a:cubicBezTo>
                  <a:pt x="2168" y="1336"/>
                  <a:pt x="2171" y="1332"/>
                  <a:pt x="2169" y="1327"/>
                </a:cubicBezTo>
                <a:cubicBezTo>
                  <a:pt x="2173" y="1324"/>
                  <a:pt x="2166" y="1319"/>
                  <a:pt x="2172" y="1317"/>
                </a:cubicBezTo>
                <a:cubicBezTo>
                  <a:pt x="2171" y="1308"/>
                  <a:pt x="2173" y="1301"/>
                  <a:pt x="2173" y="1292"/>
                </a:cubicBezTo>
                <a:cubicBezTo>
                  <a:pt x="2175" y="1290"/>
                  <a:pt x="2172" y="1287"/>
                  <a:pt x="2175" y="1285"/>
                </a:cubicBezTo>
                <a:cubicBezTo>
                  <a:pt x="2177" y="1284"/>
                  <a:pt x="2175" y="1282"/>
                  <a:pt x="2175" y="1280"/>
                </a:cubicBezTo>
                <a:cubicBezTo>
                  <a:pt x="2181" y="1278"/>
                  <a:pt x="2168" y="1270"/>
                  <a:pt x="2178" y="1269"/>
                </a:cubicBezTo>
                <a:cubicBezTo>
                  <a:pt x="2178" y="1261"/>
                  <a:pt x="2180" y="1253"/>
                  <a:pt x="2179" y="1245"/>
                </a:cubicBezTo>
                <a:cubicBezTo>
                  <a:pt x="2186" y="1242"/>
                  <a:pt x="2177" y="1235"/>
                  <a:pt x="2181" y="1232"/>
                </a:cubicBezTo>
                <a:cubicBezTo>
                  <a:pt x="2178" y="1228"/>
                  <a:pt x="2185" y="1226"/>
                  <a:pt x="2180" y="1221"/>
                </a:cubicBezTo>
                <a:cubicBezTo>
                  <a:pt x="2185" y="1214"/>
                  <a:pt x="2178" y="1204"/>
                  <a:pt x="2182" y="1197"/>
                </a:cubicBezTo>
                <a:cubicBezTo>
                  <a:pt x="2183" y="1189"/>
                  <a:pt x="2182" y="1180"/>
                  <a:pt x="2183" y="1172"/>
                </a:cubicBezTo>
                <a:cubicBezTo>
                  <a:pt x="2180" y="1163"/>
                  <a:pt x="2181" y="1155"/>
                  <a:pt x="2184" y="1148"/>
                </a:cubicBezTo>
                <a:cubicBezTo>
                  <a:pt x="2179" y="1139"/>
                  <a:pt x="2181" y="1131"/>
                  <a:pt x="2182" y="1123"/>
                </a:cubicBezTo>
                <a:cubicBezTo>
                  <a:pt x="2173" y="1100"/>
                  <a:pt x="2172" y="1080"/>
                  <a:pt x="2166" y="1058"/>
                </a:cubicBezTo>
                <a:cubicBezTo>
                  <a:pt x="2168" y="1054"/>
                  <a:pt x="2166" y="1048"/>
                  <a:pt x="2163" y="1042"/>
                </a:cubicBezTo>
                <a:cubicBezTo>
                  <a:pt x="2165" y="1038"/>
                  <a:pt x="2163" y="1032"/>
                  <a:pt x="2160" y="1026"/>
                </a:cubicBezTo>
                <a:cubicBezTo>
                  <a:pt x="2164" y="1022"/>
                  <a:pt x="2156" y="1015"/>
                  <a:pt x="2161" y="1011"/>
                </a:cubicBezTo>
                <a:cubicBezTo>
                  <a:pt x="2155" y="1005"/>
                  <a:pt x="2161" y="1002"/>
                  <a:pt x="2156" y="996"/>
                </a:cubicBezTo>
                <a:cubicBezTo>
                  <a:pt x="2165" y="997"/>
                  <a:pt x="2159" y="1009"/>
                  <a:pt x="2166" y="1014"/>
                </a:cubicBezTo>
                <a:cubicBezTo>
                  <a:pt x="2172" y="1022"/>
                  <a:pt x="2169" y="1027"/>
                  <a:pt x="2173" y="1034"/>
                </a:cubicBezTo>
                <a:cubicBezTo>
                  <a:pt x="2177" y="1047"/>
                  <a:pt x="2179" y="1059"/>
                  <a:pt x="2183" y="1072"/>
                </a:cubicBezTo>
                <a:cubicBezTo>
                  <a:pt x="2182" y="1078"/>
                  <a:pt x="2181" y="1084"/>
                  <a:pt x="2185" y="1092"/>
                </a:cubicBezTo>
                <a:cubicBezTo>
                  <a:pt x="2186" y="1098"/>
                  <a:pt x="2182" y="1102"/>
                  <a:pt x="2186" y="1109"/>
                </a:cubicBezTo>
                <a:cubicBezTo>
                  <a:pt x="2187" y="1121"/>
                  <a:pt x="2187" y="1132"/>
                  <a:pt x="2191" y="1144"/>
                </a:cubicBezTo>
                <a:cubicBezTo>
                  <a:pt x="2190" y="1151"/>
                  <a:pt x="2192" y="1157"/>
                  <a:pt x="2193" y="1164"/>
                </a:cubicBezTo>
                <a:cubicBezTo>
                  <a:pt x="2192" y="1169"/>
                  <a:pt x="2188" y="1174"/>
                  <a:pt x="2194" y="1181"/>
                </a:cubicBezTo>
                <a:cubicBezTo>
                  <a:pt x="2189" y="1192"/>
                  <a:pt x="2194" y="1205"/>
                  <a:pt x="2193" y="1217"/>
                </a:cubicBezTo>
                <a:cubicBezTo>
                  <a:pt x="2191" y="1222"/>
                  <a:pt x="2193" y="1229"/>
                  <a:pt x="2191" y="1235"/>
                </a:cubicBezTo>
                <a:cubicBezTo>
                  <a:pt x="2197" y="1243"/>
                  <a:pt x="2186" y="1245"/>
                  <a:pt x="2192" y="1252"/>
                </a:cubicBezTo>
                <a:cubicBezTo>
                  <a:pt x="2188" y="1263"/>
                  <a:pt x="2188" y="1274"/>
                  <a:pt x="2190" y="1286"/>
                </a:cubicBezTo>
                <a:cubicBezTo>
                  <a:pt x="2185" y="1291"/>
                  <a:pt x="2187" y="1298"/>
                  <a:pt x="2185" y="1303"/>
                </a:cubicBezTo>
                <a:cubicBezTo>
                  <a:pt x="2186" y="1309"/>
                  <a:pt x="2188" y="1316"/>
                  <a:pt x="2182" y="1320"/>
                </a:cubicBezTo>
                <a:cubicBezTo>
                  <a:pt x="2186" y="1324"/>
                  <a:pt x="2180" y="1325"/>
                  <a:pt x="2182" y="1329"/>
                </a:cubicBezTo>
                <a:cubicBezTo>
                  <a:pt x="2184" y="1333"/>
                  <a:pt x="2183" y="1336"/>
                  <a:pt x="2181" y="1338"/>
                </a:cubicBezTo>
                <a:cubicBezTo>
                  <a:pt x="2186" y="1345"/>
                  <a:pt x="2176" y="1348"/>
                  <a:pt x="2182" y="1355"/>
                </a:cubicBezTo>
                <a:cubicBezTo>
                  <a:pt x="2179" y="1361"/>
                  <a:pt x="2181" y="1368"/>
                  <a:pt x="2177" y="1373"/>
                </a:cubicBezTo>
                <a:cubicBezTo>
                  <a:pt x="2177" y="1379"/>
                  <a:pt x="2179" y="1385"/>
                  <a:pt x="2177" y="1390"/>
                </a:cubicBezTo>
                <a:cubicBezTo>
                  <a:pt x="2171" y="1400"/>
                  <a:pt x="2177" y="1412"/>
                  <a:pt x="2172" y="1422"/>
                </a:cubicBezTo>
                <a:cubicBezTo>
                  <a:pt x="2178" y="1436"/>
                  <a:pt x="2167" y="1445"/>
                  <a:pt x="2175" y="1459"/>
                </a:cubicBezTo>
                <a:cubicBezTo>
                  <a:pt x="2170" y="1464"/>
                  <a:pt x="2174" y="1471"/>
                  <a:pt x="2177" y="1479"/>
                </a:cubicBezTo>
                <a:cubicBezTo>
                  <a:pt x="2170" y="1482"/>
                  <a:pt x="2180" y="1491"/>
                  <a:pt x="2177" y="1496"/>
                </a:cubicBezTo>
                <a:cubicBezTo>
                  <a:pt x="2173" y="1501"/>
                  <a:pt x="2181" y="1509"/>
                  <a:pt x="2179" y="1515"/>
                </a:cubicBezTo>
                <a:cubicBezTo>
                  <a:pt x="2180" y="1521"/>
                  <a:pt x="2178" y="1526"/>
                  <a:pt x="2184" y="1533"/>
                </a:cubicBezTo>
                <a:cubicBezTo>
                  <a:pt x="2180" y="1538"/>
                  <a:pt x="2190" y="1547"/>
                  <a:pt x="2184" y="1551"/>
                </a:cubicBezTo>
                <a:cubicBezTo>
                  <a:pt x="2189" y="1558"/>
                  <a:pt x="2186" y="1562"/>
                  <a:pt x="2192" y="1570"/>
                </a:cubicBezTo>
                <a:cubicBezTo>
                  <a:pt x="2179" y="1571"/>
                  <a:pt x="2178" y="1555"/>
                  <a:pt x="2171" y="1543"/>
                </a:cubicBezTo>
                <a:close/>
                <a:moveTo>
                  <a:pt x="1887" y="2081"/>
                </a:moveTo>
                <a:cubicBezTo>
                  <a:pt x="1884" y="2077"/>
                  <a:pt x="1884" y="2073"/>
                  <a:pt x="1884" y="2069"/>
                </a:cubicBezTo>
                <a:cubicBezTo>
                  <a:pt x="1887" y="2066"/>
                  <a:pt x="1880" y="2059"/>
                  <a:pt x="1885" y="2056"/>
                </a:cubicBezTo>
                <a:cubicBezTo>
                  <a:pt x="1884" y="2040"/>
                  <a:pt x="1883" y="2022"/>
                  <a:pt x="1882" y="2006"/>
                </a:cubicBezTo>
                <a:cubicBezTo>
                  <a:pt x="1880" y="1989"/>
                  <a:pt x="1883" y="1974"/>
                  <a:pt x="1877" y="1956"/>
                </a:cubicBezTo>
                <a:cubicBezTo>
                  <a:pt x="1879" y="1940"/>
                  <a:pt x="1880" y="1924"/>
                  <a:pt x="1875" y="1906"/>
                </a:cubicBezTo>
                <a:cubicBezTo>
                  <a:pt x="1880" y="1892"/>
                  <a:pt x="1871" y="1873"/>
                  <a:pt x="1870" y="1857"/>
                </a:cubicBezTo>
                <a:cubicBezTo>
                  <a:pt x="1870" y="1854"/>
                  <a:pt x="1869" y="1852"/>
                  <a:pt x="1868" y="1849"/>
                </a:cubicBezTo>
                <a:cubicBezTo>
                  <a:pt x="1864" y="1833"/>
                  <a:pt x="1864" y="1819"/>
                  <a:pt x="1857" y="1802"/>
                </a:cubicBezTo>
                <a:cubicBezTo>
                  <a:pt x="1860" y="1800"/>
                  <a:pt x="1856" y="1794"/>
                  <a:pt x="1854" y="1790"/>
                </a:cubicBezTo>
                <a:cubicBezTo>
                  <a:pt x="1848" y="1784"/>
                  <a:pt x="1854" y="1782"/>
                  <a:pt x="1850" y="1776"/>
                </a:cubicBezTo>
                <a:cubicBezTo>
                  <a:pt x="1847" y="1767"/>
                  <a:pt x="1847" y="1759"/>
                  <a:pt x="1840" y="1749"/>
                </a:cubicBezTo>
                <a:cubicBezTo>
                  <a:pt x="1839" y="1742"/>
                  <a:pt x="1835" y="1733"/>
                  <a:pt x="1830" y="1722"/>
                </a:cubicBezTo>
                <a:cubicBezTo>
                  <a:pt x="1826" y="1714"/>
                  <a:pt x="1823" y="1705"/>
                  <a:pt x="1821" y="1697"/>
                </a:cubicBezTo>
                <a:cubicBezTo>
                  <a:pt x="1812" y="1698"/>
                  <a:pt x="1819" y="1705"/>
                  <a:pt x="1821" y="1710"/>
                </a:cubicBezTo>
                <a:cubicBezTo>
                  <a:pt x="1823" y="1714"/>
                  <a:pt x="1825" y="1718"/>
                  <a:pt x="1827" y="1722"/>
                </a:cubicBezTo>
                <a:cubicBezTo>
                  <a:pt x="1828" y="1723"/>
                  <a:pt x="1828" y="1724"/>
                  <a:pt x="1829" y="1725"/>
                </a:cubicBezTo>
                <a:cubicBezTo>
                  <a:pt x="1820" y="1733"/>
                  <a:pt x="1839" y="1738"/>
                  <a:pt x="1834" y="1749"/>
                </a:cubicBezTo>
                <a:cubicBezTo>
                  <a:pt x="1842" y="1769"/>
                  <a:pt x="1845" y="1789"/>
                  <a:pt x="1850" y="1808"/>
                </a:cubicBezTo>
                <a:cubicBezTo>
                  <a:pt x="1855" y="1819"/>
                  <a:pt x="1853" y="1827"/>
                  <a:pt x="1858" y="1837"/>
                </a:cubicBezTo>
                <a:cubicBezTo>
                  <a:pt x="1855" y="1840"/>
                  <a:pt x="1861" y="1846"/>
                  <a:pt x="1858" y="1849"/>
                </a:cubicBezTo>
                <a:cubicBezTo>
                  <a:pt x="1858" y="1849"/>
                  <a:pt x="1858" y="1850"/>
                  <a:pt x="1858" y="1850"/>
                </a:cubicBezTo>
                <a:cubicBezTo>
                  <a:pt x="1858" y="1854"/>
                  <a:pt x="1867" y="1862"/>
                  <a:pt x="1861" y="1864"/>
                </a:cubicBezTo>
                <a:cubicBezTo>
                  <a:pt x="1867" y="1884"/>
                  <a:pt x="1862" y="1900"/>
                  <a:pt x="1870" y="1921"/>
                </a:cubicBezTo>
                <a:cubicBezTo>
                  <a:pt x="1867" y="1923"/>
                  <a:pt x="1870" y="1927"/>
                  <a:pt x="1867" y="1929"/>
                </a:cubicBezTo>
                <a:cubicBezTo>
                  <a:pt x="1864" y="1931"/>
                  <a:pt x="1866" y="1935"/>
                  <a:pt x="1869" y="1938"/>
                </a:cubicBezTo>
                <a:cubicBezTo>
                  <a:pt x="1869" y="1945"/>
                  <a:pt x="1870" y="1952"/>
                  <a:pt x="1868" y="1958"/>
                </a:cubicBezTo>
                <a:cubicBezTo>
                  <a:pt x="1872" y="1971"/>
                  <a:pt x="1869" y="1982"/>
                  <a:pt x="1871" y="1995"/>
                </a:cubicBezTo>
                <a:cubicBezTo>
                  <a:pt x="1876" y="2010"/>
                  <a:pt x="1872" y="2020"/>
                  <a:pt x="1873" y="2033"/>
                </a:cubicBezTo>
                <a:cubicBezTo>
                  <a:pt x="1874" y="2046"/>
                  <a:pt x="1875" y="2060"/>
                  <a:pt x="1873" y="2072"/>
                </a:cubicBezTo>
                <a:cubicBezTo>
                  <a:pt x="1877" y="2085"/>
                  <a:pt x="1875" y="2097"/>
                  <a:pt x="1875" y="2109"/>
                </a:cubicBezTo>
                <a:cubicBezTo>
                  <a:pt x="1875" y="2122"/>
                  <a:pt x="1876" y="2136"/>
                  <a:pt x="1875" y="2148"/>
                </a:cubicBezTo>
                <a:cubicBezTo>
                  <a:pt x="1875" y="2152"/>
                  <a:pt x="1875" y="2156"/>
                  <a:pt x="1875" y="2160"/>
                </a:cubicBezTo>
                <a:cubicBezTo>
                  <a:pt x="1886" y="2160"/>
                  <a:pt x="1886" y="2160"/>
                  <a:pt x="1886" y="2160"/>
                </a:cubicBezTo>
                <a:cubicBezTo>
                  <a:pt x="1886" y="2156"/>
                  <a:pt x="1887" y="2152"/>
                  <a:pt x="1888" y="2148"/>
                </a:cubicBezTo>
                <a:cubicBezTo>
                  <a:pt x="1882" y="2139"/>
                  <a:pt x="1887" y="2134"/>
                  <a:pt x="1887" y="2126"/>
                </a:cubicBezTo>
                <a:cubicBezTo>
                  <a:pt x="1884" y="2118"/>
                  <a:pt x="1885" y="2111"/>
                  <a:pt x="1889" y="2106"/>
                </a:cubicBezTo>
                <a:cubicBezTo>
                  <a:pt x="1885" y="2096"/>
                  <a:pt x="1882" y="2087"/>
                  <a:pt x="1887" y="2081"/>
                </a:cubicBezTo>
                <a:close/>
                <a:moveTo>
                  <a:pt x="1928" y="1935"/>
                </a:moveTo>
                <a:cubicBezTo>
                  <a:pt x="1932" y="1927"/>
                  <a:pt x="1923" y="1916"/>
                  <a:pt x="1928" y="1909"/>
                </a:cubicBezTo>
                <a:cubicBezTo>
                  <a:pt x="1923" y="1903"/>
                  <a:pt x="1929" y="1900"/>
                  <a:pt x="1925" y="1895"/>
                </a:cubicBezTo>
                <a:cubicBezTo>
                  <a:pt x="1927" y="1891"/>
                  <a:pt x="1920" y="1884"/>
                  <a:pt x="1925" y="1882"/>
                </a:cubicBezTo>
                <a:cubicBezTo>
                  <a:pt x="1921" y="1870"/>
                  <a:pt x="1921" y="1860"/>
                  <a:pt x="1919" y="1849"/>
                </a:cubicBezTo>
                <a:cubicBezTo>
                  <a:pt x="1917" y="1841"/>
                  <a:pt x="1915" y="1833"/>
                  <a:pt x="1910" y="1824"/>
                </a:cubicBezTo>
                <a:cubicBezTo>
                  <a:pt x="1912" y="1819"/>
                  <a:pt x="1910" y="1813"/>
                  <a:pt x="1907" y="1806"/>
                </a:cubicBezTo>
                <a:cubicBezTo>
                  <a:pt x="1907" y="1800"/>
                  <a:pt x="1907" y="1795"/>
                  <a:pt x="1905" y="1788"/>
                </a:cubicBezTo>
                <a:cubicBezTo>
                  <a:pt x="1904" y="1776"/>
                  <a:pt x="1898" y="1761"/>
                  <a:pt x="1895" y="1748"/>
                </a:cubicBezTo>
                <a:cubicBezTo>
                  <a:pt x="1891" y="1739"/>
                  <a:pt x="1888" y="1731"/>
                  <a:pt x="1885" y="1722"/>
                </a:cubicBezTo>
                <a:cubicBezTo>
                  <a:pt x="1878" y="1703"/>
                  <a:pt x="1872" y="1685"/>
                  <a:pt x="1868" y="1667"/>
                </a:cubicBezTo>
                <a:cubicBezTo>
                  <a:pt x="1859" y="1668"/>
                  <a:pt x="1863" y="1656"/>
                  <a:pt x="1860" y="1652"/>
                </a:cubicBezTo>
                <a:cubicBezTo>
                  <a:pt x="1854" y="1654"/>
                  <a:pt x="1853" y="1640"/>
                  <a:pt x="1845" y="1646"/>
                </a:cubicBezTo>
                <a:cubicBezTo>
                  <a:pt x="1840" y="1648"/>
                  <a:pt x="1847" y="1654"/>
                  <a:pt x="1843" y="1657"/>
                </a:cubicBezTo>
                <a:cubicBezTo>
                  <a:pt x="1846" y="1663"/>
                  <a:pt x="1849" y="1666"/>
                  <a:pt x="1852" y="1668"/>
                </a:cubicBezTo>
                <a:cubicBezTo>
                  <a:pt x="1849" y="1671"/>
                  <a:pt x="1853" y="1675"/>
                  <a:pt x="1856" y="1676"/>
                </a:cubicBezTo>
                <a:cubicBezTo>
                  <a:pt x="1850" y="1680"/>
                  <a:pt x="1862" y="1679"/>
                  <a:pt x="1861" y="1687"/>
                </a:cubicBezTo>
                <a:cubicBezTo>
                  <a:pt x="1864" y="1698"/>
                  <a:pt x="1868" y="1706"/>
                  <a:pt x="1875" y="1722"/>
                </a:cubicBezTo>
                <a:cubicBezTo>
                  <a:pt x="1876" y="1723"/>
                  <a:pt x="1876" y="1724"/>
                  <a:pt x="1877" y="1724"/>
                </a:cubicBezTo>
                <a:cubicBezTo>
                  <a:pt x="1877" y="1739"/>
                  <a:pt x="1887" y="1757"/>
                  <a:pt x="1891" y="1772"/>
                </a:cubicBezTo>
                <a:cubicBezTo>
                  <a:pt x="1891" y="1780"/>
                  <a:pt x="1890" y="1787"/>
                  <a:pt x="1895" y="1796"/>
                </a:cubicBezTo>
                <a:cubicBezTo>
                  <a:pt x="1892" y="1802"/>
                  <a:pt x="1902" y="1812"/>
                  <a:pt x="1897" y="1818"/>
                </a:cubicBezTo>
                <a:cubicBezTo>
                  <a:pt x="1904" y="1830"/>
                  <a:pt x="1905" y="1839"/>
                  <a:pt x="1907" y="1849"/>
                </a:cubicBezTo>
                <a:cubicBezTo>
                  <a:pt x="1907" y="1855"/>
                  <a:pt x="1908" y="1860"/>
                  <a:pt x="1911" y="1866"/>
                </a:cubicBezTo>
                <a:cubicBezTo>
                  <a:pt x="1915" y="1882"/>
                  <a:pt x="1910" y="1895"/>
                  <a:pt x="1917" y="1911"/>
                </a:cubicBezTo>
                <a:cubicBezTo>
                  <a:pt x="1913" y="1917"/>
                  <a:pt x="1923" y="1928"/>
                  <a:pt x="1918" y="1933"/>
                </a:cubicBezTo>
                <a:cubicBezTo>
                  <a:pt x="1923" y="1942"/>
                  <a:pt x="1919" y="1948"/>
                  <a:pt x="1923" y="1957"/>
                </a:cubicBezTo>
                <a:cubicBezTo>
                  <a:pt x="1919" y="1959"/>
                  <a:pt x="1925" y="1965"/>
                  <a:pt x="1921" y="1967"/>
                </a:cubicBezTo>
                <a:cubicBezTo>
                  <a:pt x="1922" y="1971"/>
                  <a:pt x="1920" y="1974"/>
                  <a:pt x="1924" y="1979"/>
                </a:cubicBezTo>
                <a:cubicBezTo>
                  <a:pt x="1918" y="1984"/>
                  <a:pt x="1923" y="1993"/>
                  <a:pt x="1921" y="2000"/>
                </a:cubicBezTo>
                <a:cubicBezTo>
                  <a:pt x="1922" y="2007"/>
                  <a:pt x="1919" y="2013"/>
                  <a:pt x="1922" y="2022"/>
                </a:cubicBezTo>
                <a:cubicBezTo>
                  <a:pt x="1923" y="2029"/>
                  <a:pt x="1918" y="2034"/>
                  <a:pt x="1924" y="2044"/>
                </a:cubicBezTo>
                <a:cubicBezTo>
                  <a:pt x="1919" y="2049"/>
                  <a:pt x="1925" y="2059"/>
                  <a:pt x="1921" y="2064"/>
                </a:cubicBezTo>
                <a:cubicBezTo>
                  <a:pt x="1925" y="2073"/>
                  <a:pt x="1917" y="2077"/>
                  <a:pt x="1922" y="2086"/>
                </a:cubicBezTo>
                <a:cubicBezTo>
                  <a:pt x="1916" y="2092"/>
                  <a:pt x="1921" y="2100"/>
                  <a:pt x="1919" y="2107"/>
                </a:cubicBezTo>
                <a:cubicBezTo>
                  <a:pt x="1921" y="2115"/>
                  <a:pt x="1918" y="2121"/>
                  <a:pt x="1920" y="2129"/>
                </a:cubicBezTo>
                <a:cubicBezTo>
                  <a:pt x="1914" y="2134"/>
                  <a:pt x="1925" y="2145"/>
                  <a:pt x="1918" y="2150"/>
                </a:cubicBezTo>
                <a:cubicBezTo>
                  <a:pt x="1914" y="2152"/>
                  <a:pt x="1917" y="2156"/>
                  <a:pt x="1919" y="2160"/>
                </a:cubicBezTo>
                <a:cubicBezTo>
                  <a:pt x="1929" y="2160"/>
                  <a:pt x="1929" y="2160"/>
                  <a:pt x="1929" y="2160"/>
                </a:cubicBezTo>
                <a:cubicBezTo>
                  <a:pt x="1930" y="2155"/>
                  <a:pt x="1930" y="2149"/>
                  <a:pt x="1931" y="2144"/>
                </a:cubicBezTo>
                <a:cubicBezTo>
                  <a:pt x="1928" y="2125"/>
                  <a:pt x="1932" y="2109"/>
                  <a:pt x="1931" y="2092"/>
                </a:cubicBezTo>
                <a:cubicBezTo>
                  <a:pt x="1931" y="2074"/>
                  <a:pt x="1936" y="2059"/>
                  <a:pt x="1931" y="2040"/>
                </a:cubicBezTo>
                <a:cubicBezTo>
                  <a:pt x="1936" y="2037"/>
                  <a:pt x="1929" y="2030"/>
                  <a:pt x="1931" y="2027"/>
                </a:cubicBezTo>
                <a:cubicBezTo>
                  <a:pt x="1934" y="2023"/>
                  <a:pt x="1934" y="2019"/>
                  <a:pt x="1932" y="2014"/>
                </a:cubicBezTo>
                <a:cubicBezTo>
                  <a:pt x="1936" y="2007"/>
                  <a:pt x="1929" y="1996"/>
                  <a:pt x="1936" y="1989"/>
                </a:cubicBezTo>
                <a:cubicBezTo>
                  <a:pt x="1929" y="1970"/>
                  <a:pt x="1938" y="1956"/>
                  <a:pt x="1928" y="1935"/>
                </a:cubicBezTo>
                <a:close/>
                <a:moveTo>
                  <a:pt x="1845" y="2101"/>
                </a:moveTo>
                <a:cubicBezTo>
                  <a:pt x="1851" y="2098"/>
                  <a:pt x="1842" y="2089"/>
                  <a:pt x="1847" y="2085"/>
                </a:cubicBezTo>
                <a:cubicBezTo>
                  <a:pt x="1842" y="2077"/>
                  <a:pt x="1849" y="2074"/>
                  <a:pt x="1844" y="2066"/>
                </a:cubicBezTo>
                <a:cubicBezTo>
                  <a:pt x="1847" y="2055"/>
                  <a:pt x="1845" y="2042"/>
                  <a:pt x="1846" y="2030"/>
                </a:cubicBezTo>
                <a:cubicBezTo>
                  <a:pt x="1841" y="2005"/>
                  <a:pt x="1846" y="1984"/>
                  <a:pt x="1840" y="1959"/>
                </a:cubicBezTo>
                <a:cubicBezTo>
                  <a:pt x="1846" y="1955"/>
                  <a:pt x="1839" y="1947"/>
                  <a:pt x="1841" y="1942"/>
                </a:cubicBezTo>
                <a:cubicBezTo>
                  <a:pt x="1847" y="1938"/>
                  <a:pt x="1838" y="1929"/>
                  <a:pt x="1843" y="1925"/>
                </a:cubicBezTo>
                <a:cubicBezTo>
                  <a:pt x="1845" y="1920"/>
                  <a:pt x="1838" y="1912"/>
                  <a:pt x="1840" y="1907"/>
                </a:cubicBezTo>
                <a:cubicBezTo>
                  <a:pt x="1838" y="1903"/>
                  <a:pt x="1839" y="1901"/>
                  <a:pt x="1839" y="1898"/>
                </a:cubicBezTo>
                <a:cubicBezTo>
                  <a:pt x="1837" y="1894"/>
                  <a:pt x="1845" y="1893"/>
                  <a:pt x="1840" y="1887"/>
                </a:cubicBezTo>
                <a:cubicBezTo>
                  <a:pt x="1836" y="1877"/>
                  <a:pt x="1837" y="1869"/>
                  <a:pt x="1837" y="1860"/>
                </a:cubicBezTo>
                <a:cubicBezTo>
                  <a:pt x="1836" y="1857"/>
                  <a:pt x="1836" y="1853"/>
                  <a:pt x="1835" y="1849"/>
                </a:cubicBezTo>
                <a:cubicBezTo>
                  <a:pt x="1834" y="1843"/>
                  <a:pt x="1834" y="1837"/>
                  <a:pt x="1836" y="1832"/>
                </a:cubicBezTo>
                <a:cubicBezTo>
                  <a:pt x="1830" y="1825"/>
                  <a:pt x="1836" y="1823"/>
                  <a:pt x="1832" y="1817"/>
                </a:cubicBezTo>
                <a:cubicBezTo>
                  <a:pt x="1835" y="1814"/>
                  <a:pt x="1827" y="1807"/>
                  <a:pt x="1832" y="1804"/>
                </a:cubicBezTo>
                <a:cubicBezTo>
                  <a:pt x="1828" y="1799"/>
                  <a:pt x="1827" y="1794"/>
                  <a:pt x="1828" y="1790"/>
                </a:cubicBezTo>
                <a:cubicBezTo>
                  <a:pt x="1827" y="1785"/>
                  <a:pt x="1824" y="1779"/>
                  <a:pt x="1827" y="1775"/>
                </a:cubicBezTo>
                <a:cubicBezTo>
                  <a:pt x="1824" y="1769"/>
                  <a:pt x="1822" y="1764"/>
                  <a:pt x="1819" y="1759"/>
                </a:cubicBezTo>
                <a:cubicBezTo>
                  <a:pt x="1827" y="1757"/>
                  <a:pt x="1810" y="1746"/>
                  <a:pt x="1818" y="1743"/>
                </a:cubicBezTo>
                <a:cubicBezTo>
                  <a:pt x="1816" y="1738"/>
                  <a:pt x="1813" y="1733"/>
                  <a:pt x="1810" y="1728"/>
                </a:cubicBezTo>
                <a:cubicBezTo>
                  <a:pt x="1813" y="1725"/>
                  <a:pt x="1812" y="1723"/>
                  <a:pt x="1810" y="1722"/>
                </a:cubicBezTo>
                <a:cubicBezTo>
                  <a:pt x="1808" y="1721"/>
                  <a:pt x="1806" y="1719"/>
                  <a:pt x="1808" y="1716"/>
                </a:cubicBezTo>
                <a:cubicBezTo>
                  <a:pt x="1796" y="1693"/>
                  <a:pt x="1785" y="1669"/>
                  <a:pt x="1773" y="1646"/>
                </a:cubicBezTo>
                <a:cubicBezTo>
                  <a:pt x="1767" y="1640"/>
                  <a:pt x="1762" y="1631"/>
                  <a:pt x="1758" y="1621"/>
                </a:cubicBezTo>
                <a:cubicBezTo>
                  <a:pt x="1756" y="1618"/>
                  <a:pt x="1752" y="1618"/>
                  <a:pt x="1750" y="1612"/>
                </a:cubicBezTo>
                <a:cubicBezTo>
                  <a:pt x="1751" y="1605"/>
                  <a:pt x="1740" y="1601"/>
                  <a:pt x="1743" y="1609"/>
                </a:cubicBezTo>
                <a:cubicBezTo>
                  <a:pt x="1748" y="1606"/>
                  <a:pt x="1748" y="1618"/>
                  <a:pt x="1752" y="1621"/>
                </a:cubicBezTo>
                <a:cubicBezTo>
                  <a:pt x="1754" y="1626"/>
                  <a:pt x="1757" y="1631"/>
                  <a:pt x="1759" y="1637"/>
                </a:cubicBezTo>
                <a:cubicBezTo>
                  <a:pt x="1766" y="1651"/>
                  <a:pt x="1769" y="1651"/>
                  <a:pt x="1773" y="1665"/>
                </a:cubicBezTo>
                <a:cubicBezTo>
                  <a:pt x="1781" y="1660"/>
                  <a:pt x="1770" y="1676"/>
                  <a:pt x="1780" y="1672"/>
                </a:cubicBezTo>
                <a:cubicBezTo>
                  <a:pt x="1783" y="1678"/>
                  <a:pt x="1779" y="1682"/>
                  <a:pt x="1785" y="1689"/>
                </a:cubicBezTo>
                <a:cubicBezTo>
                  <a:pt x="1790" y="1692"/>
                  <a:pt x="1791" y="1707"/>
                  <a:pt x="1799" y="1717"/>
                </a:cubicBezTo>
                <a:cubicBezTo>
                  <a:pt x="1799" y="1719"/>
                  <a:pt x="1800" y="1720"/>
                  <a:pt x="1800" y="1722"/>
                </a:cubicBezTo>
                <a:cubicBezTo>
                  <a:pt x="1810" y="1756"/>
                  <a:pt x="1821" y="1791"/>
                  <a:pt x="1821" y="1822"/>
                </a:cubicBezTo>
                <a:cubicBezTo>
                  <a:pt x="1827" y="1832"/>
                  <a:pt x="1822" y="1839"/>
                  <a:pt x="1824" y="1847"/>
                </a:cubicBezTo>
                <a:cubicBezTo>
                  <a:pt x="1824" y="1848"/>
                  <a:pt x="1824" y="1848"/>
                  <a:pt x="1825" y="1849"/>
                </a:cubicBezTo>
                <a:cubicBezTo>
                  <a:pt x="1828" y="1858"/>
                  <a:pt x="1822" y="1864"/>
                  <a:pt x="1828" y="1874"/>
                </a:cubicBezTo>
                <a:cubicBezTo>
                  <a:pt x="1828" y="1891"/>
                  <a:pt x="1828" y="1908"/>
                  <a:pt x="1830" y="1925"/>
                </a:cubicBezTo>
                <a:cubicBezTo>
                  <a:pt x="1830" y="1941"/>
                  <a:pt x="1835" y="1959"/>
                  <a:pt x="1831" y="1973"/>
                </a:cubicBezTo>
                <a:cubicBezTo>
                  <a:pt x="1838" y="1983"/>
                  <a:pt x="1827" y="1988"/>
                  <a:pt x="1833" y="1998"/>
                </a:cubicBezTo>
                <a:cubicBezTo>
                  <a:pt x="1828" y="2000"/>
                  <a:pt x="1836" y="2007"/>
                  <a:pt x="1833" y="2011"/>
                </a:cubicBezTo>
                <a:cubicBezTo>
                  <a:pt x="1834" y="2015"/>
                  <a:pt x="1832" y="2019"/>
                  <a:pt x="1833" y="2023"/>
                </a:cubicBezTo>
                <a:cubicBezTo>
                  <a:pt x="1833" y="2040"/>
                  <a:pt x="1834" y="2057"/>
                  <a:pt x="1835" y="2074"/>
                </a:cubicBezTo>
                <a:cubicBezTo>
                  <a:pt x="1832" y="2090"/>
                  <a:pt x="1836" y="2107"/>
                  <a:pt x="1837" y="2125"/>
                </a:cubicBezTo>
                <a:cubicBezTo>
                  <a:pt x="1834" y="2132"/>
                  <a:pt x="1837" y="2140"/>
                  <a:pt x="1836" y="2148"/>
                </a:cubicBezTo>
                <a:cubicBezTo>
                  <a:pt x="1835" y="2152"/>
                  <a:pt x="1835" y="2156"/>
                  <a:pt x="1834" y="2160"/>
                </a:cubicBezTo>
                <a:cubicBezTo>
                  <a:pt x="1846" y="2160"/>
                  <a:pt x="1846" y="2160"/>
                  <a:pt x="1846" y="2160"/>
                </a:cubicBezTo>
                <a:cubicBezTo>
                  <a:pt x="1846" y="2158"/>
                  <a:pt x="1846" y="2156"/>
                  <a:pt x="1849" y="2155"/>
                </a:cubicBezTo>
                <a:cubicBezTo>
                  <a:pt x="1844" y="2147"/>
                  <a:pt x="1847" y="2142"/>
                  <a:pt x="1850" y="2138"/>
                </a:cubicBezTo>
                <a:cubicBezTo>
                  <a:pt x="1843" y="2124"/>
                  <a:pt x="1851" y="2115"/>
                  <a:pt x="1845" y="2101"/>
                </a:cubicBezTo>
                <a:close/>
                <a:moveTo>
                  <a:pt x="2127" y="2005"/>
                </a:moveTo>
                <a:cubicBezTo>
                  <a:pt x="2134" y="1993"/>
                  <a:pt x="2129" y="1976"/>
                  <a:pt x="2137" y="1965"/>
                </a:cubicBezTo>
                <a:cubicBezTo>
                  <a:pt x="2135" y="1949"/>
                  <a:pt x="2141" y="1936"/>
                  <a:pt x="2141" y="1921"/>
                </a:cubicBezTo>
                <a:cubicBezTo>
                  <a:pt x="2145" y="1915"/>
                  <a:pt x="2138" y="1905"/>
                  <a:pt x="2144" y="1900"/>
                </a:cubicBezTo>
                <a:cubicBezTo>
                  <a:pt x="2141" y="1891"/>
                  <a:pt x="2146" y="1885"/>
                  <a:pt x="2141" y="1875"/>
                </a:cubicBezTo>
                <a:cubicBezTo>
                  <a:pt x="2145" y="1869"/>
                  <a:pt x="2135" y="1859"/>
                  <a:pt x="2140" y="1853"/>
                </a:cubicBezTo>
                <a:cubicBezTo>
                  <a:pt x="2139" y="1852"/>
                  <a:pt x="2138" y="1850"/>
                  <a:pt x="2138" y="1849"/>
                </a:cubicBezTo>
                <a:cubicBezTo>
                  <a:pt x="2134" y="1841"/>
                  <a:pt x="2137" y="1835"/>
                  <a:pt x="2134" y="1827"/>
                </a:cubicBezTo>
                <a:cubicBezTo>
                  <a:pt x="2129" y="1829"/>
                  <a:pt x="2133" y="1822"/>
                  <a:pt x="2129" y="1823"/>
                </a:cubicBezTo>
                <a:cubicBezTo>
                  <a:pt x="2124" y="1820"/>
                  <a:pt x="2132" y="1811"/>
                  <a:pt x="2124" y="1813"/>
                </a:cubicBezTo>
                <a:cubicBezTo>
                  <a:pt x="2126" y="1825"/>
                  <a:pt x="2128" y="1837"/>
                  <a:pt x="2130" y="1849"/>
                </a:cubicBezTo>
                <a:cubicBezTo>
                  <a:pt x="2134" y="1872"/>
                  <a:pt x="2135" y="1893"/>
                  <a:pt x="2131" y="1913"/>
                </a:cubicBezTo>
                <a:cubicBezTo>
                  <a:pt x="2134" y="1930"/>
                  <a:pt x="2124" y="1942"/>
                  <a:pt x="2128" y="1960"/>
                </a:cubicBezTo>
                <a:cubicBezTo>
                  <a:pt x="2125" y="1967"/>
                  <a:pt x="2125" y="1975"/>
                  <a:pt x="2122" y="1982"/>
                </a:cubicBezTo>
                <a:cubicBezTo>
                  <a:pt x="2125" y="1987"/>
                  <a:pt x="2117" y="1988"/>
                  <a:pt x="2122" y="1995"/>
                </a:cubicBezTo>
                <a:cubicBezTo>
                  <a:pt x="2111" y="1995"/>
                  <a:pt x="2125" y="2004"/>
                  <a:pt x="2118" y="2006"/>
                </a:cubicBezTo>
                <a:cubicBezTo>
                  <a:pt x="2114" y="2013"/>
                  <a:pt x="2120" y="2023"/>
                  <a:pt x="2113" y="2028"/>
                </a:cubicBezTo>
                <a:cubicBezTo>
                  <a:pt x="2116" y="2037"/>
                  <a:pt x="2111" y="2043"/>
                  <a:pt x="2111" y="2052"/>
                </a:cubicBezTo>
                <a:cubicBezTo>
                  <a:pt x="2109" y="2054"/>
                  <a:pt x="2108" y="2057"/>
                  <a:pt x="2110" y="2062"/>
                </a:cubicBezTo>
                <a:cubicBezTo>
                  <a:pt x="2102" y="2064"/>
                  <a:pt x="2108" y="2070"/>
                  <a:pt x="2106" y="2073"/>
                </a:cubicBezTo>
                <a:cubicBezTo>
                  <a:pt x="2103" y="2081"/>
                  <a:pt x="2101" y="2089"/>
                  <a:pt x="2098" y="2097"/>
                </a:cubicBezTo>
                <a:cubicBezTo>
                  <a:pt x="2097" y="2104"/>
                  <a:pt x="2095" y="2112"/>
                  <a:pt x="2093" y="2119"/>
                </a:cubicBezTo>
                <a:cubicBezTo>
                  <a:pt x="2097" y="2124"/>
                  <a:pt x="2087" y="2125"/>
                  <a:pt x="2089" y="2130"/>
                </a:cubicBezTo>
                <a:cubicBezTo>
                  <a:pt x="2089" y="2135"/>
                  <a:pt x="2088" y="2139"/>
                  <a:pt x="2085" y="2142"/>
                </a:cubicBezTo>
                <a:cubicBezTo>
                  <a:pt x="2088" y="2150"/>
                  <a:pt x="2080" y="2154"/>
                  <a:pt x="2079" y="2160"/>
                </a:cubicBezTo>
                <a:cubicBezTo>
                  <a:pt x="2091" y="2160"/>
                  <a:pt x="2091" y="2160"/>
                  <a:pt x="2091" y="2160"/>
                </a:cubicBezTo>
                <a:cubicBezTo>
                  <a:pt x="2095" y="2150"/>
                  <a:pt x="2099" y="2141"/>
                  <a:pt x="2102" y="2131"/>
                </a:cubicBezTo>
                <a:cubicBezTo>
                  <a:pt x="2104" y="2116"/>
                  <a:pt x="2110" y="2103"/>
                  <a:pt x="2110" y="2088"/>
                </a:cubicBezTo>
                <a:cubicBezTo>
                  <a:pt x="2117" y="2076"/>
                  <a:pt x="2118" y="2062"/>
                  <a:pt x="2123" y="2049"/>
                </a:cubicBezTo>
                <a:cubicBezTo>
                  <a:pt x="2124" y="2034"/>
                  <a:pt x="2129" y="2021"/>
                  <a:pt x="2127" y="2005"/>
                </a:cubicBezTo>
                <a:close/>
                <a:moveTo>
                  <a:pt x="2018" y="1939"/>
                </a:moveTo>
                <a:cubicBezTo>
                  <a:pt x="2022" y="1926"/>
                  <a:pt x="2018" y="1909"/>
                  <a:pt x="2022" y="1895"/>
                </a:cubicBezTo>
                <a:cubicBezTo>
                  <a:pt x="2021" y="1880"/>
                  <a:pt x="2021" y="1865"/>
                  <a:pt x="2022" y="1850"/>
                </a:cubicBezTo>
                <a:cubicBezTo>
                  <a:pt x="2022" y="1850"/>
                  <a:pt x="2022" y="1849"/>
                  <a:pt x="2022" y="1849"/>
                </a:cubicBezTo>
                <a:cubicBezTo>
                  <a:pt x="2021" y="1835"/>
                  <a:pt x="2020" y="1820"/>
                  <a:pt x="2020" y="1806"/>
                </a:cubicBezTo>
                <a:cubicBezTo>
                  <a:pt x="2019" y="1790"/>
                  <a:pt x="2016" y="1774"/>
                  <a:pt x="2012" y="1758"/>
                </a:cubicBezTo>
                <a:cubicBezTo>
                  <a:pt x="2011" y="1754"/>
                  <a:pt x="2015" y="1751"/>
                  <a:pt x="2014" y="1747"/>
                </a:cubicBezTo>
                <a:cubicBezTo>
                  <a:pt x="2012" y="1743"/>
                  <a:pt x="2008" y="1738"/>
                  <a:pt x="2011" y="1736"/>
                </a:cubicBezTo>
                <a:cubicBezTo>
                  <a:pt x="2009" y="1728"/>
                  <a:pt x="2007" y="1726"/>
                  <a:pt x="2006" y="1722"/>
                </a:cubicBezTo>
                <a:cubicBezTo>
                  <a:pt x="2005" y="1720"/>
                  <a:pt x="2004" y="1718"/>
                  <a:pt x="2004" y="1714"/>
                </a:cubicBezTo>
                <a:cubicBezTo>
                  <a:pt x="1999" y="1705"/>
                  <a:pt x="1995" y="1696"/>
                  <a:pt x="1991" y="1688"/>
                </a:cubicBezTo>
                <a:cubicBezTo>
                  <a:pt x="1993" y="1680"/>
                  <a:pt x="1984" y="1671"/>
                  <a:pt x="1976" y="1676"/>
                </a:cubicBezTo>
                <a:cubicBezTo>
                  <a:pt x="1974" y="1677"/>
                  <a:pt x="1972" y="1678"/>
                  <a:pt x="1970" y="1678"/>
                </a:cubicBezTo>
                <a:cubicBezTo>
                  <a:pt x="1972" y="1682"/>
                  <a:pt x="1974" y="1683"/>
                  <a:pt x="1977" y="1685"/>
                </a:cubicBezTo>
                <a:cubicBezTo>
                  <a:pt x="1969" y="1692"/>
                  <a:pt x="1982" y="1689"/>
                  <a:pt x="1983" y="1691"/>
                </a:cubicBezTo>
                <a:cubicBezTo>
                  <a:pt x="1979" y="1696"/>
                  <a:pt x="1989" y="1711"/>
                  <a:pt x="1993" y="1712"/>
                </a:cubicBezTo>
                <a:cubicBezTo>
                  <a:pt x="1992" y="1715"/>
                  <a:pt x="1992" y="1718"/>
                  <a:pt x="1993" y="1722"/>
                </a:cubicBezTo>
                <a:cubicBezTo>
                  <a:pt x="1995" y="1730"/>
                  <a:pt x="2001" y="1738"/>
                  <a:pt x="2000" y="1745"/>
                </a:cubicBezTo>
                <a:cubicBezTo>
                  <a:pt x="2005" y="1757"/>
                  <a:pt x="2004" y="1768"/>
                  <a:pt x="2007" y="1780"/>
                </a:cubicBezTo>
                <a:cubicBezTo>
                  <a:pt x="2009" y="1791"/>
                  <a:pt x="2007" y="1800"/>
                  <a:pt x="2009" y="1811"/>
                </a:cubicBezTo>
                <a:cubicBezTo>
                  <a:pt x="2006" y="1821"/>
                  <a:pt x="2015" y="1834"/>
                  <a:pt x="2009" y="1843"/>
                </a:cubicBezTo>
                <a:cubicBezTo>
                  <a:pt x="2010" y="1845"/>
                  <a:pt x="2010" y="1847"/>
                  <a:pt x="2011" y="1849"/>
                </a:cubicBezTo>
                <a:cubicBezTo>
                  <a:pt x="2012" y="1853"/>
                  <a:pt x="2012" y="1856"/>
                  <a:pt x="2010" y="1859"/>
                </a:cubicBezTo>
                <a:cubicBezTo>
                  <a:pt x="2013" y="1862"/>
                  <a:pt x="2011" y="1864"/>
                  <a:pt x="2010" y="1865"/>
                </a:cubicBezTo>
                <a:cubicBezTo>
                  <a:pt x="2010" y="1868"/>
                  <a:pt x="2008" y="1871"/>
                  <a:pt x="2008" y="1873"/>
                </a:cubicBezTo>
                <a:cubicBezTo>
                  <a:pt x="2014" y="1886"/>
                  <a:pt x="2003" y="1893"/>
                  <a:pt x="2011" y="1907"/>
                </a:cubicBezTo>
                <a:cubicBezTo>
                  <a:pt x="2006" y="1910"/>
                  <a:pt x="2010" y="1916"/>
                  <a:pt x="2009" y="1921"/>
                </a:cubicBezTo>
                <a:cubicBezTo>
                  <a:pt x="2015" y="1928"/>
                  <a:pt x="2004" y="1930"/>
                  <a:pt x="2010" y="1937"/>
                </a:cubicBezTo>
                <a:cubicBezTo>
                  <a:pt x="2001" y="1945"/>
                  <a:pt x="2014" y="1960"/>
                  <a:pt x="2006" y="1968"/>
                </a:cubicBezTo>
                <a:cubicBezTo>
                  <a:pt x="2008" y="1979"/>
                  <a:pt x="2002" y="1987"/>
                  <a:pt x="2004" y="1998"/>
                </a:cubicBezTo>
                <a:cubicBezTo>
                  <a:pt x="2001" y="2007"/>
                  <a:pt x="2005" y="2019"/>
                  <a:pt x="2000" y="2029"/>
                </a:cubicBezTo>
                <a:cubicBezTo>
                  <a:pt x="1999" y="2038"/>
                  <a:pt x="1997" y="2048"/>
                  <a:pt x="1995" y="2057"/>
                </a:cubicBezTo>
                <a:cubicBezTo>
                  <a:pt x="1994" y="2062"/>
                  <a:pt x="1994" y="2067"/>
                  <a:pt x="1992" y="2071"/>
                </a:cubicBezTo>
                <a:cubicBezTo>
                  <a:pt x="2000" y="2080"/>
                  <a:pt x="1991" y="2082"/>
                  <a:pt x="1991" y="2088"/>
                </a:cubicBezTo>
                <a:cubicBezTo>
                  <a:pt x="1989" y="2109"/>
                  <a:pt x="1985" y="2128"/>
                  <a:pt x="1981" y="2148"/>
                </a:cubicBezTo>
                <a:cubicBezTo>
                  <a:pt x="1979" y="2151"/>
                  <a:pt x="1976" y="2155"/>
                  <a:pt x="1978" y="2160"/>
                </a:cubicBezTo>
                <a:cubicBezTo>
                  <a:pt x="1988" y="2160"/>
                  <a:pt x="1988" y="2160"/>
                  <a:pt x="1988" y="2160"/>
                </a:cubicBezTo>
                <a:cubicBezTo>
                  <a:pt x="1989" y="2156"/>
                  <a:pt x="1990" y="2151"/>
                  <a:pt x="1990" y="2147"/>
                </a:cubicBezTo>
                <a:cubicBezTo>
                  <a:pt x="1993" y="2144"/>
                  <a:pt x="1994" y="2141"/>
                  <a:pt x="1992" y="2136"/>
                </a:cubicBezTo>
                <a:cubicBezTo>
                  <a:pt x="1997" y="2134"/>
                  <a:pt x="1995" y="2130"/>
                  <a:pt x="1997" y="2127"/>
                </a:cubicBezTo>
                <a:cubicBezTo>
                  <a:pt x="1995" y="2119"/>
                  <a:pt x="1999" y="2114"/>
                  <a:pt x="2000" y="2106"/>
                </a:cubicBezTo>
                <a:cubicBezTo>
                  <a:pt x="2005" y="2095"/>
                  <a:pt x="2000" y="2079"/>
                  <a:pt x="2006" y="2068"/>
                </a:cubicBezTo>
                <a:cubicBezTo>
                  <a:pt x="2005" y="2064"/>
                  <a:pt x="2008" y="2061"/>
                  <a:pt x="2004" y="2056"/>
                </a:cubicBezTo>
                <a:cubicBezTo>
                  <a:pt x="2008" y="2054"/>
                  <a:pt x="2009" y="2051"/>
                  <a:pt x="2009" y="2047"/>
                </a:cubicBezTo>
                <a:cubicBezTo>
                  <a:pt x="2010" y="2040"/>
                  <a:pt x="2010" y="2033"/>
                  <a:pt x="2016" y="2027"/>
                </a:cubicBezTo>
                <a:cubicBezTo>
                  <a:pt x="2007" y="2017"/>
                  <a:pt x="2015" y="2013"/>
                  <a:pt x="2015" y="2005"/>
                </a:cubicBezTo>
                <a:cubicBezTo>
                  <a:pt x="2014" y="1998"/>
                  <a:pt x="2015" y="1991"/>
                  <a:pt x="2017" y="1985"/>
                </a:cubicBezTo>
                <a:cubicBezTo>
                  <a:pt x="2014" y="1968"/>
                  <a:pt x="2021" y="1956"/>
                  <a:pt x="2018" y="1939"/>
                </a:cubicBezTo>
                <a:close/>
                <a:moveTo>
                  <a:pt x="2080" y="1889"/>
                </a:moveTo>
                <a:cubicBezTo>
                  <a:pt x="2088" y="1882"/>
                  <a:pt x="2078" y="1868"/>
                  <a:pt x="2086" y="1861"/>
                </a:cubicBezTo>
                <a:cubicBezTo>
                  <a:pt x="2084" y="1856"/>
                  <a:pt x="2084" y="1853"/>
                  <a:pt x="2084" y="1849"/>
                </a:cubicBezTo>
                <a:cubicBezTo>
                  <a:pt x="2085" y="1844"/>
                  <a:pt x="2086" y="1839"/>
                  <a:pt x="2085" y="1832"/>
                </a:cubicBezTo>
                <a:cubicBezTo>
                  <a:pt x="2090" y="1829"/>
                  <a:pt x="2082" y="1821"/>
                  <a:pt x="2087" y="1818"/>
                </a:cubicBezTo>
                <a:cubicBezTo>
                  <a:pt x="2086" y="1813"/>
                  <a:pt x="2083" y="1806"/>
                  <a:pt x="2086" y="1802"/>
                </a:cubicBezTo>
                <a:cubicBezTo>
                  <a:pt x="2086" y="1800"/>
                  <a:pt x="2087" y="1798"/>
                  <a:pt x="2090" y="1797"/>
                </a:cubicBezTo>
                <a:cubicBezTo>
                  <a:pt x="2088" y="1794"/>
                  <a:pt x="2085" y="1795"/>
                  <a:pt x="2084" y="1791"/>
                </a:cubicBezTo>
                <a:cubicBezTo>
                  <a:pt x="2086" y="1787"/>
                  <a:pt x="2086" y="1781"/>
                  <a:pt x="2082" y="1775"/>
                </a:cubicBezTo>
                <a:cubicBezTo>
                  <a:pt x="2082" y="1764"/>
                  <a:pt x="2079" y="1755"/>
                  <a:pt x="2071" y="1745"/>
                </a:cubicBezTo>
                <a:cubicBezTo>
                  <a:pt x="2063" y="1749"/>
                  <a:pt x="2067" y="1757"/>
                  <a:pt x="2071" y="1765"/>
                </a:cubicBezTo>
                <a:cubicBezTo>
                  <a:pt x="2072" y="1772"/>
                  <a:pt x="2070" y="1779"/>
                  <a:pt x="2076" y="1788"/>
                </a:cubicBezTo>
                <a:cubicBezTo>
                  <a:pt x="2070" y="1793"/>
                  <a:pt x="2074" y="1802"/>
                  <a:pt x="2073" y="1809"/>
                </a:cubicBezTo>
                <a:cubicBezTo>
                  <a:pt x="2080" y="1819"/>
                  <a:pt x="2070" y="1824"/>
                  <a:pt x="2075" y="1833"/>
                </a:cubicBezTo>
                <a:cubicBezTo>
                  <a:pt x="2075" y="1839"/>
                  <a:pt x="2074" y="1844"/>
                  <a:pt x="2073" y="1849"/>
                </a:cubicBezTo>
                <a:cubicBezTo>
                  <a:pt x="2072" y="1858"/>
                  <a:pt x="2071" y="1868"/>
                  <a:pt x="2075" y="1879"/>
                </a:cubicBezTo>
                <a:cubicBezTo>
                  <a:pt x="2070" y="1886"/>
                  <a:pt x="2068" y="1895"/>
                  <a:pt x="2068" y="1905"/>
                </a:cubicBezTo>
                <a:cubicBezTo>
                  <a:pt x="2067" y="1913"/>
                  <a:pt x="2063" y="1922"/>
                  <a:pt x="2066" y="1932"/>
                </a:cubicBezTo>
                <a:cubicBezTo>
                  <a:pt x="2064" y="1941"/>
                  <a:pt x="2061" y="1949"/>
                  <a:pt x="2063" y="1959"/>
                </a:cubicBezTo>
                <a:cubicBezTo>
                  <a:pt x="2057" y="1967"/>
                  <a:pt x="2058" y="1978"/>
                  <a:pt x="2057" y="1988"/>
                </a:cubicBezTo>
                <a:cubicBezTo>
                  <a:pt x="2053" y="2005"/>
                  <a:pt x="2052" y="2023"/>
                  <a:pt x="2048" y="2041"/>
                </a:cubicBezTo>
                <a:cubicBezTo>
                  <a:pt x="2046" y="2049"/>
                  <a:pt x="2046" y="2059"/>
                  <a:pt x="2041" y="2067"/>
                </a:cubicBezTo>
                <a:cubicBezTo>
                  <a:pt x="2040" y="2076"/>
                  <a:pt x="2039" y="2086"/>
                  <a:pt x="2036" y="2095"/>
                </a:cubicBezTo>
                <a:cubicBezTo>
                  <a:pt x="2032" y="2112"/>
                  <a:pt x="2029" y="2130"/>
                  <a:pt x="2023" y="2147"/>
                </a:cubicBezTo>
                <a:cubicBezTo>
                  <a:pt x="2023" y="2152"/>
                  <a:pt x="2022" y="2156"/>
                  <a:pt x="2021" y="2160"/>
                </a:cubicBezTo>
                <a:cubicBezTo>
                  <a:pt x="2033" y="2160"/>
                  <a:pt x="2033" y="2160"/>
                  <a:pt x="2033" y="2160"/>
                </a:cubicBezTo>
                <a:cubicBezTo>
                  <a:pt x="2031" y="2151"/>
                  <a:pt x="2040" y="2146"/>
                  <a:pt x="2037" y="2137"/>
                </a:cubicBezTo>
                <a:cubicBezTo>
                  <a:pt x="2043" y="2121"/>
                  <a:pt x="2047" y="2105"/>
                  <a:pt x="2045" y="2087"/>
                </a:cubicBezTo>
                <a:cubicBezTo>
                  <a:pt x="2048" y="2084"/>
                  <a:pt x="2050" y="2080"/>
                  <a:pt x="2053" y="2077"/>
                </a:cubicBezTo>
                <a:cubicBezTo>
                  <a:pt x="2055" y="2073"/>
                  <a:pt x="2049" y="2067"/>
                  <a:pt x="2057" y="2065"/>
                </a:cubicBezTo>
                <a:cubicBezTo>
                  <a:pt x="2054" y="2056"/>
                  <a:pt x="2059" y="2050"/>
                  <a:pt x="2058" y="2042"/>
                </a:cubicBezTo>
                <a:cubicBezTo>
                  <a:pt x="2063" y="2036"/>
                  <a:pt x="2058" y="2026"/>
                  <a:pt x="2064" y="2020"/>
                </a:cubicBezTo>
                <a:cubicBezTo>
                  <a:pt x="2066" y="2004"/>
                  <a:pt x="2066" y="1988"/>
                  <a:pt x="2073" y="1973"/>
                </a:cubicBezTo>
                <a:cubicBezTo>
                  <a:pt x="2072" y="1964"/>
                  <a:pt x="2073" y="1954"/>
                  <a:pt x="2072" y="1945"/>
                </a:cubicBezTo>
                <a:cubicBezTo>
                  <a:pt x="2078" y="1937"/>
                  <a:pt x="2074" y="1925"/>
                  <a:pt x="2077" y="1916"/>
                </a:cubicBezTo>
                <a:cubicBezTo>
                  <a:pt x="2078" y="1907"/>
                  <a:pt x="2081" y="1899"/>
                  <a:pt x="2080" y="1889"/>
                </a:cubicBezTo>
                <a:close/>
                <a:moveTo>
                  <a:pt x="2870" y="2011"/>
                </a:moveTo>
                <a:cubicBezTo>
                  <a:pt x="2867" y="2008"/>
                  <a:pt x="2863" y="2011"/>
                  <a:pt x="2860" y="2011"/>
                </a:cubicBezTo>
                <a:cubicBezTo>
                  <a:pt x="2857" y="2008"/>
                  <a:pt x="2853" y="2007"/>
                  <a:pt x="2849" y="2010"/>
                </a:cubicBezTo>
                <a:cubicBezTo>
                  <a:pt x="2843" y="2008"/>
                  <a:pt x="2838" y="2004"/>
                  <a:pt x="2831" y="2008"/>
                </a:cubicBezTo>
                <a:cubicBezTo>
                  <a:pt x="2824" y="2005"/>
                  <a:pt x="2818" y="2001"/>
                  <a:pt x="2811" y="2003"/>
                </a:cubicBezTo>
                <a:cubicBezTo>
                  <a:pt x="2806" y="1997"/>
                  <a:pt x="2797" y="2007"/>
                  <a:pt x="2793" y="1997"/>
                </a:cubicBezTo>
                <a:cubicBezTo>
                  <a:pt x="2785" y="2003"/>
                  <a:pt x="2780" y="1995"/>
                  <a:pt x="2772" y="2000"/>
                </a:cubicBezTo>
                <a:cubicBezTo>
                  <a:pt x="2766" y="1994"/>
                  <a:pt x="2758" y="1998"/>
                  <a:pt x="2752" y="1996"/>
                </a:cubicBezTo>
                <a:cubicBezTo>
                  <a:pt x="2749" y="1992"/>
                  <a:pt x="2744" y="1999"/>
                  <a:pt x="2741" y="1995"/>
                </a:cubicBezTo>
                <a:cubicBezTo>
                  <a:pt x="2737" y="1997"/>
                  <a:pt x="2734" y="1994"/>
                  <a:pt x="2731" y="1995"/>
                </a:cubicBezTo>
                <a:cubicBezTo>
                  <a:pt x="2725" y="1992"/>
                  <a:pt x="2718" y="1996"/>
                  <a:pt x="2712" y="1993"/>
                </a:cubicBezTo>
                <a:cubicBezTo>
                  <a:pt x="2704" y="1996"/>
                  <a:pt x="2699" y="1989"/>
                  <a:pt x="2690" y="1996"/>
                </a:cubicBezTo>
                <a:cubicBezTo>
                  <a:pt x="2678" y="1993"/>
                  <a:pt x="2664" y="1995"/>
                  <a:pt x="2650" y="1997"/>
                </a:cubicBezTo>
                <a:cubicBezTo>
                  <a:pt x="2637" y="1998"/>
                  <a:pt x="2622" y="2003"/>
                  <a:pt x="2609" y="2002"/>
                </a:cubicBezTo>
                <a:cubicBezTo>
                  <a:pt x="2594" y="2008"/>
                  <a:pt x="2582" y="2002"/>
                  <a:pt x="2567" y="2011"/>
                </a:cubicBezTo>
                <a:cubicBezTo>
                  <a:pt x="2561" y="2007"/>
                  <a:pt x="2553" y="2017"/>
                  <a:pt x="2547" y="2013"/>
                </a:cubicBezTo>
                <a:cubicBezTo>
                  <a:pt x="2539" y="2017"/>
                  <a:pt x="2532" y="2019"/>
                  <a:pt x="2525" y="2020"/>
                </a:cubicBezTo>
                <a:cubicBezTo>
                  <a:pt x="2510" y="2027"/>
                  <a:pt x="2495" y="2033"/>
                  <a:pt x="2481" y="2037"/>
                </a:cubicBezTo>
                <a:cubicBezTo>
                  <a:pt x="2465" y="2049"/>
                  <a:pt x="2451" y="2050"/>
                  <a:pt x="2435" y="2062"/>
                </a:cubicBezTo>
                <a:cubicBezTo>
                  <a:pt x="2429" y="2058"/>
                  <a:pt x="2419" y="2071"/>
                  <a:pt x="2411" y="2074"/>
                </a:cubicBezTo>
                <a:cubicBezTo>
                  <a:pt x="2407" y="2073"/>
                  <a:pt x="2390" y="2080"/>
                  <a:pt x="2391" y="2086"/>
                </a:cubicBezTo>
                <a:cubicBezTo>
                  <a:pt x="2423" y="2075"/>
                  <a:pt x="2457" y="2058"/>
                  <a:pt x="2490" y="2042"/>
                </a:cubicBezTo>
                <a:cubicBezTo>
                  <a:pt x="2494" y="2046"/>
                  <a:pt x="2493" y="2038"/>
                  <a:pt x="2497" y="2041"/>
                </a:cubicBezTo>
                <a:cubicBezTo>
                  <a:pt x="2501" y="2038"/>
                  <a:pt x="2505" y="2037"/>
                  <a:pt x="2508" y="2038"/>
                </a:cubicBezTo>
                <a:cubicBezTo>
                  <a:pt x="2516" y="2038"/>
                  <a:pt x="2525" y="2029"/>
                  <a:pt x="2533" y="2029"/>
                </a:cubicBezTo>
                <a:cubicBezTo>
                  <a:pt x="2550" y="2021"/>
                  <a:pt x="2565" y="2023"/>
                  <a:pt x="2583" y="2015"/>
                </a:cubicBezTo>
                <a:cubicBezTo>
                  <a:pt x="2592" y="2018"/>
                  <a:pt x="2602" y="2016"/>
                  <a:pt x="2613" y="2014"/>
                </a:cubicBezTo>
                <a:cubicBezTo>
                  <a:pt x="2617" y="2016"/>
                  <a:pt x="2623" y="2012"/>
                  <a:pt x="2628" y="2011"/>
                </a:cubicBezTo>
                <a:cubicBezTo>
                  <a:pt x="2633" y="2014"/>
                  <a:pt x="2639" y="2010"/>
                  <a:pt x="2645" y="2011"/>
                </a:cubicBezTo>
                <a:cubicBezTo>
                  <a:pt x="2666" y="2009"/>
                  <a:pt x="2687" y="2006"/>
                  <a:pt x="2707" y="2006"/>
                </a:cubicBezTo>
                <a:cubicBezTo>
                  <a:pt x="2716" y="2008"/>
                  <a:pt x="2726" y="2007"/>
                  <a:pt x="2736" y="2009"/>
                </a:cubicBezTo>
                <a:cubicBezTo>
                  <a:pt x="2741" y="2009"/>
                  <a:pt x="2746" y="2005"/>
                  <a:pt x="2750" y="2010"/>
                </a:cubicBezTo>
                <a:cubicBezTo>
                  <a:pt x="2755" y="2012"/>
                  <a:pt x="2762" y="2008"/>
                  <a:pt x="2767" y="2010"/>
                </a:cubicBezTo>
                <a:cubicBezTo>
                  <a:pt x="2776" y="2016"/>
                  <a:pt x="2789" y="2008"/>
                  <a:pt x="2798" y="2015"/>
                </a:cubicBezTo>
                <a:cubicBezTo>
                  <a:pt x="2804" y="2008"/>
                  <a:pt x="2806" y="2021"/>
                  <a:pt x="2812" y="2016"/>
                </a:cubicBezTo>
                <a:cubicBezTo>
                  <a:pt x="2818" y="2013"/>
                  <a:pt x="2822" y="2022"/>
                  <a:pt x="2829" y="2016"/>
                </a:cubicBezTo>
                <a:cubicBezTo>
                  <a:pt x="2837" y="2022"/>
                  <a:pt x="2849" y="2016"/>
                  <a:pt x="2857" y="2023"/>
                </a:cubicBezTo>
                <a:cubicBezTo>
                  <a:pt x="2866" y="2021"/>
                  <a:pt x="2874" y="2026"/>
                  <a:pt x="2882" y="2027"/>
                </a:cubicBezTo>
                <a:cubicBezTo>
                  <a:pt x="2882" y="2013"/>
                  <a:pt x="2882" y="2013"/>
                  <a:pt x="2882" y="2013"/>
                </a:cubicBezTo>
                <a:cubicBezTo>
                  <a:pt x="2878" y="2013"/>
                  <a:pt x="2873" y="2015"/>
                  <a:pt x="2870" y="2011"/>
                </a:cubicBezTo>
                <a:close/>
                <a:moveTo>
                  <a:pt x="2855" y="1877"/>
                </a:moveTo>
                <a:cubicBezTo>
                  <a:pt x="2842" y="1872"/>
                  <a:pt x="2829" y="1870"/>
                  <a:pt x="2815" y="1867"/>
                </a:cubicBezTo>
                <a:cubicBezTo>
                  <a:pt x="2802" y="1865"/>
                  <a:pt x="2788" y="1866"/>
                  <a:pt x="2774" y="1862"/>
                </a:cubicBezTo>
                <a:cubicBezTo>
                  <a:pt x="2759" y="1868"/>
                  <a:pt x="2747" y="1860"/>
                  <a:pt x="2732" y="1865"/>
                </a:cubicBezTo>
                <a:cubicBezTo>
                  <a:pt x="2729" y="1862"/>
                  <a:pt x="2725" y="1865"/>
                  <a:pt x="2721" y="1864"/>
                </a:cubicBezTo>
                <a:cubicBezTo>
                  <a:pt x="2718" y="1862"/>
                  <a:pt x="2715" y="1861"/>
                  <a:pt x="2711" y="1864"/>
                </a:cubicBezTo>
                <a:cubicBezTo>
                  <a:pt x="2708" y="1860"/>
                  <a:pt x="2703" y="1867"/>
                  <a:pt x="2700" y="1864"/>
                </a:cubicBezTo>
                <a:cubicBezTo>
                  <a:pt x="2695" y="1863"/>
                  <a:pt x="2692" y="1865"/>
                  <a:pt x="2691" y="1870"/>
                </a:cubicBezTo>
                <a:cubicBezTo>
                  <a:pt x="2686" y="1857"/>
                  <a:pt x="2675" y="1870"/>
                  <a:pt x="2668" y="1867"/>
                </a:cubicBezTo>
                <a:cubicBezTo>
                  <a:pt x="2661" y="1862"/>
                  <a:pt x="2651" y="1867"/>
                  <a:pt x="2643" y="1865"/>
                </a:cubicBezTo>
                <a:cubicBezTo>
                  <a:pt x="2635" y="1863"/>
                  <a:pt x="2626" y="1865"/>
                  <a:pt x="2618" y="1863"/>
                </a:cubicBezTo>
                <a:cubicBezTo>
                  <a:pt x="2609" y="1868"/>
                  <a:pt x="2602" y="1862"/>
                  <a:pt x="2593" y="1866"/>
                </a:cubicBezTo>
                <a:cubicBezTo>
                  <a:pt x="2585" y="1863"/>
                  <a:pt x="2575" y="1868"/>
                  <a:pt x="2567" y="1868"/>
                </a:cubicBezTo>
                <a:cubicBezTo>
                  <a:pt x="2557" y="1872"/>
                  <a:pt x="2550" y="1866"/>
                  <a:pt x="2540" y="1874"/>
                </a:cubicBezTo>
                <a:cubicBezTo>
                  <a:pt x="2532" y="1871"/>
                  <a:pt x="2522" y="1877"/>
                  <a:pt x="2513" y="1881"/>
                </a:cubicBezTo>
                <a:cubicBezTo>
                  <a:pt x="2509" y="1881"/>
                  <a:pt x="2505" y="1882"/>
                  <a:pt x="2499" y="1886"/>
                </a:cubicBezTo>
                <a:cubicBezTo>
                  <a:pt x="2499" y="1881"/>
                  <a:pt x="2485" y="1889"/>
                  <a:pt x="2489" y="1892"/>
                </a:cubicBezTo>
                <a:cubicBezTo>
                  <a:pt x="2499" y="1891"/>
                  <a:pt x="2510" y="1883"/>
                  <a:pt x="2519" y="1884"/>
                </a:cubicBezTo>
                <a:cubicBezTo>
                  <a:pt x="2530" y="1880"/>
                  <a:pt x="2538" y="1884"/>
                  <a:pt x="2550" y="1875"/>
                </a:cubicBezTo>
                <a:cubicBezTo>
                  <a:pt x="2558" y="1880"/>
                  <a:pt x="2569" y="1874"/>
                  <a:pt x="2578" y="1875"/>
                </a:cubicBezTo>
                <a:cubicBezTo>
                  <a:pt x="2587" y="1873"/>
                  <a:pt x="2596" y="1873"/>
                  <a:pt x="2606" y="1871"/>
                </a:cubicBezTo>
                <a:cubicBezTo>
                  <a:pt x="2623" y="1876"/>
                  <a:pt x="2643" y="1869"/>
                  <a:pt x="2660" y="1875"/>
                </a:cubicBezTo>
                <a:cubicBezTo>
                  <a:pt x="2670" y="1870"/>
                  <a:pt x="2677" y="1880"/>
                  <a:pt x="2687" y="1875"/>
                </a:cubicBezTo>
                <a:cubicBezTo>
                  <a:pt x="2693" y="1878"/>
                  <a:pt x="2701" y="1881"/>
                  <a:pt x="2705" y="1881"/>
                </a:cubicBezTo>
                <a:cubicBezTo>
                  <a:pt x="2707" y="1882"/>
                  <a:pt x="2711" y="1877"/>
                  <a:pt x="2713" y="1883"/>
                </a:cubicBezTo>
                <a:cubicBezTo>
                  <a:pt x="2718" y="1880"/>
                  <a:pt x="2720" y="1888"/>
                  <a:pt x="2726" y="1882"/>
                </a:cubicBezTo>
                <a:cubicBezTo>
                  <a:pt x="2728" y="1891"/>
                  <a:pt x="2736" y="1881"/>
                  <a:pt x="2739" y="1887"/>
                </a:cubicBezTo>
                <a:cubicBezTo>
                  <a:pt x="2748" y="1889"/>
                  <a:pt x="2756" y="1892"/>
                  <a:pt x="2765" y="1896"/>
                </a:cubicBezTo>
                <a:cubicBezTo>
                  <a:pt x="2774" y="1896"/>
                  <a:pt x="2781" y="1903"/>
                  <a:pt x="2790" y="1904"/>
                </a:cubicBezTo>
                <a:cubicBezTo>
                  <a:pt x="2793" y="1910"/>
                  <a:pt x="2799" y="1902"/>
                  <a:pt x="2802" y="1906"/>
                </a:cubicBezTo>
                <a:cubicBezTo>
                  <a:pt x="2806" y="1908"/>
                  <a:pt x="2811" y="1911"/>
                  <a:pt x="2815" y="1912"/>
                </a:cubicBezTo>
                <a:cubicBezTo>
                  <a:pt x="2833" y="1917"/>
                  <a:pt x="2849" y="1925"/>
                  <a:pt x="2866" y="1928"/>
                </a:cubicBezTo>
                <a:cubicBezTo>
                  <a:pt x="2872" y="1931"/>
                  <a:pt x="2877" y="1935"/>
                  <a:pt x="2882" y="1936"/>
                </a:cubicBezTo>
                <a:cubicBezTo>
                  <a:pt x="2882" y="1923"/>
                  <a:pt x="2882" y="1923"/>
                  <a:pt x="2882" y="1923"/>
                </a:cubicBezTo>
                <a:cubicBezTo>
                  <a:pt x="2865" y="1918"/>
                  <a:pt x="2848" y="1912"/>
                  <a:pt x="2832" y="1905"/>
                </a:cubicBezTo>
                <a:cubicBezTo>
                  <a:pt x="2813" y="1900"/>
                  <a:pt x="2794" y="1894"/>
                  <a:pt x="2775" y="1885"/>
                </a:cubicBezTo>
                <a:cubicBezTo>
                  <a:pt x="2770" y="1886"/>
                  <a:pt x="2764" y="1885"/>
                  <a:pt x="2759" y="1882"/>
                </a:cubicBezTo>
                <a:cubicBezTo>
                  <a:pt x="2755" y="1881"/>
                  <a:pt x="2749" y="1882"/>
                  <a:pt x="2745" y="1880"/>
                </a:cubicBezTo>
                <a:cubicBezTo>
                  <a:pt x="2741" y="1876"/>
                  <a:pt x="2735" y="1880"/>
                  <a:pt x="2731" y="1875"/>
                </a:cubicBezTo>
                <a:cubicBezTo>
                  <a:pt x="2725" y="1882"/>
                  <a:pt x="2723" y="1869"/>
                  <a:pt x="2717" y="1874"/>
                </a:cubicBezTo>
                <a:cubicBezTo>
                  <a:pt x="2713" y="1875"/>
                  <a:pt x="2710" y="1872"/>
                  <a:pt x="2707" y="1874"/>
                </a:cubicBezTo>
                <a:cubicBezTo>
                  <a:pt x="2702" y="1872"/>
                  <a:pt x="2701" y="1870"/>
                  <a:pt x="2706" y="1867"/>
                </a:cubicBezTo>
                <a:cubicBezTo>
                  <a:pt x="2709" y="1876"/>
                  <a:pt x="2716" y="1866"/>
                  <a:pt x="2720" y="1868"/>
                </a:cubicBezTo>
                <a:cubicBezTo>
                  <a:pt x="2724" y="1876"/>
                  <a:pt x="2731" y="1865"/>
                  <a:pt x="2735" y="1870"/>
                </a:cubicBezTo>
                <a:cubicBezTo>
                  <a:pt x="2744" y="1870"/>
                  <a:pt x="2754" y="1872"/>
                  <a:pt x="2764" y="1872"/>
                </a:cubicBezTo>
                <a:cubicBezTo>
                  <a:pt x="2767" y="1869"/>
                  <a:pt x="2770" y="1871"/>
                  <a:pt x="2772" y="1874"/>
                </a:cubicBezTo>
                <a:cubicBezTo>
                  <a:pt x="2774" y="1872"/>
                  <a:pt x="2776" y="1872"/>
                  <a:pt x="2778" y="1873"/>
                </a:cubicBezTo>
                <a:cubicBezTo>
                  <a:pt x="2783" y="1874"/>
                  <a:pt x="2789" y="1870"/>
                  <a:pt x="2793" y="1875"/>
                </a:cubicBezTo>
                <a:cubicBezTo>
                  <a:pt x="2803" y="1870"/>
                  <a:pt x="2811" y="1882"/>
                  <a:pt x="2821" y="1877"/>
                </a:cubicBezTo>
                <a:cubicBezTo>
                  <a:pt x="2825" y="1881"/>
                  <a:pt x="2832" y="1873"/>
                  <a:pt x="2835" y="1883"/>
                </a:cubicBezTo>
                <a:cubicBezTo>
                  <a:pt x="2840" y="1880"/>
                  <a:pt x="2844" y="1886"/>
                  <a:pt x="2849" y="1884"/>
                </a:cubicBezTo>
                <a:cubicBezTo>
                  <a:pt x="2859" y="1884"/>
                  <a:pt x="2867" y="1892"/>
                  <a:pt x="2877" y="1890"/>
                </a:cubicBezTo>
                <a:cubicBezTo>
                  <a:pt x="2879" y="1891"/>
                  <a:pt x="2880" y="1891"/>
                  <a:pt x="2882" y="1892"/>
                </a:cubicBezTo>
                <a:cubicBezTo>
                  <a:pt x="2882" y="1880"/>
                  <a:pt x="2882" y="1880"/>
                  <a:pt x="2882" y="1880"/>
                </a:cubicBezTo>
                <a:cubicBezTo>
                  <a:pt x="2880" y="1879"/>
                  <a:pt x="2878" y="1878"/>
                  <a:pt x="2876" y="1878"/>
                </a:cubicBezTo>
                <a:cubicBezTo>
                  <a:pt x="2868" y="1883"/>
                  <a:pt x="2863" y="1874"/>
                  <a:pt x="2855" y="1877"/>
                </a:cubicBezTo>
                <a:close/>
                <a:moveTo>
                  <a:pt x="2871" y="1775"/>
                </a:moveTo>
                <a:cubicBezTo>
                  <a:pt x="2875" y="1774"/>
                  <a:pt x="2878" y="1773"/>
                  <a:pt x="2882" y="1773"/>
                </a:cubicBezTo>
                <a:cubicBezTo>
                  <a:pt x="2882" y="1769"/>
                  <a:pt x="2882" y="1769"/>
                  <a:pt x="2882" y="1769"/>
                </a:cubicBezTo>
                <a:cubicBezTo>
                  <a:pt x="2877" y="1771"/>
                  <a:pt x="2869" y="1768"/>
                  <a:pt x="2871" y="1775"/>
                </a:cubicBezTo>
                <a:close/>
                <a:moveTo>
                  <a:pt x="2865" y="1849"/>
                </a:moveTo>
                <a:cubicBezTo>
                  <a:pt x="2859" y="1848"/>
                  <a:pt x="2852" y="1848"/>
                  <a:pt x="2845" y="1849"/>
                </a:cubicBezTo>
                <a:cubicBezTo>
                  <a:pt x="2845" y="1849"/>
                  <a:pt x="2845" y="1849"/>
                  <a:pt x="2845" y="1849"/>
                </a:cubicBezTo>
                <a:cubicBezTo>
                  <a:pt x="2842" y="1852"/>
                  <a:pt x="2845" y="1853"/>
                  <a:pt x="2848" y="1854"/>
                </a:cubicBezTo>
                <a:cubicBezTo>
                  <a:pt x="2852" y="1852"/>
                  <a:pt x="2855" y="1856"/>
                  <a:pt x="2858" y="1854"/>
                </a:cubicBezTo>
                <a:cubicBezTo>
                  <a:pt x="2865" y="1858"/>
                  <a:pt x="2871" y="1859"/>
                  <a:pt x="2878" y="1859"/>
                </a:cubicBezTo>
                <a:cubicBezTo>
                  <a:pt x="2880" y="1859"/>
                  <a:pt x="2881" y="1860"/>
                  <a:pt x="2882" y="1860"/>
                </a:cubicBezTo>
                <a:cubicBezTo>
                  <a:pt x="2882" y="1852"/>
                  <a:pt x="2882" y="1852"/>
                  <a:pt x="2882" y="1852"/>
                </a:cubicBezTo>
                <a:cubicBezTo>
                  <a:pt x="2879" y="1852"/>
                  <a:pt x="2876" y="1852"/>
                  <a:pt x="2874" y="1852"/>
                </a:cubicBezTo>
                <a:cubicBezTo>
                  <a:pt x="2871" y="1851"/>
                  <a:pt x="2868" y="1850"/>
                  <a:pt x="2865" y="1849"/>
                </a:cubicBezTo>
                <a:close/>
                <a:moveTo>
                  <a:pt x="2833" y="2099"/>
                </a:moveTo>
                <a:cubicBezTo>
                  <a:pt x="2821" y="2099"/>
                  <a:pt x="2807" y="2105"/>
                  <a:pt x="2796" y="2101"/>
                </a:cubicBezTo>
                <a:cubicBezTo>
                  <a:pt x="2784" y="2103"/>
                  <a:pt x="2771" y="2106"/>
                  <a:pt x="2760" y="2103"/>
                </a:cubicBezTo>
                <a:cubicBezTo>
                  <a:pt x="2748" y="2105"/>
                  <a:pt x="2736" y="2105"/>
                  <a:pt x="2724" y="2105"/>
                </a:cubicBezTo>
                <a:cubicBezTo>
                  <a:pt x="2712" y="2106"/>
                  <a:pt x="2701" y="2100"/>
                  <a:pt x="2688" y="2103"/>
                </a:cubicBezTo>
                <a:cubicBezTo>
                  <a:pt x="2678" y="2098"/>
                  <a:pt x="2664" y="2104"/>
                  <a:pt x="2653" y="2101"/>
                </a:cubicBezTo>
                <a:cubicBezTo>
                  <a:pt x="2648" y="2099"/>
                  <a:pt x="2641" y="2103"/>
                  <a:pt x="2636" y="2101"/>
                </a:cubicBezTo>
                <a:cubicBezTo>
                  <a:pt x="2631" y="2097"/>
                  <a:pt x="2624" y="2100"/>
                  <a:pt x="2618" y="2099"/>
                </a:cubicBezTo>
                <a:cubicBezTo>
                  <a:pt x="2617" y="2096"/>
                  <a:pt x="2616" y="2098"/>
                  <a:pt x="2614" y="2098"/>
                </a:cubicBezTo>
                <a:cubicBezTo>
                  <a:pt x="2608" y="2098"/>
                  <a:pt x="2607" y="2093"/>
                  <a:pt x="2601" y="2099"/>
                </a:cubicBezTo>
                <a:cubicBezTo>
                  <a:pt x="2596" y="2095"/>
                  <a:pt x="2589" y="2097"/>
                  <a:pt x="2582" y="2097"/>
                </a:cubicBezTo>
                <a:cubicBezTo>
                  <a:pt x="2576" y="2099"/>
                  <a:pt x="2571" y="2097"/>
                  <a:pt x="2566" y="2097"/>
                </a:cubicBezTo>
                <a:cubicBezTo>
                  <a:pt x="2560" y="2096"/>
                  <a:pt x="2552" y="2101"/>
                  <a:pt x="2546" y="2099"/>
                </a:cubicBezTo>
                <a:cubicBezTo>
                  <a:pt x="2521" y="2104"/>
                  <a:pt x="2497" y="2104"/>
                  <a:pt x="2471" y="2115"/>
                </a:cubicBezTo>
                <a:cubicBezTo>
                  <a:pt x="2466" y="2113"/>
                  <a:pt x="2459" y="2116"/>
                  <a:pt x="2453" y="2119"/>
                </a:cubicBezTo>
                <a:cubicBezTo>
                  <a:pt x="2447" y="2120"/>
                  <a:pt x="2439" y="2123"/>
                  <a:pt x="2433" y="2125"/>
                </a:cubicBezTo>
                <a:cubicBezTo>
                  <a:pt x="2420" y="2130"/>
                  <a:pt x="2407" y="2134"/>
                  <a:pt x="2394" y="2139"/>
                </a:cubicBezTo>
                <a:cubicBezTo>
                  <a:pt x="2380" y="2149"/>
                  <a:pt x="2368" y="2154"/>
                  <a:pt x="2356" y="2160"/>
                </a:cubicBezTo>
                <a:cubicBezTo>
                  <a:pt x="2365" y="2160"/>
                  <a:pt x="2365" y="2160"/>
                  <a:pt x="2365" y="2160"/>
                </a:cubicBezTo>
                <a:cubicBezTo>
                  <a:pt x="2366" y="2160"/>
                  <a:pt x="2368" y="2159"/>
                  <a:pt x="2369" y="2160"/>
                </a:cubicBezTo>
                <a:cubicBezTo>
                  <a:pt x="2369" y="2160"/>
                  <a:pt x="2369" y="2160"/>
                  <a:pt x="2369" y="2161"/>
                </a:cubicBezTo>
                <a:cubicBezTo>
                  <a:pt x="2369" y="2161"/>
                  <a:pt x="2369" y="2161"/>
                  <a:pt x="2370" y="2161"/>
                </a:cubicBezTo>
                <a:cubicBezTo>
                  <a:pt x="2370" y="2161"/>
                  <a:pt x="2370" y="2161"/>
                  <a:pt x="2370" y="2161"/>
                </a:cubicBezTo>
                <a:cubicBezTo>
                  <a:pt x="2370" y="2160"/>
                  <a:pt x="2370" y="2160"/>
                  <a:pt x="2370" y="2160"/>
                </a:cubicBezTo>
                <a:cubicBezTo>
                  <a:pt x="2372" y="2154"/>
                  <a:pt x="2377" y="2159"/>
                  <a:pt x="2384" y="2152"/>
                </a:cubicBezTo>
                <a:cubicBezTo>
                  <a:pt x="2391" y="2145"/>
                  <a:pt x="2397" y="2146"/>
                  <a:pt x="2403" y="2143"/>
                </a:cubicBezTo>
                <a:cubicBezTo>
                  <a:pt x="2428" y="2132"/>
                  <a:pt x="2451" y="2130"/>
                  <a:pt x="2476" y="2119"/>
                </a:cubicBezTo>
                <a:cubicBezTo>
                  <a:pt x="2487" y="2121"/>
                  <a:pt x="2500" y="2115"/>
                  <a:pt x="2511" y="2114"/>
                </a:cubicBezTo>
                <a:cubicBezTo>
                  <a:pt x="2516" y="2116"/>
                  <a:pt x="2524" y="2108"/>
                  <a:pt x="2529" y="2110"/>
                </a:cubicBezTo>
                <a:cubicBezTo>
                  <a:pt x="2533" y="2115"/>
                  <a:pt x="2541" y="2106"/>
                  <a:pt x="2546" y="2110"/>
                </a:cubicBezTo>
                <a:cubicBezTo>
                  <a:pt x="2553" y="2104"/>
                  <a:pt x="2556" y="2114"/>
                  <a:pt x="2564" y="2105"/>
                </a:cubicBezTo>
                <a:cubicBezTo>
                  <a:pt x="2569" y="2108"/>
                  <a:pt x="2575" y="2104"/>
                  <a:pt x="2580" y="2109"/>
                </a:cubicBezTo>
                <a:cubicBezTo>
                  <a:pt x="2593" y="2103"/>
                  <a:pt x="2603" y="2111"/>
                  <a:pt x="2616" y="2107"/>
                </a:cubicBezTo>
                <a:cubicBezTo>
                  <a:pt x="2625" y="2114"/>
                  <a:pt x="2638" y="2109"/>
                  <a:pt x="2648" y="2115"/>
                </a:cubicBezTo>
                <a:cubicBezTo>
                  <a:pt x="2655" y="2109"/>
                  <a:pt x="2660" y="2111"/>
                  <a:pt x="2665" y="2114"/>
                </a:cubicBezTo>
                <a:cubicBezTo>
                  <a:pt x="2671" y="2111"/>
                  <a:pt x="2676" y="2113"/>
                  <a:pt x="2682" y="2114"/>
                </a:cubicBezTo>
                <a:cubicBezTo>
                  <a:pt x="2693" y="2114"/>
                  <a:pt x="2704" y="2113"/>
                  <a:pt x="2715" y="2118"/>
                </a:cubicBezTo>
                <a:cubicBezTo>
                  <a:pt x="2718" y="2116"/>
                  <a:pt x="2721" y="2113"/>
                  <a:pt x="2723" y="2115"/>
                </a:cubicBezTo>
                <a:cubicBezTo>
                  <a:pt x="2726" y="2119"/>
                  <a:pt x="2729" y="2115"/>
                  <a:pt x="2731" y="2117"/>
                </a:cubicBezTo>
                <a:cubicBezTo>
                  <a:pt x="2738" y="2114"/>
                  <a:pt x="2743" y="2120"/>
                  <a:pt x="2751" y="2116"/>
                </a:cubicBezTo>
                <a:cubicBezTo>
                  <a:pt x="2762" y="2117"/>
                  <a:pt x="2773" y="2116"/>
                  <a:pt x="2785" y="2115"/>
                </a:cubicBezTo>
                <a:cubicBezTo>
                  <a:pt x="2796" y="2116"/>
                  <a:pt x="2808" y="2110"/>
                  <a:pt x="2818" y="2115"/>
                </a:cubicBezTo>
                <a:cubicBezTo>
                  <a:pt x="2831" y="2109"/>
                  <a:pt x="2840" y="2116"/>
                  <a:pt x="2853" y="2110"/>
                </a:cubicBezTo>
                <a:cubicBezTo>
                  <a:pt x="2861" y="2116"/>
                  <a:pt x="2872" y="2111"/>
                  <a:pt x="2882" y="2111"/>
                </a:cubicBezTo>
                <a:cubicBezTo>
                  <a:pt x="2882" y="2097"/>
                  <a:pt x="2882" y="2097"/>
                  <a:pt x="2882" y="2097"/>
                </a:cubicBezTo>
                <a:cubicBezTo>
                  <a:pt x="2878" y="2097"/>
                  <a:pt x="2873" y="2098"/>
                  <a:pt x="2868" y="2101"/>
                </a:cubicBezTo>
                <a:cubicBezTo>
                  <a:pt x="2857" y="2096"/>
                  <a:pt x="2843" y="2104"/>
                  <a:pt x="2833" y="2099"/>
                </a:cubicBezTo>
                <a:close/>
                <a:moveTo>
                  <a:pt x="2880" y="1089"/>
                </a:moveTo>
                <a:cubicBezTo>
                  <a:pt x="2876" y="1077"/>
                  <a:pt x="2874" y="1065"/>
                  <a:pt x="2871" y="1053"/>
                </a:cubicBezTo>
                <a:cubicBezTo>
                  <a:pt x="2868" y="1047"/>
                  <a:pt x="2867" y="1041"/>
                  <a:pt x="2866" y="1035"/>
                </a:cubicBezTo>
                <a:cubicBezTo>
                  <a:pt x="2864" y="1029"/>
                  <a:pt x="2863" y="1023"/>
                  <a:pt x="2862" y="1017"/>
                </a:cubicBezTo>
                <a:cubicBezTo>
                  <a:pt x="2861" y="1004"/>
                  <a:pt x="2852" y="993"/>
                  <a:pt x="2853" y="981"/>
                </a:cubicBezTo>
                <a:cubicBezTo>
                  <a:pt x="2846" y="976"/>
                  <a:pt x="2853" y="970"/>
                  <a:pt x="2846" y="965"/>
                </a:cubicBezTo>
                <a:cubicBezTo>
                  <a:pt x="2845" y="959"/>
                  <a:pt x="2844" y="953"/>
                  <a:pt x="2842" y="947"/>
                </a:cubicBezTo>
                <a:cubicBezTo>
                  <a:pt x="2841" y="941"/>
                  <a:pt x="2840" y="935"/>
                  <a:pt x="2837" y="929"/>
                </a:cubicBezTo>
                <a:cubicBezTo>
                  <a:pt x="2840" y="922"/>
                  <a:pt x="2836" y="917"/>
                  <a:pt x="2833" y="911"/>
                </a:cubicBezTo>
                <a:cubicBezTo>
                  <a:pt x="2840" y="898"/>
                  <a:pt x="2827" y="888"/>
                  <a:pt x="2834" y="876"/>
                </a:cubicBezTo>
                <a:cubicBezTo>
                  <a:pt x="2828" y="864"/>
                  <a:pt x="2834" y="851"/>
                  <a:pt x="2829" y="839"/>
                </a:cubicBezTo>
                <a:cubicBezTo>
                  <a:pt x="2832" y="827"/>
                  <a:pt x="2831" y="815"/>
                  <a:pt x="2830" y="804"/>
                </a:cubicBezTo>
                <a:cubicBezTo>
                  <a:pt x="2833" y="797"/>
                  <a:pt x="2831" y="791"/>
                  <a:pt x="2830" y="785"/>
                </a:cubicBezTo>
                <a:cubicBezTo>
                  <a:pt x="2835" y="778"/>
                  <a:pt x="2830" y="773"/>
                  <a:pt x="2834" y="766"/>
                </a:cubicBezTo>
                <a:cubicBezTo>
                  <a:pt x="2834" y="754"/>
                  <a:pt x="2836" y="741"/>
                  <a:pt x="2837" y="728"/>
                </a:cubicBezTo>
                <a:cubicBezTo>
                  <a:pt x="2835" y="716"/>
                  <a:pt x="2844" y="702"/>
                  <a:pt x="2840" y="691"/>
                </a:cubicBezTo>
                <a:cubicBezTo>
                  <a:pt x="2828" y="711"/>
                  <a:pt x="2833" y="729"/>
                  <a:pt x="2825" y="748"/>
                </a:cubicBezTo>
                <a:cubicBezTo>
                  <a:pt x="2829" y="757"/>
                  <a:pt x="2826" y="766"/>
                  <a:pt x="2822" y="776"/>
                </a:cubicBezTo>
                <a:cubicBezTo>
                  <a:pt x="2826" y="785"/>
                  <a:pt x="2822" y="795"/>
                  <a:pt x="2822" y="805"/>
                </a:cubicBezTo>
                <a:cubicBezTo>
                  <a:pt x="2823" y="814"/>
                  <a:pt x="2821" y="823"/>
                  <a:pt x="2820" y="832"/>
                </a:cubicBezTo>
                <a:cubicBezTo>
                  <a:pt x="2821" y="842"/>
                  <a:pt x="2824" y="851"/>
                  <a:pt x="2820" y="861"/>
                </a:cubicBezTo>
                <a:cubicBezTo>
                  <a:pt x="2826" y="879"/>
                  <a:pt x="2819" y="900"/>
                  <a:pt x="2828" y="918"/>
                </a:cubicBezTo>
                <a:cubicBezTo>
                  <a:pt x="2827" y="937"/>
                  <a:pt x="2834" y="954"/>
                  <a:pt x="2837" y="972"/>
                </a:cubicBezTo>
                <a:cubicBezTo>
                  <a:pt x="2838" y="981"/>
                  <a:pt x="2843" y="990"/>
                  <a:pt x="2847" y="998"/>
                </a:cubicBezTo>
                <a:cubicBezTo>
                  <a:pt x="2846" y="1003"/>
                  <a:pt x="2842" y="1008"/>
                  <a:pt x="2851" y="1012"/>
                </a:cubicBezTo>
                <a:cubicBezTo>
                  <a:pt x="2843" y="1018"/>
                  <a:pt x="2856" y="1021"/>
                  <a:pt x="2851" y="1026"/>
                </a:cubicBezTo>
                <a:cubicBezTo>
                  <a:pt x="2855" y="1030"/>
                  <a:pt x="2849" y="1035"/>
                  <a:pt x="2857" y="1038"/>
                </a:cubicBezTo>
                <a:cubicBezTo>
                  <a:pt x="2860" y="1042"/>
                  <a:pt x="2852" y="1048"/>
                  <a:pt x="2861" y="1052"/>
                </a:cubicBezTo>
                <a:cubicBezTo>
                  <a:pt x="2858" y="1062"/>
                  <a:pt x="2868" y="1070"/>
                  <a:pt x="2864" y="1080"/>
                </a:cubicBezTo>
                <a:cubicBezTo>
                  <a:pt x="2867" y="1090"/>
                  <a:pt x="2869" y="1099"/>
                  <a:pt x="2872" y="1108"/>
                </a:cubicBezTo>
                <a:cubicBezTo>
                  <a:pt x="2869" y="1118"/>
                  <a:pt x="2878" y="1127"/>
                  <a:pt x="2880" y="1136"/>
                </a:cubicBezTo>
                <a:cubicBezTo>
                  <a:pt x="2876" y="1143"/>
                  <a:pt x="2883" y="1148"/>
                  <a:pt x="2881" y="1155"/>
                </a:cubicBezTo>
                <a:cubicBezTo>
                  <a:pt x="2878" y="1161"/>
                  <a:pt x="2884" y="1167"/>
                  <a:pt x="2881" y="1173"/>
                </a:cubicBezTo>
                <a:cubicBezTo>
                  <a:pt x="2882" y="1174"/>
                  <a:pt x="2882" y="1175"/>
                  <a:pt x="2882" y="1175"/>
                </a:cubicBezTo>
                <a:cubicBezTo>
                  <a:pt x="2882" y="1097"/>
                  <a:pt x="2882" y="1097"/>
                  <a:pt x="2882" y="1097"/>
                </a:cubicBezTo>
                <a:cubicBezTo>
                  <a:pt x="2881" y="1094"/>
                  <a:pt x="2880" y="1091"/>
                  <a:pt x="2880" y="1089"/>
                </a:cubicBezTo>
                <a:close/>
                <a:moveTo>
                  <a:pt x="2874" y="1437"/>
                </a:moveTo>
                <a:cubicBezTo>
                  <a:pt x="2872" y="1441"/>
                  <a:pt x="2873" y="1455"/>
                  <a:pt x="2866" y="1453"/>
                </a:cubicBezTo>
                <a:cubicBezTo>
                  <a:pt x="2874" y="1436"/>
                  <a:pt x="2869" y="1422"/>
                  <a:pt x="2876" y="1406"/>
                </a:cubicBezTo>
                <a:cubicBezTo>
                  <a:pt x="2871" y="1397"/>
                  <a:pt x="2876" y="1386"/>
                  <a:pt x="2872" y="1377"/>
                </a:cubicBezTo>
                <a:cubicBezTo>
                  <a:pt x="2876" y="1367"/>
                  <a:pt x="2877" y="1357"/>
                  <a:pt x="2872" y="1348"/>
                </a:cubicBezTo>
                <a:cubicBezTo>
                  <a:pt x="2876" y="1338"/>
                  <a:pt x="2875" y="1329"/>
                  <a:pt x="2873" y="1319"/>
                </a:cubicBezTo>
                <a:cubicBezTo>
                  <a:pt x="2878" y="1308"/>
                  <a:pt x="2868" y="1299"/>
                  <a:pt x="2874" y="1288"/>
                </a:cubicBezTo>
                <a:cubicBezTo>
                  <a:pt x="2866" y="1284"/>
                  <a:pt x="2877" y="1278"/>
                  <a:pt x="2871" y="1274"/>
                </a:cubicBezTo>
                <a:cubicBezTo>
                  <a:pt x="2871" y="1272"/>
                  <a:pt x="2874" y="1269"/>
                  <a:pt x="2872" y="1268"/>
                </a:cubicBezTo>
                <a:cubicBezTo>
                  <a:pt x="2869" y="1265"/>
                  <a:pt x="2873" y="1262"/>
                  <a:pt x="2871" y="1260"/>
                </a:cubicBezTo>
                <a:cubicBezTo>
                  <a:pt x="2871" y="1255"/>
                  <a:pt x="2875" y="1249"/>
                  <a:pt x="2871" y="1245"/>
                </a:cubicBezTo>
                <a:cubicBezTo>
                  <a:pt x="2869" y="1240"/>
                  <a:pt x="2875" y="1233"/>
                  <a:pt x="2868" y="1229"/>
                </a:cubicBezTo>
                <a:cubicBezTo>
                  <a:pt x="2869" y="1209"/>
                  <a:pt x="2862" y="1190"/>
                  <a:pt x="2862" y="1170"/>
                </a:cubicBezTo>
                <a:cubicBezTo>
                  <a:pt x="2856" y="1166"/>
                  <a:pt x="2858" y="1161"/>
                  <a:pt x="2858" y="1156"/>
                </a:cubicBezTo>
                <a:cubicBezTo>
                  <a:pt x="2858" y="1151"/>
                  <a:pt x="2856" y="1146"/>
                  <a:pt x="2854" y="1142"/>
                </a:cubicBezTo>
                <a:cubicBezTo>
                  <a:pt x="2855" y="1137"/>
                  <a:pt x="2856" y="1132"/>
                  <a:pt x="2850" y="1128"/>
                </a:cubicBezTo>
                <a:cubicBezTo>
                  <a:pt x="2848" y="1123"/>
                  <a:pt x="2853" y="1116"/>
                  <a:pt x="2848" y="1112"/>
                </a:cubicBezTo>
                <a:cubicBezTo>
                  <a:pt x="2845" y="1102"/>
                  <a:pt x="2843" y="1093"/>
                  <a:pt x="2840" y="1084"/>
                </a:cubicBezTo>
                <a:cubicBezTo>
                  <a:pt x="2841" y="1082"/>
                  <a:pt x="2840" y="1080"/>
                  <a:pt x="2837" y="1078"/>
                </a:cubicBezTo>
                <a:cubicBezTo>
                  <a:pt x="2834" y="1076"/>
                  <a:pt x="2838" y="1072"/>
                  <a:pt x="2836" y="1070"/>
                </a:cubicBezTo>
                <a:cubicBezTo>
                  <a:pt x="2835" y="1064"/>
                  <a:pt x="2836" y="1059"/>
                  <a:pt x="2830" y="1054"/>
                </a:cubicBezTo>
                <a:cubicBezTo>
                  <a:pt x="2828" y="1034"/>
                  <a:pt x="2819" y="1016"/>
                  <a:pt x="2816" y="996"/>
                </a:cubicBezTo>
                <a:cubicBezTo>
                  <a:pt x="2816" y="991"/>
                  <a:pt x="2813" y="987"/>
                  <a:pt x="2812" y="982"/>
                </a:cubicBezTo>
                <a:cubicBezTo>
                  <a:pt x="2812" y="977"/>
                  <a:pt x="2814" y="972"/>
                  <a:pt x="2808" y="968"/>
                </a:cubicBezTo>
                <a:cubicBezTo>
                  <a:pt x="2810" y="957"/>
                  <a:pt x="2806" y="948"/>
                  <a:pt x="2801" y="938"/>
                </a:cubicBezTo>
                <a:cubicBezTo>
                  <a:pt x="2804" y="932"/>
                  <a:pt x="2802" y="927"/>
                  <a:pt x="2803" y="921"/>
                </a:cubicBezTo>
                <a:cubicBezTo>
                  <a:pt x="2798" y="916"/>
                  <a:pt x="2803" y="910"/>
                  <a:pt x="2801" y="905"/>
                </a:cubicBezTo>
                <a:cubicBezTo>
                  <a:pt x="2803" y="894"/>
                  <a:pt x="2800" y="883"/>
                  <a:pt x="2801" y="872"/>
                </a:cubicBezTo>
                <a:cubicBezTo>
                  <a:pt x="2805" y="845"/>
                  <a:pt x="2807" y="819"/>
                  <a:pt x="2810" y="792"/>
                </a:cubicBezTo>
                <a:cubicBezTo>
                  <a:pt x="2815" y="778"/>
                  <a:pt x="2810" y="766"/>
                  <a:pt x="2819" y="751"/>
                </a:cubicBezTo>
                <a:cubicBezTo>
                  <a:pt x="2814" y="739"/>
                  <a:pt x="2827" y="724"/>
                  <a:pt x="2824" y="711"/>
                </a:cubicBezTo>
                <a:cubicBezTo>
                  <a:pt x="2816" y="720"/>
                  <a:pt x="2813" y="728"/>
                  <a:pt x="2817" y="735"/>
                </a:cubicBezTo>
                <a:cubicBezTo>
                  <a:pt x="2810" y="744"/>
                  <a:pt x="2812" y="752"/>
                  <a:pt x="2808" y="761"/>
                </a:cubicBezTo>
                <a:cubicBezTo>
                  <a:pt x="2812" y="765"/>
                  <a:pt x="2803" y="770"/>
                  <a:pt x="2806" y="774"/>
                </a:cubicBezTo>
                <a:cubicBezTo>
                  <a:pt x="2804" y="778"/>
                  <a:pt x="2805" y="782"/>
                  <a:pt x="2803" y="787"/>
                </a:cubicBezTo>
                <a:cubicBezTo>
                  <a:pt x="2804" y="795"/>
                  <a:pt x="2801" y="804"/>
                  <a:pt x="2799" y="812"/>
                </a:cubicBezTo>
                <a:cubicBezTo>
                  <a:pt x="2801" y="828"/>
                  <a:pt x="2794" y="844"/>
                  <a:pt x="2795" y="860"/>
                </a:cubicBezTo>
                <a:cubicBezTo>
                  <a:pt x="2791" y="877"/>
                  <a:pt x="2795" y="893"/>
                  <a:pt x="2789" y="911"/>
                </a:cubicBezTo>
                <a:cubicBezTo>
                  <a:pt x="2793" y="918"/>
                  <a:pt x="2792" y="927"/>
                  <a:pt x="2793" y="935"/>
                </a:cubicBezTo>
                <a:cubicBezTo>
                  <a:pt x="2795" y="939"/>
                  <a:pt x="2796" y="943"/>
                  <a:pt x="2794" y="947"/>
                </a:cubicBezTo>
                <a:cubicBezTo>
                  <a:pt x="2795" y="951"/>
                  <a:pt x="2795" y="955"/>
                  <a:pt x="2796" y="959"/>
                </a:cubicBezTo>
                <a:cubicBezTo>
                  <a:pt x="2801" y="976"/>
                  <a:pt x="2805" y="993"/>
                  <a:pt x="2805" y="1010"/>
                </a:cubicBezTo>
                <a:cubicBezTo>
                  <a:pt x="2812" y="1016"/>
                  <a:pt x="2811" y="1029"/>
                  <a:pt x="2812" y="1034"/>
                </a:cubicBezTo>
                <a:cubicBezTo>
                  <a:pt x="2815" y="1042"/>
                  <a:pt x="2818" y="1051"/>
                  <a:pt x="2822" y="1059"/>
                </a:cubicBezTo>
                <a:cubicBezTo>
                  <a:pt x="2825" y="1076"/>
                  <a:pt x="2830" y="1093"/>
                  <a:pt x="2835" y="1109"/>
                </a:cubicBezTo>
                <a:cubicBezTo>
                  <a:pt x="2836" y="1113"/>
                  <a:pt x="2836" y="1117"/>
                  <a:pt x="2837" y="1121"/>
                </a:cubicBezTo>
                <a:cubicBezTo>
                  <a:pt x="2834" y="1126"/>
                  <a:pt x="2843" y="1129"/>
                  <a:pt x="2839" y="1134"/>
                </a:cubicBezTo>
                <a:cubicBezTo>
                  <a:pt x="2844" y="1142"/>
                  <a:pt x="2845" y="1151"/>
                  <a:pt x="2844" y="1160"/>
                </a:cubicBezTo>
                <a:cubicBezTo>
                  <a:pt x="2850" y="1163"/>
                  <a:pt x="2850" y="1167"/>
                  <a:pt x="2846" y="1172"/>
                </a:cubicBezTo>
                <a:cubicBezTo>
                  <a:pt x="2854" y="1175"/>
                  <a:pt x="2847" y="1180"/>
                  <a:pt x="2852" y="1184"/>
                </a:cubicBezTo>
                <a:cubicBezTo>
                  <a:pt x="2850" y="1193"/>
                  <a:pt x="2855" y="1201"/>
                  <a:pt x="2853" y="1210"/>
                </a:cubicBezTo>
                <a:cubicBezTo>
                  <a:pt x="2861" y="1213"/>
                  <a:pt x="2854" y="1218"/>
                  <a:pt x="2855" y="1222"/>
                </a:cubicBezTo>
                <a:cubicBezTo>
                  <a:pt x="2863" y="1225"/>
                  <a:pt x="2856" y="1231"/>
                  <a:pt x="2857" y="1235"/>
                </a:cubicBezTo>
                <a:cubicBezTo>
                  <a:pt x="2861" y="1243"/>
                  <a:pt x="2857" y="1252"/>
                  <a:pt x="2858" y="1261"/>
                </a:cubicBezTo>
                <a:cubicBezTo>
                  <a:pt x="2860" y="1269"/>
                  <a:pt x="2861" y="1277"/>
                  <a:pt x="2858" y="1286"/>
                </a:cubicBezTo>
                <a:cubicBezTo>
                  <a:pt x="2860" y="1290"/>
                  <a:pt x="2861" y="1294"/>
                  <a:pt x="2859" y="1298"/>
                </a:cubicBezTo>
                <a:cubicBezTo>
                  <a:pt x="2861" y="1300"/>
                  <a:pt x="2864" y="1302"/>
                  <a:pt x="2862" y="1304"/>
                </a:cubicBezTo>
                <a:cubicBezTo>
                  <a:pt x="2860" y="1307"/>
                  <a:pt x="2863" y="1310"/>
                  <a:pt x="2859" y="1309"/>
                </a:cubicBezTo>
                <a:cubicBezTo>
                  <a:pt x="2855" y="1306"/>
                  <a:pt x="2861" y="1302"/>
                  <a:pt x="2855" y="1299"/>
                </a:cubicBezTo>
                <a:cubicBezTo>
                  <a:pt x="2852" y="1296"/>
                  <a:pt x="2857" y="1292"/>
                  <a:pt x="2856" y="1288"/>
                </a:cubicBezTo>
                <a:cubicBezTo>
                  <a:pt x="2851" y="1282"/>
                  <a:pt x="2849" y="1274"/>
                  <a:pt x="2847" y="1267"/>
                </a:cubicBezTo>
                <a:cubicBezTo>
                  <a:pt x="2845" y="1252"/>
                  <a:pt x="2835" y="1238"/>
                  <a:pt x="2832" y="1223"/>
                </a:cubicBezTo>
                <a:cubicBezTo>
                  <a:pt x="2826" y="1217"/>
                  <a:pt x="2827" y="1209"/>
                  <a:pt x="2819" y="1202"/>
                </a:cubicBezTo>
                <a:cubicBezTo>
                  <a:pt x="2820" y="1195"/>
                  <a:pt x="2812" y="1188"/>
                  <a:pt x="2814" y="1180"/>
                </a:cubicBezTo>
                <a:cubicBezTo>
                  <a:pt x="2804" y="1167"/>
                  <a:pt x="2804" y="1151"/>
                  <a:pt x="2792" y="1138"/>
                </a:cubicBezTo>
                <a:cubicBezTo>
                  <a:pt x="2793" y="1130"/>
                  <a:pt x="2790" y="1122"/>
                  <a:pt x="2784" y="1114"/>
                </a:cubicBezTo>
                <a:cubicBezTo>
                  <a:pt x="2791" y="1105"/>
                  <a:pt x="2782" y="1098"/>
                  <a:pt x="2781" y="1090"/>
                </a:cubicBezTo>
                <a:cubicBezTo>
                  <a:pt x="2776" y="1073"/>
                  <a:pt x="2772" y="1057"/>
                  <a:pt x="2772" y="1039"/>
                </a:cubicBezTo>
                <a:cubicBezTo>
                  <a:pt x="2769" y="1031"/>
                  <a:pt x="2765" y="1024"/>
                  <a:pt x="2769" y="1015"/>
                </a:cubicBezTo>
                <a:cubicBezTo>
                  <a:pt x="2758" y="1007"/>
                  <a:pt x="2770" y="997"/>
                  <a:pt x="2763" y="989"/>
                </a:cubicBezTo>
                <a:cubicBezTo>
                  <a:pt x="2762" y="972"/>
                  <a:pt x="2760" y="955"/>
                  <a:pt x="2758" y="938"/>
                </a:cubicBezTo>
                <a:cubicBezTo>
                  <a:pt x="2757" y="925"/>
                  <a:pt x="2764" y="911"/>
                  <a:pt x="2759" y="898"/>
                </a:cubicBezTo>
                <a:cubicBezTo>
                  <a:pt x="2752" y="907"/>
                  <a:pt x="2756" y="914"/>
                  <a:pt x="2752" y="922"/>
                </a:cubicBezTo>
                <a:cubicBezTo>
                  <a:pt x="2752" y="930"/>
                  <a:pt x="2753" y="937"/>
                  <a:pt x="2749" y="945"/>
                </a:cubicBezTo>
                <a:cubicBezTo>
                  <a:pt x="2754" y="960"/>
                  <a:pt x="2752" y="977"/>
                  <a:pt x="2753" y="992"/>
                </a:cubicBezTo>
                <a:cubicBezTo>
                  <a:pt x="2755" y="1000"/>
                  <a:pt x="2759" y="1007"/>
                  <a:pt x="2754" y="1015"/>
                </a:cubicBezTo>
                <a:cubicBezTo>
                  <a:pt x="2759" y="1022"/>
                  <a:pt x="2757" y="1031"/>
                  <a:pt x="2757" y="1039"/>
                </a:cubicBezTo>
                <a:cubicBezTo>
                  <a:pt x="2760" y="1046"/>
                  <a:pt x="2761" y="1054"/>
                  <a:pt x="2763" y="1061"/>
                </a:cubicBezTo>
                <a:cubicBezTo>
                  <a:pt x="2765" y="1065"/>
                  <a:pt x="2765" y="1069"/>
                  <a:pt x="2764" y="1074"/>
                </a:cubicBezTo>
                <a:cubicBezTo>
                  <a:pt x="2761" y="1078"/>
                  <a:pt x="2771" y="1081"/>
                  <a:pt x="2766" y="1086"/>
                </a:cubicBezTo>
                <a:cubicBezTo>
                  <a:pt x="2775" y="1089"/>
                  <a:pt x="2762" y="1095"/>
                  <a:pt x="2772" y="1097"/>
                </a:cubicBezTo>
                <a:cubicBezTo>
                  <a:pt x="2770" y="1102"/>
                  <a:pt x="2771" y="1106"/>
                  <a:pt x="2773" y="1109"/>
                </a:cubicBezTo>
                <a:cubicBezTo>
                  <a:pt x="2775" y="1118"/>
                  <a:pt x="2779" y="1125"/>
                  <a:pt x="2781" y="1133"/>
                </a:cubicBezTo>
                <a:cubicBezTo>
                  <a:pt x="2782" y="1141"/>
                  <a:pt x="2788" y="1147"/>
                  <a:pt x="2786" y="1155"/>
                </a:cubicBezTo>
                <a:cubicBezTo>
                  <a:pt x="2797" y="1162"/>
                  <a:pt x="2790" y="1171"/>
                  <a:pt x="2797" y="1179"/>
                </a:cubicBezTo>
                <a:cubicBezTo>
                  <a:pt x="2806" y="1186"/>
                  <a:pt x="2801" y="1195"/>
                  <a:pt x="2809" y="1202"/>
                </a:cubicBezTo>
                <a:cubicBezTo>
                  <a:pt x="2810" y="1210"/>
                  <a:pt x="2814" y="1218"/>
                  <a:pt x="2820" y="1225"/>
                </a:cubicBezTo>
                <a:cubicBezTo>
                  <a:pt x="2816" y="1233"/>
                  <a:pt x="2829" y="1239"/>
                  <a:pt x="2825" y="1247"/>
                </a:cubicBezTo>
                <a:cubicBezTo>
                  <a:pt x="2835" y="1254"/>
                  <a:pt x="2828" y="1263"/>
                  <a:pt x="2837" y="1270"/>
                </a:cubicBezTo>
                <a:cubicBezTo>
                  <a:pt x="2831" y="1280"/>
                  <a:pt x="2844" y="1286"/>
                  <a:pt x="2840" y="1295"/>
                </a:cubicBezTo>
                <a:cubicBezTo>
                  <a:pt x="2843" y="1299"/>
                  <a:pt x="2843" y="1303"/>
                  <a:pt x="2846" y="1306"/>
                </a:cubicBezTo>
                <a:cubicBezTo>
                  <a:pt x="2842" y="1309"/>
                  <a:pt x="2851" y="1319"/>
                  <a:pt x="2843" y="1315"/>
                </a:cubicBezTo>
                <a:cubicBezTo>
                  <a:pt x="2843" y="1310"/>
                  <a:pt x="2840" y="1306"/>
                  <a:pt x="2839" y="1301"/>
                </a:cubicBezTo>
                <a:cubicBezTo>
                  <a:pt x="2834" y="1296"/>
                  <a:pt x="2841" y="1290"/>
                  <a:pt x="2833" y="1285"/>
                </a:cubicBezTo>
                <a:cubicBezTo>
                  <a:pt x="2829" y="1276"/>
                  <a:pt x="2821" y="1266"/>
                  <a:pt x="2818" y="1256"/>
                </a:cubicBezTo>
                <a:cubicBezTo>
                  <a:pt x="2814" y="1247"/>
                  <a:pt x="2809" y="1237"/>
                  <a:pt x="2804" y="1227"/>
                </a:cubicBezTo>
                <a:cubicBezTo>
                  <a:pt x="2793" y="1219"/>
                  <a:pt x="2796" y="1208"/>
                  <a:pt x="2786" y="1199"/>
                </a:cubicBezTo>
                <a:cubicBezTo>
                  <a:pt x="2783" y="1179"/>
                  <a:pt x="2764" y="1160"/>
                  <a:pt x="2765" y="1140"/>
                </a:cubicBezTo>
                <a:cubicBezTo>
                  <a:pt x="2759" y="1130"/>
                  <a:pt x="2758" y="1120"/>
                  <a:pt x="2755" y="1110"/>
                </a:cubicBezTo>
                <a:cubicBezTo>
                  <a:pt x="2758" y="1104"/>
                  <a:pt x="2751" y="1099"/>
                  <a:pt x="2752" y="1094"/>
                </a:cubicBezTo>
                <a:cubicBezTo>
                  <a:pt x="2751" y="1088"/>
                  <a:pt x="2757" y="1082"/>
                  <a:pt x="2750" y="1077"/>
                </a:cubicBezTo>
                <a:cubicBezTo>
                  <a:pt x="2741" y="1086"/>
                  <a:pt x="2751" y="1093"/>
                  <a:pt x="2747" y="1101"/>
                </a:cubicBezTo>
                <a:cubicBezTo>
                  <a:pt x="2752" y="1108"/>
                  <a:pt x="2748" y="1116"/>
                  <a:pt x="2752" y="1123"/>
                </a:cubicBezTo>
                <a:cubicBezTo>
                  <a:pt x="2751" y="1131"/>
                  <a:pt x="2753" y="1138"/>
                  <a:pt x="2757" y="1145"/>
                </a:cubicBezTo>
                <a:cubicBezTo>
                  <a:pt x="2759" y="1153"/>
                  <a:pt x="2758" y="1161"/>
                  <a:pt x="2765" y="1169"/>
                </a:cubicBezTo>
                <a:cubicBezTo>
                  <a:pt x="2758" y="1185"/>
                  <a:pt x="2767" y="1199"/>
                  <a:pt x="2763" y="1214"/>
                </a:cubicBezTo>
                <a:cubicBezTo>
                  <a:pt x="2771" y="1236"/>
                  <a:pt x="2771" y="1259"/>
                  <a:pt x="2778" y="1281"/>
                </a:cubicBezTo>
                <a:cubicBezTo>
                  <a:pt x="2780" y="1292"/>
                  <a:pt x="2786" y="1303"/>
                  <a:pt x="2789" y="1314"/>
                </a:cubicBezTo>
                <a:cubicBezTo>
                  <a:pt x="2785" y="1320"/>
                  <a:pt x="2795" y="1324"/>
                  <a:pt x="2795" y="1330"/>
                </a:cubicBezTo>
                <a:cubicBezTo>
                  <a:pt x="2793" y="1333"/>
                  <a:pt x="2798" y="1335"/>
                  <a:pt x="2797" y="1338"/>
                </a:cubicBezTo>
                <a:cubicBezTo>
                  <a:pt x="2799" y="1341"/>
                  <a:pt x="2798" y="1345"/>
                  <a:pt x="2800" y="1348"/>
                </a:cubicBezTo>
                <a:cubicBezTo>
                  <a:pt x="2808" y="1352"/>
                  <a:pt x="2801" y="1359"/>
                  <a:pt x="2806" y="1364"/>
                </a:cubicBezTo>
                <a:cubicBezTo>
                  <a:pt x="2811" y="1369"/>
                  <a:pt x="2810" y="1376"/>
                  <a:pt x="2811" y="1382"/>
                </a:cubicBezTo>
                <a:cubicBezTo>
                  <a:pt x="2821" y="1386"/>
                  <a:pt x="2808" y="1393"/>
                  <a:pt x="2817" y="1397"/>
                </a:cubicBezTo>
                <a:cubicBezTo>
                  <a:pt x="2811" y="1404"/>
                  <a:pt x="2822" y="1409"/>
                  <a:pt x="2818" y="1416"/>
                </a:cubicBezTo>
                <a:cubicBezTo>
                  <a:pt x="2825" y="1427"/>
                  <a:pt x="2823" y="1439"/>
                  <a:pt x="2824" y="1450"/>
                </a:cubicBezTo>
                <a:cubicBezTo>
                  <a:pt x="2826" y="1462"/>
                  <a:pt x="2827" y="1473"/>
                  <a:pt x="2827" y="1485"/>
                </a:cubicBezTo>
                <a:cubicBezTo>
                  <a:pt x="2826" y="1489"/>
                  <a:pt x="2826" y="1493"/>
                  <a:pt x="2825" y="1498"/>
                </a:cubicBezTo>
                <a:cubicBezTo>
                  <a:pt x="2829" y="1502"/>
                  <a:pt x="2818" y="1508"/>
                  <a:pt x="2825" y="1512"/>
                </a:cubicBezTo>
                <a:cubicBezTo>
                  <a:pt x="2818" y="1522"/>
                  <a:pt x="2818" y="1531"/>
                  <a:pt x="2818" y="1540"/>
                </a:cubicBezTo>
                <a:cubicBezTo>
                  <a:pt x="2813" y="1550"/>
                  <a:pt x="2816" y="1558"/>
                  <a:pt x="2812" y="1568"/>
                </a:cubicBezTo>
                <a:cubicBezTo>
                  <a:pt x="2812" y="1572"/>
                  <a:pt x="2810" y="1576"/>
                  <a:pt x="2805" y="1581"/>
                </a:cubicBezTo>
                <a:cubicBezTo>
                  <a:pt x="2807" y="1582"/>
                  <a:pt x="2807" y="1584"/>
                  <a:pt x="2805" y="1587"/>
                </a:cubicBezTo>
                <a:cubicBezTo>
                  <a:pt x="2803" y="1591"/>
                  <a:pt x="2798" y="1595"/>
                  <a:pt x="2797" y="1593"/>
                </a:cubicBezTo>
                <a:cubicBezTo>
                  <a:pt x="2798" y="1591"/>
                  <a:pt x="2799" y="1589"/>
                  <a:pt x="2799" y="1587"/>
                </a:cubicBezTo>
                <a:cubicBezTo>
                  <a:pt x="2800" y="1582"/>
                  <a:pt x="2798" y="1577"/>
                  <a:pt x="2802" y="1571"/>
                </a:cubicBezTo>
                <a:cubicBezTo>
                  <a:pt x="2807" y="1563"/>
                  <a:pt x="2800" y="1556"/>
                  <a:pt x="2805" y="1548"/>
                </a:cubicBezTo>
                <a:cubicBezTo>
                  <a:pt x="2801" y="1545"/>
                  <a:pt x="2808" y="1541"/>
                  <a:pt x="2805" y="1538"/>
                </a:cubicBezTo>
                <a:cubicBezTo>
                  <a:pt x="2804" y="1534"/>
                  <a:pt x="2805" y="1529"/>
                  <a:pt x="2808" y="1525"/>
                </a:cubicBezTo>
                <a:cubicBezTo>
                  <a:pt x="2803" y="1518"/>
                  <a:pt x="2807" y="1510"/>
                  <a:pt x="2807" y="1502"/>
                </a:cubicBezTo>
                <a:cubicBezTo>
                  <a:pt x="2807" y="1487"/>
                  <a:pt x="2810" y="1471"/>
                  <a:pt x="2805" y="1457"/>
                </a:cubicBezTo>
                <a:cubicBezTo>
                  <a:pt x="2807" y="1441"/>
                  <a:pt x="2797" y="1428"/>
                  <a:pt x="2803" y="1412"/>
                </a:cubicBezTo>
                <a:cubicBezTo>
                  <a:pt x="2790" y="1404"/>
                  <a:pt x="2798" y="1393"/>
                  <a:pt x="2791" y="1384"/>
                </a:cubicBezTo>
                <a:cubicBezTo>
                  <a:pt x="2789" y="1374"/>
                  <a:pt x="2780" y="1365"/>
                  <a:pt x="2780" y="1355"/>
                </a:cubicBezTo>
                <a:cubicBezTo>
                  <a:pt x="2775" y="1345"/>
                  <a:pt x="2772" y="1335"/>
                  <a:pt x="2770" y="1325"/>
                </a:cubicBezTo>
                <a:cubicBezTo>
                  <a:pt x="2769" y="1321"/>
                  <a:pt x="2763" y="1316"/>
                  <a:pt x="2766" y="1311"/>
                </a:cubicBezTo>
                <a:cubicBezTo>
                  <a:pt x="2764" y="1308"/>
                  <a:pt x="2764" y="1295"/>
                  <a:pt x="2756" y="1300"/>
                </a:cubicBezTo>
                <a:cubicBezTo>
                  <a:pt x="2757" y="1305"/>
                  <a:pt x="2760" y="1309"/>
                  <a:pt x="2760" y="1314"/>
                </a:cubicBezTo>
                <a:cubicBezTo>
                  <a:pt x="2757" y="1319"/>
                  <a:pt x="2763" y="1323"/>
                  <a:pt x="2764" y="1328"/>
                </a:cubicBezTo>
                <a:cubicBezTo>
                  <a:pt x="2761" y="1338"/>
                  <a:pt x="2769" y="1347"/>
                  <a:pt x="2768" y="1356"/>
                </a:cubicBezTo>
                <a:cubicBezTo>
                  <a:pt x="2777" y="1365"/>
                  <a:pt x="2771" y="1375"/>
                  <a:pt x="2780" y="1384"/>
                </a:cubicBezTo>
                <a:cubicBezTo>
                  <a:pt x="2779" y="1394"/>
                  <a:pt x="2784" y="1403"/>
                  <a:pt x="2788" y="1412"/>
                </a:cubicBezTo>
                <a:cubicBezTo>
                  <a:pt x="2786" y="1422"/>
                  <a:pt x="2792" y="1432"/>
                  <a:pt x="2790" y="1442"/>
                </a:cubicBezTo>
                <a:cubicBezTo>
                  <a:pt x="2793" y="1452"/>
                  <a:pt x="2791" y="1463"/>
                  <a:pt x="2796" y="1473"/>
                </a:cubicBezTo>
                <a:cubicBezTo>
                  <a:pt x="2792" y="1483"/>
                  <a:pt x="2797" y="1492"/>
                  <a:pt x="2792" y="1502"/>
                </a:cubicBezTo>
                <a:cubicBezTo>
                  <a:pt x="2796" y="1511"/>
                  <a:pt x="2792" y="1522"/>
                  <a:pt x="2792" y="1531"/>
                </a:cubicBezTo>
                <a:cubicBezTo>
                  <a:pt x="2796" y="1535"/>
                  <a:pt x="2788" y="1541"/>
                  <a:pt x="2792" y="1546"/>
                </a:cubicBezTo>
                <a:cubicBezTo>
                  <a:pt x="2790" y="1551"/>
                  <a:pt x="2796" y="1555"/>
                  <a:pt x="2788" y="1561"/>
                </a:cubicBezTo>
                <a:cubicBezTo>
                  <a:pt x="2787" y="1569"/>
                  <a:pt x="2787" y="1578"/>
                  <a:pt x="2786" y="1587"/>
                </a:cubicBezTo>
                <a:cubicBezTo>
                  <a:pt x="2786" y="1588"/>
                  <a:pt x="2786" y="1590"/>
                  <a:pt x="2786" y="1592"/>
                </a:cubicBezTo>
                <a:cubicBezTo>
                  <a:pt x="2775" y="1608"/>
                  <a:pt x="2779" y="1622"/>
                  <a:pt x="2770" y="1638"/>
                </a:cubicBezTo>
                <a:cubicBezTo>
                  <a:pt x="2766" y="1632"/>
                  <a:pt x="2762" y="1626"/>
                  <a:pt x="2761" y="1620"/>
                </a:cubicBezTo>
                <a:cubicBezTo>
                  <a:pt x="2759" y="1614"/>
                  <a:pt x="2765" y="1607"/>
                  <a:pt x="2765" y="1601"/>
                </a:cubicBezTo>
                <a:cubicBezTo>
                  <a:pt x="2764" y="1597"/>
                  <a:pt x="2768" y="1591"/>
                  <a:pt x="2769" y="1587"/>
                </a:cubicBezTo>
                <a:cubicBezTo>
                  <a:pt x="2769" y="1585"/>
                  <a:pt x="2769" y="1584"/>
                  <a:pt x="2768" y="1582"/>
                </a:cubicBezTo>
                <a:cubicBezTo>
                  <a:pt x="2773" y="1575"/>
                  <a:pt x="2777" y="1568"/>
                  <a:pt x="2768" y="1563"/>
                </a:cubicBezTo>
                <a:cubicBezTo>
                  <a:pt x="2757" y="1562"/>
                  <a:pt x="2769" y="1574"/>
                  <a:pt x="2759" y="1579"/>
                </a:cubicBezTo>
                <a:cubicBezTo>
                  <a:pt x="2762" y="1581"/>
                  <a:pt x="2760" y="1584"/>
                  <a:pt x="2757" y="1587"/>
                </a:cubicBezTo>
                <a:cubicBezTo>
                  <a:pt x="2756" y="1588"/>
                  <a:pt x="2756" y="1589"/>
                  <a:pt x="2755" y="1590"/>
                </a:cubicBezTo>
                <a:cubicBezTo>
                  <a:pt x="2758" y="1593"/>
                  <a:pt x="2753" y="1597"/>
                  <a:pt x="2750" y="1601"/>
                </a:cubicBezTo>
                <a:cubicBezTo>
                  <a:pt x="2749" y="1596"/>
                  <a:pt x="2746" y="1591"/>
                  <a:pt x="2742" y="1587"/>
                </a:cubicBezTo>
                <a:cubicBezTo>
                  <a:pt x="2738" y="1581"/>
                  <a:pt x="2733" y="1575"/>
                  <a:pt x="2731" y="1569"/>
                </a:cubicBezTo>
                <a:cubicBezTo>
                  <a:pt x="2721" y="1558"/>
                  <a:pt x="2716" y="1547"/>
                  <a:pt x="2704" y="1537"/>
                </a:cubicBezTo>
                <a:cubicBezTo>
                  <a:pt x="2693" y="1552"/>
                  <a:pt x="2700" y="1564"/>
                  <a:pt x="2715" y="1575"/>
                </a:cubicBezTo>
                <a:cubicBezTo>
                  <a:pt x="2714" y="1577"/>
                  <a:pt x="2715" y="1579"/>
                  <a:pt x="2714" y="1581"/>
                </a:cubicBezTo>
                <a:cubicBezTo>
                  <a:pt x="2713" y="1583"/>
                  <a:pt x="2714" y="1585"/>
                  <a:pt x="2715" y="1587"/>
                </a:cubicBezTo>
                <a:cubicBezTo>
                  <a:pt x="2716" y="1588"/>
                  <a:pt x="2716" y="1588"/>
                  <a:pt x="2715" y="1589"/>
                </a:cubicBezTo>
                <a:cubicBezTo>
                  <a:pt x="2722" y="1593"/>
                  <a:pt x="2725" y="1598"/>
                  <a:pt x="2719" y="1603"/>
                </a:cubicBezTo>
                <a:cubicBezTo>
                  <a:pt x="2728" y="1607"/>
                  <a:pt x="2724" y="1612"/>
                  <a:pt x="2727" y="1617"/>
                </a:cubicBezTo>
                <a:cubicBezTo>
                  <a:pt x="2729" y="1621"/>
                  <a:pt x="2731" y="1626"/>
                  <a:pt x="2731" y="1631"/>
                </a:cubicBezTo>
                <a:cubicBezTo>
                  <a:pt x="2728" y="1638"/>
                  <a:pt x="2738" y="1643"/>
                  <a:pt x="2734" y="1651"/>
                </a:cubicBezTo>
                <a:cubicBezTo>
                  <a:pt x="2724" y="1675"/>
                  <a:pt x="2719" y="1698"/>
                  <a:pt x="2708" y="1722"/>
                </a:cubicBezTo>
                <a:cubicBezTo>
                  <a:pt x="2704" y="1731"/>
                  <a:pt x="2699" y="1740"/>
                  <a:pt x="2692" y="1750"/>
                </a:cubicBezTo>
                <a:cubicBezTo>
                  <a:pt x="2687" y="1758"/>
                  <a:pt x="2701" y="1764"/>
                  <a:pt x="2697" y="1772"/>
                </a:cubicBezTo>
                <a:cubicBezTo>
                  <a:pt x="2692" y="1778"/>
                  <a:pt x="2684" y="1785"/>
                  <a:pt x="2695" y="1789"/>
                </a:cubicBezTo>
                <a:cubicBezTo>
                  <a:pt x="2702" y="1791"/>
                  <a:pt x="2707" y="1771"/>
                  <a:pt x="2715" y="1782"/>
                </a:cubicBezTo>
                <a:cubicBezTo>
                  <a:pt x="2718" y="1779"/>
                  <a:pt x="2718" y="1776"/>
                  <a:pt x="2718" y="1773"/>
                </a:cubicBezTo>
                <a:cubicBezTo>
                  <a:pt x="2720" y="1771"/>
                  <a:pt x="2726" y="1771"/>
                  <a:pt x="2723" y="1766"/>
                </a:cubicBezTo>
                <a:cubicBezTo>
                  <a:pt x="2728" y="1754"/>
                  <a:pt x="2736" y="1759"/>
                  <a:pt x="2742" y="1755"/>
                </a:cubicBezTo>
                <a:cubicBezTo>
                  <a:pt x="2739" y="1753"/>
                  <a:pt x="2743" y="1750"/>
                  <a:pt x="2741" y="1747"/>
                </a:cubicBezTo>
                <a:cubicBezTo>
                  <a:pt x="2738" y="1744"/>
                  <a:pt x="2743" y="1740"/>
                  <a:pt x="2746" y="1736"/>
                </a:cubicBezTo>
                <a:cubicBezTo>
                  <a:pt x="2750" y="1730"/>
                  <a:pt x="2755" y="1727"/>
                  <a:pt x="2760" y="1722"/>
                </a:cubicBezTo>
                <a:cubicBezTo>
                  <a:pt x="2763" y="1719"/>
                  <a:pt x="2766" y="1715"/>
                  <a:pt x="2769" y="1710"/>
                </a:cubicBezTo>
                <a:cubicBezTo>
                  <a:pt x="2780" y="1702"/>
                  <a:pt x="2784" y="1699"/>
                  <a:pt x="2791" y="1686"/>
                </a:cubicBezTo>
                <a:cubicBezTo>
                  <a:pt x="2799" y="1687"/>
                  <a:pt x="2806" y="1673"/>
                  <a:pt x="2814" y="1675"/>
                </a:cubicBezTo>
                <a:cubicBezTo>
                  <a:pt x="2821" y="1668"/>
                  <a:pt x="2829" y="1667"/>
                  <a:pt x="2837" y="1664"/>
                </a:cubicBezTo>
                <a:cubicBezTo>
                  <a:pt x="2845" y="1660"/>
                  <a:pt x="2853" y="1659"/>
                  <a:pt x="2861" y="1656"/>
                </a:cubicBezTo>
                <a:cubicBezTo>
                  <a:pt x="2868" y="1654"/>
                  <a:pt x="2875" y="1658"/>
                  <a:pt x="2882" y="1655"/>
                </a:cubicBezTo>
                <a:cubicBezTo>
                  <a:pt x="2882" y="1648"/>
                  <a:pt x="2882" y="1648"/>
                  <a:pt x="2882" y="1648"/>
                </a:cubicBezTo>
                <a:cubicBezTo>
                  <a:pt x="2877" y="1646"/>
                  <a:pt x="2871" y="1647"/>
                  <a:pt x="2866" y="1649"/>
                </a:cubicBezTo>
                <a:cubicBezTo>
                  <a:pt x="2859" y="1646"/>
                  <a:pt x="2853" y="1651"/>
                  <a:pt x="2846" y="1648"/>
                </a:cubicBezTo>
                <a:cubicBezTo>
                  <a:pt x="2840" y="1653"/>
                  <a:pt x="2833" y="1650"/>
                  <a:pt x="2828" y="1657"/>
                </a:cubicBezTo>
                <a:cubicBezTo>
                  <a:pt x="2821" y="1653"/>
                  <a:pt x="2817" y="1663"/>
                  <a:pt x="2810" y="1661"/>
                </a:cubicBezTo>
                <a:cubicBezTo>
                  <a:pt x="2805" y="1669"/>
                  <a:pt x="2798" y="1664"/>
                  <a:pt x="2793" y="1674"/>
                </a:cubicBezTo>
                <a:cubicBezTo>
                  <a:pt x="2786" y="1671"/>
                  <a:pt x="2781" y="1685"/>
                  <a:pt x="2773" y="1681"/>
                </a:cubicBezTo>
                <a:cubicBezTo>
                  <a:pt x="2776" y="1669"/>
                  <a:pt x="2779" y="1676"/>
                  <a:pt x="2786" y="1669"/>
                </a:cubicBezTo>
                <a:cubicBezTo>
                  <a:pt x="2789" y="1661"/>
                  <a:pt x="2793" y="1654"/>
                  <a:pt x="2800" y="1646"/>
                </a:cubicBezTo>
                <a:cubicBezTo>
                  <a:pt x="2808" y="1639"/>
                  <a:pt x="2816" y="1637"/>
                  <a:pt x="2824" y="1628"/>
                </a:cubicBezTo>
                <a:cubicBezTo>
                  <a:pt x="2829" y="1631"/>
                  <a:pt x="2832" y="1618"/>
                  <a:pt x="2838" y="1624"/>
                </a:cubicBezTo>
                <a:cubicBezTo>
                  <a:pt x="2842" y="1616"/>
                  <a:pt x="2847" y="1620"/>
                  <a:pt x="2851" y="1612"/>
                </a:cubicBezTo>
                <a:cubicBezTo>
                  <a:pt x="2856" y="1613"/>
                  <a:pt x="2860" y="1607"/>
                  <a:pt x="2864" y="1604"/>
                </a:cubicBezTo>
                <a:cubicBezTo>
                  <a:pt x="2870" y="1610"/>
                  <a:pt x="2873" y="1597"/>
                  <a:pt x="2878" y="1600"/>
                </a:cubicBezTo>
                <a:cubicBezTo>
                  <a:pt x="2879" y="1599"/>
                  <a:pt x="2881" y="1597"/>
                  <a:pt x="2882" y="1596"/>
                </a:cubicBezTo>
                <a:cubicBezTo>
                  <a:pt x="2882" y="1583"/>
                  <a:pt x="2882" y="1583"/>
                  <a:pt x="2882" y="1583"/>
                </a:cubicBezTo>
                <a:cubicBezTo>
                  <a:pt x="2881" y="1584"/>
                  <a:pt x="2879" y="1585"/>
                  <a:pt x="2878" y="1587"/>
                </a:cubicBezTo>
                <a:cubicBezTo>
                  <a:pt x="2877" y="1588"/>
                  <a:pt x="2876" y="1589"/>
                  <a:pt x="2875" y="1590"/>
                </a:cubicBezTo>
                <a:cubicBezTo>
                  <a:pt x="2866" y="1587"/>
                  <a:pt x="2859" y="1599"/>
                  <a:pt x="2851" y="1598"/>
                </a:cubicBezTo>
                <a:cubicBezTo>
                  <a:pt x="2847" y="1602"/>
                  <a:pt x="2844" y="1604"/>
                  <a:pt x="2839" y="1603"/>
                </a:cubicBezTo>
                <a:cubicBezTo>
                  <a:pt x="2835" y="1606"/>
                  <a:pt x="2831" y="1612"/>
                  <a:pt x="2826" y="1611"/>
                </a:cubicBezTo>
                <a:cubicBezTo>
                  <a:pt x="2829" y="1600"/>
                  <a:pt x="2840" y="1594"/>
                  <a:pt x="2851" y="1587"/>
                </a:cubicBezTo>
                <a:cubicBezTo>
                  <a:pt x="2856" y="1583"/>
                  <a:pt x="2861" y="1580"/>
                  <a:pt x="2864" y="1575"/>
                </a:cubicBezTo>
                <a:cubicBezTo>
                  <a:pt x="2871" y="1575"/>
                  <a:pt x="2876" y="1570"/>
                  <a:pt x="2882" y="1567"/>
                </a:cubicBezTo>
                <a:cubicBezTo>
                  <a:pt x="2882" y="1556"/>
                  <a:pt x="2882" y="1556"/>
                  <a:pt x="2882" y="1556"/>
                </a:cubicBezTo>
                <a:cubicBezTo>
                  <a:pt x="2880" y="1558"/>
                  <a:pt x="2877" y="1559"/>
                  <a:pt x="2874" y="1557"/>
                </a:cubicBezTo>
                <a:cubicBezTo>
                  <a:pt x="2867" y="1560"/>
                  <a:pt x="2859" y="1569"/>
                  <a:pt x="2851" y="1569"/>
                </a:cubicBezTo>
                <a:cubicBezTo>
                  <a:pt x="2857" y="1564"/>
                  <a:pt x="2864" y="1558"/>
                  <a:pt x="2869" y="1549"/>
                </a:cubicBezTo>
                <a:cubicBezTo>
                  <a:pt x="2873" y="1546"/>
                  <a:pt x="2878" y="1544"/>
                  <a:pt x="2882" y="1542"/>
                </a:cubicBezTo>
                <a:cubicBezTo>
                  <a:pt x="2882" y="1527"/>
                  <a:pt x="2882" y="1527"/>
                  <a:pt x="2882" y="1527"/>
                </a:cubicBezTo>
                <a:cubicBezTo>
                  <a:pt x="2879" y="1529"/>
                  <a:pt x="2876" y="1530"/>
                  <a:pt x="2873" y="1530"/>
                </a:cubicBezTo>
                <a:cubicBezTo>
                  <a:pt x="2857" y="1547"/>
                  <a:pt x="2841" y="1562"/>
                  <a:pt x="2826" y="1578"/>
                </a:cubicBezTo>
                <a:cubicBezTo>
                  <a:pt x="2820" y="1568"/>
                  <a:pt x="2837" y="1555"/>
                  <a:pt x="2837" y="1544"/>
                </a:cubicBezTo>
                <a:cubicBezTo>
                  <a:pt x="2840" y="1536"/>
                  <a:pt x="2845" y="1542"/>
                  <a:pt x="2849" y="1538"/>
                </a:cubicBezTo>
                <a:cubicBezTo>
                  <a:pt x="2853" y="1539"/>
                  <a:pt x="2856" y="1529"/>
                  <a:pt x="2861" y="1532"/>
                </a:cubicBezTo>
                <a:cubicBezTo>
                  <a:pt x="2862" y="1523"/>
                  <a:pt x="2873" y="1516"/>
                  <a:pt x="2882" y="1508"/>
                </a:cubicBezTo>
                <a:cubicBezTo>
                  <a:pt x="2882" y="1480"/>
                  <a:pt x="2882" y="1480"/>
                  <a:pt x="2882" y="1480"/>
                </a:cubicBezTo>
                <a:cubicBezTo>
                  <a:pt x="2881" y="1479"/>
                  <a:pt x="2881" y="1479"/>
                  <a:pt x="2880" y="1478"/>
                </a:cubicBezTo>
                <a:cubicBezTo>
                  <a:pt x="2881" y="1476"/>
                  <a:pt x="2881" y="1475"/>
                  <a:pt x="2882" y="1474"/>
                </a:cubicBezTo>
                <a:cubicBezTo>
                  <a:pt x="2882" y="1413"/>
                  <a:pt x="2882" y="1413"/>
                  <a:pt x="2882" y="1413"/>
                </a:cubicBezTo>
                <a:cubicBezTo>
                  <a:pt x="2881" y="1415"/>
                  <a:pt x="2880" y="1417"/>
                  <a:pt x="2880" y="1420"/>
                </a:cubicBezTo>
                <a:cubicBezTo>
                  <a:pt x="2879" y="1425"/>
                  <a:pt x="2878" y="1431"/>
                  <a:pt x="2874" y="1437"/>
                </a:cubicBezTo>
                <a:close/>
                <a:moveTo>
                  <a:pt x="2744" y="1695"/>
                </a:moveTo>
                <a:cubicBezTo>
                  <a:pt x="2740" y="1701"/>
                  <a:pt x="2735" y="1707"/>
                  <a:pt x="2730" y="1713"/>
                </a:cubicBezTo>
                <a:cubicBezTo>
                  <a:pt x="2727" y="1717"/>
                  <a:pt x="2730" y="1719"/>
                  <a:pt x="2727" y="1722"/>
                </a:cubicBezTo>
                <a:cubicBezTo>
                  <a:pt x="2727" y="1722"/>
                  <a:pt x="2727" y="1722"/>
                  <a:pt x="2727" y="1722"/>
                </a:cubicBezTo>
                <a:cubicBezTo>
                  <a:pt x="2726" y="1724"/>
                  <a:pt x="2724" y="1727"/>
                  <a:pt x="2722" y="1729"/>
                </a:cubicBezTo>
                <a:cubicBezTo>
                  <a:pt x="2720" y="1731"/>
                  <a:pt x="2719" y="1734"/>
                  <a:pt x="2717" y="1736"/>
                </a:cubicBezTo>
                <a:cubicBezTo>
                  <a:pt x="2714" y="1733"/>
                  <a:pt x="2719" y="1729"/>
                  <a:pt x="2722" y="1725"/>
                </a:cubicBezTo>
                <a:cubicBezTo>
                  <a:pt x="2722" y="1724"/>
                  <a:pt x="2723" y="1723"/>
                  <a:pt x="2723" y="1722"/>
                </a:cubicBezTo>
                <a:cubicBezTo>
                  <a:pt x="2725" y="1716"/>
                  <a:pt x="2726" y="1711"/>
                  <a:pt x="2725" y="1706"/>
                </a:cubicBezTo>
                <a:cubicBezTo>
                  <a:pt x="2732" y="1700"/>
                  <a:pt x="2729" y="1696"/>
                  <a:pt x="2733" y="1690"/>
                </a:cubicBezTo>
                <a:cubicBezTo>
                  <a:pt x="2735" y="1685"/>
                  <a:pt x="2739" y="1680"/>
                  <a:pt x="2738" y="1675"/>
                </a:cubicBezTo>
                <a:cubicBezTo>
                  <a:pt x="2742" y="1672"/>
                  <a:pt x="2742" y="1678"/>
                  <a:pt x="2744" y="1681"/>
                </a:cubicBezTo>
                <a:cubicBezTo>
                  <a:pt x="2744" y="1685"/>
                  <a:pt x="2743" y="1690"/>
                  <a:pt x="2744" y="1695"/>
                </a:cubicBezTo>
                <a:close/>
                <a:moveTo>
                  <a:pt x="2809" y="1624"/>
                </a:moveTo>
                <a:cubicBezTo>
                  <a:pt x="2804" y="1617"/>
                  <a:pt x="2817" y="1615"/>
                  <a:pt x="2820" y="1610"/>
                </a:cubicBezTo>
                <a:cubicBezTo>
                  <a:pt x="2830" y="1617"/>
                  <a:pt x="2812" y="1620"/>
                  <a:pt x="2809" y="1624"/>
                </a:cubicBezTo>
                <a:close/>
                <a:moveTo>
                  <a:pt x="2842" y="1485"/>
                </a:moveTo>
                <a:cubicBezTo>
                  <a:pt x="2836" y="1490"/>
                  <a:pt x="2840" y="1477"/>
                  <a:pt x="2842" y="1475"/>
                </a:cubicBezTo>
                <a:cubicBezTo>
                  <a:pt x="2843" y="1478"/>
                  <a:pt x="2843" y="1481"/>
                  <a:pt x="2842" y="1485"/>
                </a:cubicBezTo>
                <a:close/>
                <a:moveTo>
                  <a:pt x="2842" y="1470"/>
                </a:moveTo>
                <a:cubicBezTo>
                  <a:pt x="2839" y="1446"/>
                  <a:pt x="2834" y="1422"/>
                  <a:pt x="2832" y="1397"/>
                </a:cubicBezTo>
                <a:cubicBezTo>
                  <a:pt x="2829" y="1392"/>
                  <a:pt x="2825" y="1386"/>
                  <a:pt x="2827" y="1379"/>
                </a:cubicBezTo>
                <a:cubicBezTo>
                  <a:pt x="2823" y="1374"/>
                  <a:pt x="2819" y="1368"/>
                  <a:pt x="2823" y="1361"/>
                </a:cubicBezTo>
                <a:cubicBezTo>
                  <a:pt x="2813" y="1356"/>
                  <a:pt x="2815" y="1350"/>
                  <a:pt x="2814" y="1344"/>
                </a:cubicBezTo>
                <a:cubicBezTo>
                  <a:pt x="2806" y="1340"/>
                  <a:pt x="2813" y="1333"/>
                  <a:pt x="2808" y="1328"/>
                </a:cubicBezTo>
                <a:cubicBezTo>
                  <a:pt x="2809" y="1326"/>
                  <a:pt x="2806" y="1324"/>
                  <a:pt x="2805" y="1322"/>
                </a:cubicBezTo>
                <a:cubicBezTo>
                  <a:pt x="2803" y="1320"/>
                  <a:pt x="2805" y="1320"/>
                  <a:pt x="2804" y="1318"/>
                </a:cubicBezTo>
                <a:cubicBezTo>
                  <a:pt x="2803" y="1316"/>
                  <a:pt x="2802" y="1310"/>
                  <a:pt x="2798" y="1307"/>
                </a:cubicBezTo>
                <a:cubicBezTo>
                  <a:pt x="2796" y="1305"/>
                  <a:pt x="2793" y="1298"/>
                  <a:pt x="2794" y="1293"/>
                </a:cubicBezTo>
                <a:cubicBezTo>
                  <a:pt x="2787" y="1282"/>
                  <a:pt x="2785" y="1271"/>
                  <a:pt x="2784" y="1259"/>
                </a:cubicBezTo>
                <a:cubicBezTo>
                  <a:pt x="2778" y="1257"/>
                  <a:pt x="2784" y="1252"/>
                  <a:pt x="2780" y="1249"/>
                </a:cubicBezTo>
                <a:cubicBezTo>
                  <a:pt x="2779" y="1247"/>
                  <a:pt x="2778" y="1244"/>
                  <a:pt x="2779" y="1241"/>
                </a:cubicBezTo>
                <a:cubicBezTo>
                  <a:pt x="2778" y="1235"/>
                  <a:pt x="2772" y="1230"/>
                  <a:pt x="2774" y="1223"/>
                </a:cubicBezTo>
                <a:cubicBezTo>
                  <a:pt x="2770" y="1218"/>
                  <a:pt x="2774" y="1211"/>
                  <a:pt x="2770" y="1205"/>
                </a:cubicBezTo>
                <a:cubicBezTo>
                  <a:pt x="2771" y="1202"/>
                  <a:pt x="2767" y="1200"/>
                  <a:pt x="2769" y="1197"/>
                </a:cubicBezTo>
                <a:cubicBezTo>
                  <a:pt x="2769" y="1194"/>
                  <a:pt x="2770" y="1191"/>
                  <a:pt x="2768" y="1189"/>
                </a:cubicBezTo>
                <a:cubicBezTo>
                  <a:pt x="2775" y="1185"/>
                  <a:pt x="2774" y="1199"/>
                  <a:pt x="2776" y="1202"/>
                </a:cubicBezTo>
                <a:cubicBezTo>
                  <a:pt x="2778" y="1207"/>
                  <a:pt x="2788" y="1212"/>
                  <a:pt x="2782" y="1218"/>
                </a:cubicBezTo>
                <a:cubicBezTo>
                  <a:pt x="2791" y="1222"/>
                  <a:pt x="2790" y="1228"/>
                  <a:pt x="2792" y="1233"/>
                </a:cubicBezTo>
                <a:cubicBezTo>
                  <a:pt x="2800" y="1238"/>
                  <a:pt x="2796" y="1244"/>
                  <a:pt x="2803" y="1248"/>
                </a:cubicBezTo>
                <a:cubicBezTo>
                  <a:pt x="2802" y="1259"/>
                  <a:pt x="2812" y="1269"/>
                  <a:pt x="2815" y="1280"/>
                </a:cubicBezTo>
                <a:cubicBezTo>
                  <a:pt x="2823" y="1290"/>
                  <a:pt x="2822" y="1301"/>
                  <a:pt x="2832" y="1310"/>
                </a:cubicBezTo>
                <a:cubicBezTo>
                  <a:pt x="2832" y="1326"/>
                  <a:pt x="2838" y="1340"/>
                  <a:pt x="2842" y="1355"/>
                </a:cubicBezTo>
                <a:cubicBezTo>
                  <a:pt x="2841" y="1360"/>
                  <a:pt x="2842" y="1366"/>
                  <a:pt x="2845" y="1371"/>
                </a:cubicBezTo>
                <a:cubicBezTo>
                  <a:pt x="2836" y="1378"/>
                  <a:pt x="2850" y="1381"/>
                  <a:pt x="2843" y="1388"/>
                </a:cubicBezTo>
                <a:cubicBezTo>
                  <a:pt x="2848" y="1398"/>
                  <a:pt x="2848" y="1409"/>
                  <a:pt x="2851" y="1420"/>
                </a:cubicBezTo>
                <a:cubicBezTo>
                  <a:pt x="2844" y="1437"/>
                  <a:pt x="2849" y="1453"/>
                  <a:pt x="2842" y="1470"/>
                </a:cubicBezTo>
                <a:close/>
                <a:moveTo>
                  <a:pt x="2853" y="1519"/>
                </a:moveTo>
                <a:cubicBezTo>
                  <a:pt x="2851" y="1518"/>
                  <a:pt x="2852" y="1513"/>
                  <a:pt x="2854" y="1512"/>
                </a:cubicBezTo>
                <a:cubicBezTo>
                  <a:pt x="2863" y="1507"/>
                  <a:pt x="2855" y="1520"/>
                  <a:pt x="2853" y="1519"/>
                </a:cubicBezTo>
                <a:close/>
                <a:moveTo>
                  <a:pt x="2871" y="1489"/>
                </a:moveTo>
                <a:cubicBezTo>
                  <a:pt x="2870" y="1487"/>
                  <a:pt x="2868" y="1488"/>
                  <a:pt x="2867" y="1490"/>
                </a:cubicBezTo>
                <a:cubicBezTo>
                  <a:pt x="2865" y="1487"/>
                  <a:pt x="2868" y="1484"/>
                  <a:pt x="2870" y="1481"/>
                </a:cubicBezTo>
                <a:cubicBezTo>
                  <a:pt x="2875" y="1483"/>
                  <a:pt x="2873" y="1486"/>
                  <a:pt x="2871" y="1489"/>
                </a:cubicBezTo>
                <a:close/>
                <a:moveTo>
                  <a:pt x="2822" y="1823"/>
                </a:moveTo>
                <a:cubicBezTo>
                  <a:pt x="2816" y="1820"/>
                  <a:pt x="2808" y="1827"/>
                  <a:pt x="2803" y="1820"/>
                </a:cubicBezTo>
                <a:cubicBezTo>
                  <a:pt x="2800" y="1822"/>
                  <a:pt x="2796" y="1825"/>
                  <a:pt x="2794" y="1823"/>
                </a:cubicBezTo>
                <a:cubicBezTo>
                  <a:pt x="2791" y="1826"/>
                  <a:pt x="2786" y="1823"/>
                  <a:pt x="2787" y="1827"/>
                </a:cubicBezTo>
                <a:cubicBezTo>
                  <a:pt x="2799" y="1827"/>
                  <a:pt x="2810" y="1829"/>
                  <a:pt x="2822" y="1829"/>
                </a:cubicBezTo>
                <a:cubicBezTo>
                  <a:pt x="2835" y="1827"/>
                  <a:pt x="2845" y="1833"/>
                  <a:pt x="2858" y="1827"/>
                </a:cubicBezTo>
                <a:cubicBezTo>
                  <a:pt x="2864" y="1830"/>
                  <a:pt x="2869" y="1835"/>
                  <a:pt x="2876" y="1833"/>
                </a:cubicBezTo>
                <a:cubicBezTo>
                  <a:pt x="2878" y="1834"/>
                  <a:pt x="2880" y="1834"/>
                  <a:pt x="2882" y="1834"/>
                </a:cubicBezTo>
                <a:cubicBezTo>
                  <a:pt x="2882" y="1825"/>
                  <a:pt x="2882" y="1825"/>
                  <a:pt x="2882" y="1825"/>
                </a:cubicBezTo>
                <a:cubicBezTo>
                  <a:pt x="2874" y="1825"/>
                  <a:pt x="2867" y="1825"/>
                  <a:pt x="2860" y="1819"/>
                </a:cubicBezTo>
                <a:cubicBezTo>
                  <a:pt x="2846" y="1827"/>
                  <a:pt x="2835" y="1818"/>
                  <a:pt x="2822" y="1823"/>
                </a:cubicBezTo>
                <a:close/>
                <a:moveTo>
                  <a:pt x="2845" y="1938"/>
                </a:moveTo>
                <a:cubicBezTo>
                  <a:pt x="2841" y="1938"/>
                  <a:pt x="2837" y="1938"/>
                  <a:pt x="2833" y="1935"/>
                </a:cubicBezTo>
                <a:cubicBezTo>
                  <a:pt x="2828" y="1937"/>
                  <a:pt x="2824" y="1934"/>
                  <a:pt x="2819" y="1934"/>
                </a:cubicBezTo>
                <a:cubicBezTo>
                  <a:pt x="2814" y="1932"/>
                  <a:pt x="2810" y="1929"/>
                  <a:pt x="2805" y="1928"/>
                </a:cubicBezTo>
                <a:cubicBezTo>
                  <a:pt x="2800" y="1931"/>
                  <a:pt x="2796" y="1925"/>
                  <a:pt x="2792" y="1923"/>
                </a:cubicBezTo>
                <a:cubicBezTo>
                  <a:pt x="2787" y="1924"/>
                  <a:pt x="2783" y="1923"/>
                  <a:pt x="2779" y="1924"/>
                </a:cubicBezTo>
                <a:cubicBezTo>
                  <a:pt x="2776" y="1915"/>
                  <a:pt x="2769" y="1923"/>
                  <a:pt x="2765" y="1919"/>
                </a:cubicBezTo>
                <a:cubicBezTo>
                  <a:pt x="2761" y="1919"/>
                  <a:pt x="2756" y="1915"/>
                  <a:pt x="2751" y="1918"/>
                </a:cubicBezTo>
                <a:cubicBezTo>
                  <a:pt x="2748" y="1911"/>
                  <a:pt x="2740" y="1922"/>
                  <a:pt x="2737" y="1912"/>
                </a:cubicBezTo>
                <a:cubicBezTo>
                  <a:pt x="2728" y="1914"/>
                  <a:pt x="2718" y="1916"/>
                  <a:pt x="2710" y="1912"/>
                </a:cubicBezTo>
                <a:cubicBezTo>
                  <a:pt x="2700" y="1912"/>
                  <a:pt x="2690" y="1915"/>
                  <a:pt x="2681" y="1910"/>
                </a:cubicBezTo>
                <a:cubicBezTo>
                  <a:pt x="2666" y="1920"/>
                  <a:pt x="2656" y="1908"/>
                  <a:pt x="2642" y="1917"/>
                </a:cubicBezTo>
                <a:cubicBezTo>
                  <a:pt x="2630" y="1913"/>
                  <a:pt x="2615" y="1922"/>
                  <a:pt x="2603" y="1921"/>
                </a:cubicBezTo>
                <a:cubicBezTo>
                  <a:pt x="2590" y="1921"/>
                  <a:pt x="2576" y="1927"/>
                  <a:pt x="2563" y="1928"/>
                </a:cubicBezTo>
                <a:cubicBezTo>
                  <a:pt x="2556" y="1932"/>
                  <a:pt x="2550" y="1930"/>
                  <a:pt x="2543" y="1934"/>
                </a:cubicBezTo>
                <a:cubicBezTo>
                  <a:pt x="2539" y="1933"/>
                  <a:pt x="2524" y="1939"/>
                  <a:pt x="2526" y="1945"/>
                </a:cubicBezTo>
                <a:cubicBezTo>
                  <a:pt x="2542" y="1937"/>
                  <a:pt x="2556" y="1942"/>
                  <a:pt x="2573" y="1933"/>
                </a:cubicBezTo>
                <a:cubicBezTo>
                  <a:pt x="2575" y="1936"/>
                  <a:pt x="2580" y="1931"/>
                  <a:pt x="2584" y="1929"/>
                </a:cubicBezTo>
                <a:cubicBezTo>
                  <a:pt x="2587" y="1933"/>
                  <a:pt x="2592" y="1932"/>
                  <a:pt x="2597" y="1928"/>
                </a:cubicBezTo>
                <a:cubicBezTo>
                  <a:pt x="2599" y="1932"/>
                  <a:pt x="2605" y="1925"/>
                  <a:pt x="2607" y="1928"/>
                </a:cubicBezTo>
                <a:cubicBezTo>
                  <a:pt x="2613" y="1923"/>
                  <a:pt x="2615" y="1929"/>
                  <a:pt x="2621" y="1923"/>
                </a:cubicBezTo>
                <a:cubicBezTo>
                  <a:pt x="2632" y="1926"/>
                  <a:pt x="2643" y="1927"/>
                  <a:pt x="2655" y="1923"/>
                </a:cubicBezTo>
                <a:cubicBezTo>
                  <a:pt x="2667" y="1921"/>
                  <a:pt x="2678" y="1921"/>
                  <a:pt x="2689" y="1922"/>
                </a:cubicBezTo>
                <a:cubicBezTo>
                  <a:pt x="2700" y="1923"/>
                  <a:pt x="2711" y="1925"/>
                  <a:pt x="2723" y="1922"/>
                </a:cubicBezTo>
                <a:cubicBezTo>
                  <a:pt x="2733" y="1926"/>
                  <a:pt x="2745" y="1927"/>
                  <a:pt x="2755" y="1925"/>
                </a:cubicBezTo>
                <a:cubicBezTo>
                  <a:pt x="2763" y="1935"/>
                  <a:pt x="2774" y="1929"/>
                  <a:pt x="2783" y="1936"/>
                </a:cubicBezTo>
                <a:cubicBezTo>
                  <a:pt x="2789" y="1931"/>
                  <a:pt x="2790" y="1944"/>
                  <a:pt x="2797" y="1937"/>
                </a:cubicBezTo>
                <a:cubicBezTo>
                  <a:pt x="2800" y="1943"/>
                  <a:pt x="2805" y="1942"/>
                  <a:pt x="2810" y="1942"/>
                </a:cubicBezTo>
                <a:cubicBezTo>
                  <a:pt x="2819" y="1946"/>
                  <a:pt x="2829" y="1948"/>
                  <a:pt x="2838" y="1949"/>
                </a:cubicBezTo>
                <a:cubicBezTo>
                  <a:pt x="2847" y="1955"/>
                  <a:pt x="2858" y="1950"/>
                  <a:pt x="2865" y="1959"/>
                </a:cubicBezTo>
                <a:cubicBezTo>
                  <a:pt x="2871" y="1958"/>
                  <a:pt x="2877" y="1960"/>
                  <a:pt x="2882" y="1962"/>
                </a:cubicBezTo>
                <a:cubicBezTo>
                  <a:pt x="2882" y="1949"/>
                  <a:pt x="2882" y="1949"/>
                  <a:pt x="2882" y="1949"/>
                </a:cubicBezTo>
                <a:cubicBezTo>
                  <a:pt x="2879" y="1949"/>
                  <a:pt x="2875" y="1949"/>
                  <a:pt x="2872" y="1948"/>
                </a:cubicBezTo>
                <a:cubicBezTo>
                  <a:pt x="2864" y="1943"/>
                  <a:pt x="2853" y="1945"/>
                  <a:pt x="2845" y="1938"/>
                </a:cubicBezTo>
                <a:close/>
                <a:moveTo>
                  <a:pt x="2861" y="2057"/>
                </a:moveTo>
                <a:cubicBezTo>
                  <a:pt x="2852" y="2048"/>
                  <a:pt x="2839" y="2058"/>
                  <a:pt x="2829" y="2050"/>
                </a:cubicBezTo>
                <a:cubicBezTo>
                  <a:pt x="2823" y="2051"/>
                  <a:pt x="2818" y="2050"/>
                  <a:pt x="2813" y="2050"/>
                </a:cubicBezTo>
                <a:cubicBezTo>
                  <a:pt x="2810" y="2048"/>
                  <a:pt x="2807" y="2048"/>
                  <a:pt x="2805" y="2048"/>
                </a:cubicBezTo>
                <a:cubicBezTo>
                  <a:pt x="2800" y="2050"/>
                  <a:pt x="2799" y="2043"/>
                  <a:pt x="2794" y="2048"/>
                </a:cubicBezTo>
                <a:cubicBezTo>
                  <a:pt x="2785" y="2040"/>
                  <a:pt x="2772" y="2045"/>
                  <a:pt x="2762" y="2040"/>
                </a:cubicBezTo>
                <a:cubicBezTo>
                  <a:pt x="2756" y="2044"/>
                  <a:pt x="2750" y="2043"/>
                  <a:pt x="2746" y="2037"/>
                </a:cubicBezTo>
                <a:cubicBezTo>
                  <a:pt x="2739" y="2043"/>
                  <a:pt x="2736" y="2034"/>
                  <a:pt x="2729" y="2037"/>
                </a:cubicBezTo>
                <a:cubicBezTo>
                  <a:pt x="2726" y="2039"/>
                  <a:pt x="2724" y="2034"/>
                  <a:pt x="2721" y="2035"/>
                </a:cubicBezTo>
                <a:cubicBezTo>
                  <a:pt x="2718" y="2037"/>
                  <a:pt x="2715" y="2037"/>
                  <a:pt x="2712" y="2037"/>
                </a:cubicBezTo>
                <a:cubicBezTo>
                  <a:pt x="2708" y="2032"/>
                  <a:pt x="2701" y="2036"/>
                  <a:pt x="2696" y="2033"/>
                </a:cubicBezTo>
                <a:cubicBezTo>
                  <a:pt x="2685" y="2033"/>
                  <a:pt x="2673" y="2033"/>
                  <a:pt x="2661" y="2031"/>
                </a:cubicBezTo>
                <a:cubicBezTo>
                  <a:pt x="2651" y="2028"/>
                  <a:pt x="2639" y="2031"/>
                  <a:pt x="2628" y="2028"/>
                </a:cubicBezTo>
                <a:cubicBezTo>
                  <a:pt x="2617" y="2030"/>
                  <a:pt x="2605" y="2033"/>
                  <a:pt x="2594" y="2028"/>
                </a:cubicBezTo>
                <a:cubicBezTo>
                  <a:pt x="2570" y="2035"/>
                  <a:pt x="2546" y="2035"/>
                  <a:pt x="2522" y="2043"/>
                </a:cubicBezTo>
                <a:cubicBezTo>
                  <a:pt x="2524" y="2048"/>
                  <a:pt x="2528" y="2049"/>
                  <a:pt x="2533" y="2046"/>
                </a:cubicBezTo>
                <a:cubicBezTo>
                  <a:pt x="2540" y="2039"/>
                  <a:pt x="2542" y="2049"/>
                  <a:pt x="2549" y="2043"/>
                </a:cubicBezTo>
                <a:cubicBezTo>
                  <a:pt x="2559" y="2040"/>
                  <a:pt x="2567" y="2042"/>
                  <a:pt x="2577" y="2039"/>
                </a:cubicBezTo>
                <a:cubicBezTo>
                  <a:pt x="2586" y="2038"/>
                  <a:pt x="2596" y="2037"/>
                  <a:pt x="2604" y="2039"/>
                </a:cubicBezTo>
                <a:cubicBezTo>
                  <a:pt x="2615" y="2035"/>
                  <a:pt x="2623" y="2040"/>
                  <a:pt x="2633" y="2035"/>
                </a:cubicBezTo>
                <a:cubicBezTo>
                  <a:pt x="2636" y="2044"/>
                  <a:pt x="2643" y="2038"/>
                  <a:pt x="2649" y="2039"/>
                </a:cubicBezTo>
                <a:cubicBezTo>
                  <a:pt x="2654" y="2042"/>
                  <a:pt x="2659" y="2043"/>
                  <a:pt x="2665" y="2043"/>
                </a:cubicBezTo>
                <a:cubicBezTo>
                  <a:pt x="2672" y="2037"/>
                  <a:pt x="2675" y="2045"/>
                  <a:pt x="2682" y="2042"/>
                </a:cubicBezTo>
                <a:cubicBezTo>
                  <a:pt x="2686" y="2048"/>
                  <a:pt x="2693" y="2043"/>
                  <a:pt x="2698" y="2046"/>
                </a:cubicBezTo>
                <a:cubicBezTo>
                  <a:pt x="2709" y="2047"/>
                  <a:pt x="2719" y="2049"/>
                  <a:pt x="2730" y="2050"/>
                </a:cubicBezTo>
                <a:cubicBezTo>
                  <a:pt x="2736" y="2050"/>
                  <a:pt x="2741" y="2053"/>
                  <a:pt x="2747" y="2049"/>
                </a:cubicBezTo>
                <a:cubicBezTo>
                  <a:pt x="2751" y="2060"/>
                  <a:pt x="2760" y="2049"/>
                  <a:pt x="2765" y="2056"/>
                </a:cubicBezTo>
                <a:cubicBezTo>
                  <a:pt x="2768" y="2054"/>
                  <a:pt x="2770" y="2059"/>
                  <a:pt x="2773" y="2058"/>
                </a:cubicBezTo>
                <a:cubicBezTo>
                  <a:pt x="2776" y="2055"/>
                  <a:pt x="2779" y="2055"/>
                  <a:pt x="2782" y="2055"/>
                </a:cubicBezTo>
                <a:cubicBezTo>
                  <a:pt x="2786" y="2061"/>
                  <a:pt x="2793" y="2056"/>
                  <a:pt x="2798" y="2059"/>
                </a:cubicBezTo>
                <a:cubicBezTo>
                  <a:pt x="2809" y="2063"/>
                  <a:pt x="2821" y="2064"/>
                  <a:pt x="2832" y="2065"/>
                </a:cubicBezTo>
                <a:cubicBezTo>
                  <a:pt x="2844" y="2064"/>
                  <a:pt x="2854" y="2068"/>
                  <a:pt x="2865" y="2069"/>
                </a:cubicBezTo>
                <a:cubicBezTo>
                  <a:pt x="2869" y="2075"/>
                  <a:pt x="2877" y="2066"/>
                  <a:pt x="2881" y="2072"/>
                </a:cubicBezTo>
                <a:cubicBezTo>
                  <a:pt x="2881" y="2072"/>
                  <a:pt x="2882" y="2072"/>
                  <a:pt x="2882" y="2072"/>
                </a:cubicBezTo>
                <a:cubicBezTo>
                  <a:pt x="2882" y="2058"/>
                  <a:pt x="2882" y="2058"/>
                  <a:pt x="2882" y="2058"/>
                </a:cubicBezTo>
                <a:cubicBezTo>
                  <a:pt x="2881" y="2058"/>
                  <a:pt x="2879" y="2058"/>
                  <a:pt x="2878" y="2057"/>
                </a:cubicBezTo>
                <a:cubicBezTo>
                  <a:pt x="2872" y="2060"/>
                  <a:pt x="2868" y="2051"/>
                  <a:pt x="2861" y="2057"/>
                </a:cubicBezTo>
                <a:close/>
                <a:moveTo>
                  <a:pt x="2829" y="2077"/>
                </a:moveTo>
                <a:cubicBezTo>
                  <a:pt x="2823" y="2071"/>
                  <a:pt x="2813" y="2081"/>
                  <a:pt x="2807" y="2074"/>
                </a:cubicBezTo>
                <a:cubicBezTo>
                  <a:pt x="2798" y="2078"/>
                  <a:pt x="2792" y="2073"/>
                  <a:pt x="2784" y="2075"/>
                </a:cubicBezTo>
                <a:cubicBezTo>
                  <a:pt x="2780" y="2075"/>
                  <a:pt x="2776" y="2076"/>
                  <a:pt x="2773" y="2074"/>
                </a:cubicBezTo>
                <a:cubicBezTo>
                  <a:pt x="2770" y="2070"/>
                  <a:pt x="2764" y="2078"/>
                  <a:pt x="2761" y="2072"/>
                </a:cubicBezTo>
                <a:cubicBezTo>
                  <a:pt x="2745" y="2074"/>
                  <a:pt x="2731" y="2069"/>
                  <a:pt x="2714" y="2073"/>
                </a:cubicBezTo>
                <a:cubicBezTo>
                  <a:pt x="2709" y="2071"/>
                  <a:pt x="2703" y="2067"/>
                  <a:pt x="2696" y="2071"/>
                </a:cubicBezTo>
                <a:cubicBezTo>
                  <a:pt x="2691" y="2067"/>
                  <a:pt x="2685" y="2064"/>
                  <a:pt x="2678" y="2069"/>
                </a:cubicBezTo>
                <a:cubicBezTo>
                  <a:pt x="2666" y="2062"/>
                  <a:pt x="2651" y="2069"/>
                  <a:pt x="2639" y="2062"/>
                </a:cubicBezTo>
                <a:cubicBezTo>
                  <a:pt x="2632" y="2066"/>
                  <a:pt x="2627" y="2061"/>
                  <a:pt x="2620" y="2064"/>
                </a:cubicBezTo>
                <a:cubicBezTo>
                  <a:pt x="2613" y="2062"/>
                  <a:pt x="2605" y="2067"/>
                  <a:pt x="2599" y="2063"/>
                </a:cubicBezTo>
                <a:cubicBezTo>
                  <a:pt x="2585" y="2067"/>
                  <a:pt x="2572" y="2065"/>
                  <a:pt x="2559" y="2064"/>
                </a:cubicBezTo>
                <a:cubicBezTo>
                  <a:pt x="2538" y="2072"/>
                  <a:pt x="2520" y="2067"/>
                  <a:pt x="2499" y="2077"/>
                </a:cubicBezTo>
                <a:cubicBezTo>
                  <a:pt x="2496" y="2070"/>
                  <a:pt x="2488" y="2086"/>
                  <a:pt x="2486" y="2079"/>
                </a:cubicBezTo>
                <a:cubicBezTo>
                  <a:pt x="2480" y="2080"/>
                  <a:pt x="2475" y="2084"/>
                  <a:pt x="2470" y="2081"/>
                </a:cubicBezTo>
                <a:cubicBezTo>
                  <a:pt x="2464" y="2088"/>
                  <a:pt x="2460" y="2082"/>
                  <a:pt x="2454" y="2088"/>
                </a:cubicBezTo>
                <a:cubicBezTo>
                  <a:pt x="2450" y="2085"/>
                  <a:pt x="2442" y="2095"/>
                  <a:pt x="2439" y="2091"/>
                </a:cubicBezTo>
                <a:cubicBezTo>
                  <a:pt x="2418" y="2098"/>
                  <a:pt x="2397" y="2108"/>
                  <a:pt x="2376" y="2116"/>
                </a:cubicBezTo>
                <a:cubicBezTo>
                  <a:pt x="2370" y="2121"/>
                  <a:pt x="2367" y="2125"/>
                  <a:pt x="2367" y="2129"/>
                </a:cubicBezTo>
                <a:cubicBezTo>
                  <a:pt x="2375" y="2118"/>
                  <a:pt x="2395" y="2116"/>
                  <a:pt x="2409" y="2109"/>
                </a:cubicBezTo>
                <a:cubicBezTo>
                  <a:pt x="2425" y="2102"/>
                  <a:pt x="2441" y="2100"/>
                  <a:pt x="2457" y="2093"/>
                </a:cubicBezTo>
                <a:cubicBezTo>
                  <a:pt x="2464" y="2095"/>
                  <a:pt x="2472" y="2088"/>
                  <a:pt x="2479" y="2090"/>
                </a:cubicBezTo>
                <a:cubicBezTo>
                  <a:pt x="2486" y="2088"/>
                  <a:pt x="2494" y="2086"/>
                  <a:pt x="2502" y="2082"/>
                </a:cubicBezTo>
                <a:cubicBezTo>
                  <a:pt x="2516" y="2085"/>
                  <a:pt x="2533" y="2075"/>
                  <a:pt x="2547" y="2078"/>
                </a:cubicBezTo>
                <a:cubicBezTo>
                  <a:pt x="2554" y="2078"/>
                  <a:pt x="2562" y="2075"/>
                  <a:pt x="2569" y="2075"/>
                </a:cubicBezTo>
                <a:cubicBezTo>
                  <a:pt x="2575" y="2079"/>
                  <a:pt x="2583" y="2072"/>
                  <a:pt x="2590" y="2076"/>
                </a:cubicBezTo>
                <a:cubicBezTo>
                  <a:pt x="2597" y="2075"/>
                  <a:pt x="2603" y="2079"/>
                  <a:pt x="2611" y="2072"/>
                </a:cubicBezTo>
                <a:cubicBezTo>
                  <a:pt x="2617" y="2081"/>
                  <a:pt x="2627" y="2071"/>
                  <a:pt x="2634" y="2075"/>
                </a:cubicBezTo>
                <a:cubicBezTo>
                  <a:pt x="2642" y="2073"/>
                  <a:pt x="2647" y="2079"/>
                  <a:pt x="2655" y="2076"/>
                </a:cubicBezTo>
                <a:cubicBezTo>
                  <a:pt x="2660" y="2083"/>
                  <a:pt x="2669" y="2075"/>
                  <a:pt x="2675" y="2081"/>
                </a:cubicBezTo>
                <a:cubicBezTo>
                  <a:pt x="2690" y="2077"/>
                  <a:pt x="2704" y="2081"/>
                  <a:pt x="2718" y="2085"/>
                </a:cubicBezTo>
                <a:cubicBezTo>
                  <a:pt x="2723" y="2085"/>
                  <a:pt x="2729" y="2081"/>
                  <a:pt x="2732" y="2086"/>
                </a:cubicBezTo>
                <a:cubicBezTo>
                  <a:pt x="2740" y="2077"/>
                  <a:pt x="2743" y="2089"/>
                  <a:pt x="2749" y="2086"/>
                </a:cubicBezTo>
                <a:cubicBezTo>
                  <a:pt x="2757" y="2079"/>
                  <a:pt x="2759" y="2094"/>
                  <a:pt x="2766" y="2085"/>
                </a:cubicBezTo>
                <a:cubicBezTo>
                  <a:pt x="2770" y="2092"/>
                  <a:pt x="2778" y="2083"/>
                  <a:pt x="2782" y="2089"/>
                </a:cubicBezTo>
                <a:cubicBezTo>
                  <a:pt x="2794" y="2085"/>
                  <a:pt x="2803" y="2090"/>
                  <a:pt x="2815" y="2086"/>
                </a:cubicBezTo>
                <a:cubicBezTo>
                  <a:pt x="2825" y="2090"/>
                  <a:pt x="2837" y="2085"/>
                  <a:pt x="2847" y="2090"/>
                </a:cubicBezTo>
                <a:cubicBezTo>
                  <a:pt x="2858" y="2088"/>
                  <a:pt x="2868" y="2090"/>
                  <a:pt x="2879" y="2091"/>
                </a:cubicBezTo>
                <a:cubicBezTo>
                  <a:pt x="2880" y="2091"/>
                  <a:pt x="2881" y="2091"/>
                  <a:pt x="2882" y="2091"/>
                </a:cubicBezTo>
                <a:cubicBezTo>
                  <a:pt x="2882" y="2077"/>
                  <a:pt x="2882" y="2077"/>
                  <a:pt x="2882" y="2077"/>
                </a:cubicBezTo>
                <a:cubicBezTo>
                  <a:pt x="2872" y="2078"/>
                  <a:pt x="2863" y="2076"/>
                  <a:pt x="2853" y="2076"/>
                </a:cubicBezTo>
                <a:cubicBezTo>
                  <a:pt x="2845" y="2078"/>
                  <a:pt x="2838" y="2073"/>
                  <a:pt x="2829" y="2077"/>
                </a:cubicBezTo>
                <a:close/>
                <a:moveTo>
                  <a:pt x="1792" y="2124"/>
                </a:moveTo>
                <a:cubicBezTo>
                  <a:pt x="1793" y="2111"/>
                  <a:pt x="1788" y="2095"/>
                  <a:pt x="1791" y="2083"/>
                </a:cubicBezTo>
                <a:cubicBezTo>
                  <a:pt x="1786" y="2068"/>
                  <a:pt x="1794" y="2058"/>
                  <a:pt x="1787" y="2043"/>
                </a:cubicBezTo>
                <a:cubicBezTo>
                  <a:pt x="1790" y="2037"/>
                  <a:pt x="1790" y="2030"/>
                  <a:pt x="1788" y="2023"/>
                </a:cubicBezTo>
                <a:cubicBezTo>
                  <a:pt x="1790" y="2017"/>
                  <a:pt x="1791" y="2010"/>
                  <a:pt x="1786" y="2001"/>
                </a:cubicBezTo>
                <a:cubicBezTo>
                  <a:pt x="1791" y="1996"/>
                  <a:pt x="1784" y="1987"/>
                  <a:pt x="1790" y="1983"/>
                </a:cubicBezTo>
                <a:cubicBezTo>
                  <a:pt x="1787" y="1975"/>
                  <a:pt x="1790" y="1970"/>
                  <a:pt x="1787" y="1962"/>
                </a:cubicBezTo>
                <a:cubicBezTo>
                  <a:pt x="1788" y="1950"/>
                  <a:pt x="1788" y="1937"/>
                  <a:pt x="1787" y="1923"/>
                </a:cubicBezTo>
                <a:cubicBezTo>
                  <a:pt x="1784" y="1898"/>
                  <a:pt x="1785" y="1874"/>
                  <a:pt x="1783" y="1849"/>
                </a:cubicBezTo>
                <a:cubicBezTo>
                  <a:pt x="1783" y="1847"/>
                  <a:pt x="1783" y="1844"/>
                  <a:pt x="1782" y="1842"/>
                </a:cubicBezTo>
                <a:cubicBezTo>
                  <a:pt x="1780" y="1828"/>
                  <a:pt x="1778" y="1814"/>
                  <a:pt x="1775" y="1800"/>
                </a:cubicBezTo>
                <a:cubicBezTo>
                  <a:pt x="1770" y="1792"/>
                  <a:pt x="1778" y="1788"/>
                  <a:pt x="1771" y="1779"/>
                </a:cubicBezTo>
                <a:cubicBezTo>
                  <a:pt x="1775" y="1773"/>
                  <a:pt x="1765" y="1763"/>
                  <a:pt x="1770" y="1757"/>
                </a:cubicBezTo>
                <a:cubicBezTo>
                  <a:pt x="1766" y="1745"/>
                  <a:pt x="1763" y="1734"/>
                  <a:pt x="1761" y="1722"/>
                </a:cubicBezTo>
                <a:cubicBezTo>
                  <a:pt x="1757" y="1705"/>
                  <a:pt x="1753" y="1687"/>
                  <a:pt x="1746" y="1669"/>
                </a:cubicBezTo>
                <a:cubicBezTo>
                  <a:pt x="1729" y="1629"/>
                  <a:pt x="1723" y="1620"/>
                  <a:pt x="1706" y="1587"/>
                </a:cubicBezTo>
                <a:cubicBezTo>
                  <a:pt x="1704" y="1582"/>
                  <a:pt x="1701" y="1576"/>
                  <a:pt x="1698" y="1570"/>
                </a:cubicBezTo>
                <a:cubicBezTo>
                  <a:pt x="1687" y="1558"/>
                  <a:pt x="1677" y="1547"/>
                  <a:pt x="1668" y="1530"/>
                </a:cubicBezTo>
                <a:cubicBezTo>
                  <a:pt x="1665" y="1531"/>
                  <a:pt x="1662" y="1534"/>
                  <a:pt x="1667" y="1533"/>
                </a:cubicBezTo>
                <a:cubicBezTo>
                  <a:pt x="1668" y="1538"/>
                  <a:pt x="1663" y="1536"/>
                  <a:pt x="1660" y="1533"/>
                </a:cubicBezTo>
                <a:cubicBezTo>
                  <a:pt x="1656" y="1529"/>
                  <a:pt x="1655" y="1513"/>
                  <a:pt x="1647" y="1520"/>
                </a:cubicBezTo>
                <a:cubicBezTo>
                  <a:pt x="1664" y="1547"/>
                  <a:pt x="1667" y="1565"/>
                  <a:pt x="1682" y="1584"/>
                </a:cubicBezTo>
                <a:cubicBezTo>
                  <a:pt x="1682" y="1585"/>
                  <a:pt x="1682" y="1586"/>
                  <a:pt x="1682" y="1587"/>
                </a:cubicBezTo>
                <a:cubicBezTo>
                  <a:pt x="1685" y="1600"/>
                  <a:pt x="1692" y="1614"/>
                  <a:pt x="1697" y="1628"/>
                </a:cubicBezTo>
                <a:cubicBezTo>
                  <a:pt x="1695" y="1634"/>
                  <a:pt x="1701" y="1643"/>
                  <a:pt x="1705" y="1650"/>
                </a:cubicBezTo>
                <a:cubicBezTo>
                  <a:pt x="1700" y="1656"/>
                  <a:pt x="1715" y="1668"/>
                  <a:pt x="1710" y="1674"/>
                </a:cubicBezTo>
                <a:cubicBezTo>
                  <a:pt x="1717" y="1683"/>
                  <a:pt x="1713" y="1688"/>
                  <a:pt x="1717" y="1696"/>
                </a:cubicBezTo>
                <a:cubicBezTo>
                  <a:pt x="1715" y="1702"/>
                  <a:pt x="1724" y="1713"/>
                  <a:pt x="1718" y="1718"/>
                </a:cubicBezTo>
                <a:cubicBezTo>
                  <a:pt x="1719" y="1719"/>
                  <a:pt x="1720" y="1721"/>
                  <a:pt x="1721" y="1722"/>
                </a:cubicBezTo>
                <a:cubicBezTo>
                  <a:pt x="1724" y="1729"/>
                  <a:pt x="1725" y="1734"/>
                  <a:pt x="1726" y="1740"/>
                </a:cubicBezTo>
                <a:cubicBezTo>
                  <a:pt x="1720" y="1745"/>
                  <a:pt x="1737" y="1758"/>
                  <a:pt x="1727" y="1762"/>
                </a:cubicBezTo>
                <a:cubicBezTo>
                  <a:pt x="1733" y="1777"/>
                  <a:pt x="1731" y="1789"/>
                  <a:pt x="1735" y="1804"/>
                </a:cubicBezTo>
                <a:cubicBezTo>
                  <a:pt x="1736" y="1818"/>
                  <a:pt x="1735" y="1831"/>
                  <a:pt x="1736" y="1845"/>
                </a:cubicBezTo>
                <a:cubicBezTo>
                  <a:pt x="1735" y="1846"/>
                  <a:pt x="1735" y="1848"/>
                  <a:pt x="1735" y="1849"/>
                </a:cubicBezTo>
                <a:cubicBezTo>
                  <a:pt x="1734" y="1861"/>
                  <a:pt x="1739" y="1875"/>
                  <a:pt x="1737" y="1887"/>
                </a:cubicBezTo>
                <a:cubicBezTo>
                  <a:pt x="1737" y="1893"/>
                  <a:pt x="1733" y="1898"/>
                  <a:pt x="1737" y="1906"/>
                </a:cubicBezTo>
                <a:cubicBezTo>
                  <a:pt x="1731" y="1911"/>
                  <a:pt x="1744" y="1923"/>
                  <a:pt x="1734" y="1927"/>
                </a:cubicBezTo>
                <a:cubicBezTo>
                  <a:pt x="1728" y="1905"/>
                  <a:pt x="1728" y="1885"/>
                  <a:pt x="1721" y="1862"/>
                </a:cubicBezTo>
                <a:cubicBezTo>
                  <a:pt x="1721" y="1858"/>
                  <a:pt x="1720" y="1853"/>
                  <a:pt x="1719" y="1849"/>
                </a:cubicBezTo>
                <a:cubicBezTo>
                  <a:pt x="1714" y="1831"/>
                  <a:pt x="1708" y="1813"/>
                  <a:pt x="1705" y="1796"/>
                </a:cubicBezTo>
                <a:cubicBezTo>
                  <a:pt x="1699" y="1773"/>
                  <a:pt x="1690" y="1747"/>
                  <a:pt x="1681" y="1722"/>
                </a:cubicBezTo>
                <a:cubicBezTo>
                  <a:pt x="1673" y="1700"/>
                  <a:pt x="1665" y="1678"/>
                  <a:pt x="1658" y="1660"/>
                </a:cubicBezTo>
                <a:cubicBezTo>
                  <a:pt x="1655" y="1654"/>
                  <a:pt x="1650" y="1644"/>
                  <a:pt x="1646" y="1637"/>
                </a:cubicBezTo>
                <a:cubicBezTo>
                  <a:pt x="1641" y="1627"/>
                  <a:pt x="1640" y="1618"/>
                  <a:pt x="1632" y="1615"/>
                </a:cubicBezTo>
                <a:cubicBezTo>
                  <a:pt x="1646" y="1647"/>
                  <a:pt x="1660" y="1685"/>
                  <a:pt x="1674" y="1722"/>
                </a:cubicBezTo>
                <a:cubicBezTo>
                  <a:pt x="1678" y="1735"/>
                  <a:pt x="1683" y="1747"/>
                  <a:pt x="1687" y="1759"/>
                </a:cubicBezTo>
                <a:cubicBezTo>
                  <a:pt x="1691" y="1782"/>
                  <a:pt x="1701" y="1807"/>
                  <a:pt x="1706" y="1831"/>
                </a:cubicBezTo>
                <a:cubicBezTo>
                  <a:pt x="1708" y="1837"/>
                  <a:pt x="1709" y="1843"/>
                  <a:pt x="1710" y="1849"/>
                </a:cubicBezTo>
                <a:cubicBezTo>
                  <a:pt x="1713" y="1867"/>
                  <a:pt x="1715" y="1884"/>
                  <a:pt x="1722" y="1903"/>
                </a:cubicBezTo>
                <a:cubicBezTo>
                  <a:pt x="1718" y="1906"/>
                  <a:pt x="1724" y="1911"/>
                  <a:pt x="1721" y="1914"/>
                </a:cubicBezTo>
                <a:cubicBezTo>
                  <a:pt x="1717" y="1916"/>
                  <a:pt x="1723" y="1922"/>
                  <a:pt x="1720" y="1924"/>
                </a:cubicBezTo>
                <a:cubicBezTo>
                  <a:pt x="1726" y="1934"/>
                  <a:pt x="1721" y="1939"/>
                  <a:pt x="1728" y="1949"/>
                </a:cubicBezTo>
                <a:cubicBezTo>
                  <a:pt x="1724" y="1955"/>
                  <a:pt x="1730" y="1965"/>
                  <a:pt x="1727" y="1972"/>
                </a:cubicBezTo>
                <a:cubicBezTo>
                  <a:pt x="1735" y="1984"/>
                  <a:pt x="1723" y="1988"/>
                  <a:pt x="1731" y="1999"/>
                </a:cubicBezTo>
                <a:cubicBezTo>
                  <a:pt x="1724" y="2006"/>
                  <a:pt x="1732" y="2017"/>
                  <a:pt x="1730" y="2025"/>
                </a:cubicBezTo>
                <a:cubicBezTo>
                  <a:pt x="1722" y="2031"/>
                  <a:pt x="1736" y="2044"/>
                  <a:pt x="1730" y="2051"/>
                </a:cubicBezTo>
                <a:cubicBezTo>
                  <a:pt x="1736" y="2061"/>
                  <a:pt x="1730" y="2067"/>
                  <a:pt x="1733" y="2076"/>
                </a:cubicBezTo>
                <a:cubicBezTo>
                  <a:pt x="1735" y="2085"/>
                  <a:pt x="1735" y="2094"/>
                  <a:pt x="1732" y="2102"/>
                </a:cubicBezTo>
                <a:cubicBezTo>
                  <a:pt x="1738" y="2121"/>
                  <a:pt x="1734" y="2137"/>
                  <a:pt x="1736" y="2155"/>
                </a:cubicBezTo>
                <a:cubicBezTo>
                  <a:pt x="1737" y="2157"/>
                  <a:pt x="1737" y="2159"/>
                  <a:pt x="1738" y="2160"/>
                </a:cubicBezTo>
                <a:cubicBezTo>
                  <a:pt x="1760" y="2160"/>
                  <a:pt x="1760" y="2160"/>
                  <a:pt x="1760" y="2160"/>
                </a:cubicBezTo>
                <a:cubicBezTo>
                  <a:pt x="1760" y="2155"/>
                  <a:pt x="1760" y="2149"/>
                  <a:pt x="1759" y="2144"/>
                </a:cubicBezTo>
                <a:cubicBezTo>
                  <a:pt x="1757" y="2126"/>
                  <a:pt x="1758" y="2110"/>
                  <a:pt x="1757" y="2093"/>
                </a:cubicBezTo>
                <a:cubicBezTo>
                  <a:pt x="1754" y="2076"/>
                  <a:pt x="1759" y="2062"/>
                  <a:pt x="1752" y="2044"/>
                </a:cubicBezTo>
                <a:cubicBezTo>
                  <a:pt x="1756" y="2037"/>
                  <a:pt x="1750" y="2027"/>
                  <a:pt x="1754" y="2020"/>
                </a:cubicBezTo>
                <a:cubicBezTo>
                  <a:pt x="1751" y="2011"/>
                  <a:pt x="1751" y="2004"/>
                  <a:pt x="1751" y="1996"/>
                </a:cubicBezTo>
                <a:cubicBezTo>
                  <a:pt x="1756" y="1993"/>
                  <a:pt x="1749" y="1986"/>
                  <a:pt x="1752" y="1983"/>
                </a:cubicBezTo>
                <a:cubicBezTo>
                  <a:pt x="1749" y="1978"/>
                  <a:pt x="1752" y="1976"/>
                  <a:pt x="1749" y="1971"/>
                </a:cubicBezTo>
                <a:cubicBezTo>
                  <a:pt x="1748" y="1963"/>
                  <a:pt x="1752" y="1956"/>
                  <a:pt x="1747" y="1946"/>
                </a:cubicBezTo>
                <a:cubicBezTo>
                  <a:pt x="1751" y="1939"/>
                  <a:pt x="1746" y="1929"/>
                  <a:pt x="1747" y="1920"/>
                </a:cubicBezTo>
                <a:cubicBezTo>
                  <a:pt x="1745" y="1912"/>
                  <a:pt x="1750" y="1906"/>
                  <a:pt x="1744" y="1896"/>
                </a:cubicBezTo>
                <a:cubicBezTo>
                  <a:pt x="1752" y="1883"/>
                  <a:pt x="1742" y="1863"/>
                  <a:pt x="1747" y="1849"/>
                </a:cubicBezTo>
                <a:cubicBezTo>
                  <a:pt x="1747" y="1849"/>
                  <a:pt x="1747" y="1849"/>
                  <a:pt x="1747" y="1849"/>
                </a:cubicBezTo>
                <a:cubicBezTo>
                  <a:pt x="1744" y="1832"/>
                  <a:pt x="1745" y="1816"/>
                  <a:pt x="1742" y="1800"/>
                </a:cubicBezTo>
                <a:cubicBezTo>
                  <a:pt x="1743" y="1792"/>
                  <a:pt x="1743" y="1784"/>
                  <a:pt x="1740" y="1775"/>
                </a:cubicBezTo>
                <a:cubicBezTo>
                  <a:pt x="1745" y="1771"/>
                  <a:pt x="1735" y="1773"/>
                  <a:pt x="1739" y="1766"/>
                </a:cubicBezTo>
                <a:cubicBezTo>
                  <a:pt x="1742" y="1764"/>
                  <a:pt x="1738" y="1759"/>
                  <a:pt x="1736" y="1754"/>
                </a:cubicBezTo>
                <a:cubicBezTo>
                  <a:pt x="1739" y="1747"/>
                  <a:pt x="1731" y="1735"/>
                  <a:pt x="1733" y="1727"/>
                </a:cubicBezTo>
                <a:cubicBezTo>
                  <a:pt x="1731" y="1725"/>
                  <a:pt x="1731" y="1724"/>
                  <a:pt x="1730" y="1722"/>
                </a:cubicBezTo>
                <a:cubicBezTo>
                  <a:pt x="1727" y="1715"/>
                  <a:pt x="1729" y="1709"/>
                  <a:pt x="1726" y="1701"/>
                </a:cubicBezTo>
                <a:cubicBezTo>
                  <a:pt x="1724" y="1685"/>
                  <a:pt x="1715" y="1666"/>
                  <a:pt x="1714" y="1649"/>
                </a:cubicBezTo>
                <a:cubicBezTo>
                  <a:pt x="1707" y="1631"/>
                  <a:pt x="1697" y="1612"/>
                  <a:pt x="1693" y="1595"/>
                </a:cubicBezTo>
                <a:cubicBezTo>
                  <a:pt x="1689" y="1593"/>
                  <a:pt x="1688" y="1590"/>
                  <a:pt x="1687" y="1587"/>
                </a:cubicBezTo>
                <a:cubicBezTo>
                  <a:pt x="1686" y="1582"/>
                  <a:pt x="1686" y="1577"/>
                  <a:pt x="1682" y="1571"/>
                </a:cubicBezTo>
                <a:cubicBezTo>
                  <a:pt x="1675" y="1560"/>
                  <a:pt x="1673" y="1560"/>
                  <a:pt x="1670" y="1548"/>
                </a:cubicBezTo>
                <a:cubicBezTo>
                  <a:pt x="1676" y="1548"/>
                  <a:pt x="1679" y="1557"/>
                  <a:pt x="1683" y="1561"/>
                </a:cubicBezTo>
                <a:cubicBezTo>
                  <a:pt x="1686" y="1567"/>
                  <a:pt x="1689" y="1573"/>
                  <a:pt x="1692" y="1579"/>
                </a:cubicBezTo>
                <a:cubicBezTo>
                  <a:pt x="1695" y="1582"/>
                  <a:pt x="1696" y="1584"/>
                  <a:pt x="1698" y="1587"/>
                </a:cubicBezTo>
                <a:cubicBezTo>
                  <a:pt x="1701" y="1592"/>
                  <a:pt x="1703" y="1596"/>
                  <a:pt x="1709" y="1606"/>
                </a:cubicBezTo>
                <a:cubicBezTo>
                  <a:pt x="1724" y="1632"/>
                  <a:pt x="1726" y="1653"/>
                  <a:pt x="1741" y="1678"/>
                </a:cubicBezTo>
                <a:cubicBezTo>
                  <a:pt x="1744" y="1692"/>
                  <a:pt x="1747" y="1707"/>
                  <a:pt x="1753" y="1722"/>
                </a:cubicBezTo>
                <a:cubicBezTo>
                  <a:pt x="1753" y="1723"/>
                  <a:pt x="1753" y="1723"/>
                  <a:pt x="1753" y="1723"/>
                </a:cubicBezTo>
                <a:cubicBezTo>
                  <a:pt x="1752" y="1730"/>
                  <a:pt x="1758" y="1739"/>
                  <a:pt x="1755" y="1745"/>
                </a:cubicBezTo>
                <a:cubicBezTo>
                  <a:pt x="1759" y="1753"/>
                  <a:pt x="1760" y="1760"/>
                  <a:pt x="1758" y="1766"/>
                </a:cubicBezTo>
                <a:cubicBezTo>
                  <a:pt x="1764" y="1782"/>
                  <a:pt x="1767" y="1797"/>
                  <a:pt x="1767" y="1810"/>
                </a:cubicBezTo>
                <a:cubicBezTo>
                  <a:pt x="1766" y="1816"/>
                  <a:pt x="1776" y="1826"/>
                  <a:pt x="1767" y="1830"/>
                </a:cubicBezTo>
                <a:cubicBezTo>
                  <a:pt x="1771" y="1837"/>
                  <a:pt x="1772" y="1844"/>
                  <a:pt x="1771" y="1849"/>
                </a:cubicBezTo>
                <a:cubicBezTo>
                  <a:pt x="1771" y="1850"/>
                  <a:pt x="1771" y="1850"/>
                  <a:pt x="1771" y="1851"/>
                </a:cubicBezTo>
                <a:cubicBezTo>
                  <a:pt x="1777" y="1880"/>
                  <a:pt x="1771" y="1905"/>
                  <a:pt x="1776" y="1935"/>
                </a:cubicBezTo>
                <a:cubicBezTo>
                  <a:pt x="1773" y="1941"/>
                  <a:pt x="1779" y="1950"/>
                  <a:pt x="1778" y="1957"/>
                </a:cubicBezTo>
                <a:cubicBezTo>
                  <a:pt x="1778" y="1964"/>
                  <a:pt x="1773" y="1969"/>
                  <a:pt x="1777" y="1976"/>
                </a:cubicBezTo>
                <a:cubicBezTo>
                  <a:pt x="1778" y="1990"/>
                  <a:pt x="1775" y="2001"/>
                  <a:pt x="1777" y="2015"/>
                </a:cubicBezTo>
                <a:cubicBezTo>
                  <a:pt x="1778" y="2029"/>
                  <a:pt x="1778" y="2043"/>
                  <a:pt x="1778" y="2057"/>
                </a:cubicBezTo>
                <a:cubicBezTo>
                  <a:pt x="1779" y="2064"/>
                  <a:pt x="1776" y="2071"/>
                  <a:pt x="1779" y="2079"/>
                </a:cubicBezTo>
                <a:cubicBezTo>
                  <a:pt x="1775" y="2084"/>
                  <a:pt x="1784" y="2093"/>
                  <a:pt x="1779" y="2098"/>
                </a:cubicBezTo>
                <a:cubicBezTo>
                  <a:pt x="1784" y="2114"/>
                  <a:pt x="1779" y="2126"/>
                  <a:pt x="1784" y="2141"/>
                </a:cubicBezTo>
                <a:cubicBezTo>
                  <a:pt x="1780" y="2146"/>
                  <a:pt x="1785" y="2154"/>
                  <a:pt x="1784" y="2160"/>
                </a:cubicBezTo>
                <a:cubicBezTo>
                  <a:pt x="1794" y="2160"/>
                  <a:pt x="1794" y="2160"/>
                  <a:pt x="1794" y="2160"/>
                </a:cubicBezTo>
                <a:cubicBezTo>
                  <a:pt x="1790" y="2147"/>
                  <a:pt x="1796" y="2137"/>
                  <a:pt x="1792" y="2124"/>
                </a:cubicBezTo>
                <a:close/>
                <a:moveTo>
                  <a:pt x="2874" y="1978"/>
                </a:moveTo>
                <a:cubicBezTo>
                  <a:pt x="2863" y="1971"/>
                  <a:pt x="2849" y="1977"/>
                  <a:pt x="2838" y="1970"/>
                </a:cubicBezTo>
                <a:cubicBezTo>
                  <a:pt x="2835" y="1971"/>
                  <a:pt x="2831" y="1972"/>
                  <a:pt x="2830" y="1968"/>
                </a:cubicBezTo>
                <a:cubicBezTo>
                  <a:pt x="2825" y="1971"/>
                  <a:pt x="2823" y="1967"/>
                  <a:pt x="2819" y="1967"/>
                </a:cubicBezTo>
                <a:cubicBezTo>
                  <a:pt x="2813" y="1966"/>
                  <a:pt x="2807" y="1965"/>
                  <a:pt x="2801" y="1965"/>
                </a:cubicBezTo>
                <a:cubicBezTo>
                  <a:pt x="2787" y="1967"/>
                  <a:pt x="2776" y="1958"/>
                  <a:pt x="2762" y="1962"/>
                </a:cubicBezTo>
                <a:cubicBezTo>
                  <a:pt x="2757" y="1955"/>
                  <a:pt x="2748" y="1964"/>
                  <a:pt x="2744" y="1956"/>
                </a:cubicBezTo>
                <a:cubicBezTo>
                  <a:pt x="2736" y="1963"/>
                  <a:pt x="2733" y="1951"/>
                  <a:pt x="2725" y="1958"/>
                </a:cubicBezTo>
                <a:cubicBezTo>
                  <a:pt x="2713" y="1955"/>
                  <a:pt x="2700" y="1957"/>
                  <a:pt x="2688" y="1953"/>
                </a:cubicBezTo>
                <a:cubicBezTo>
                  <a:pt x="2680" y="1958"/>
                  <a:pt x="2675" y="1952"/>
                  <a:pt x="2668" y="1955"/>
                </a:cubicBezTo>
                <a:cubicBezTo>
                  <a:pt x="2662" y="1954"/>
                  <a:pt x="2655" y="1957"/>
                  <a:pt x="2650" y="1953"/>
                </a:cubicBezTo>
                <a:cubicBezTo>
                  <a:pt x="2642" y="1960"/>
                  <a:pt x="2637" y="1953"/>
                  <a:pt x="2630" y="1959"/>
                </a:cubicBezTo>
                <a:cubicBezTo>
                  <a:pt x="2624" y="1952"/>
                  <a:pt x="2615" y="1963"/>
                  <a:pt x="2609" y="1958"/>
                </a:cubicBezTo>
                <a:cubicBezTo>
                  <a:pt x="2595" y="1964"/>
                  <a:pt x="2583" y="1960"/>
                  <a:pt x="2569" y="1966"/>
                </a:cubicBezTo>
                <a:cubicBezTo>
                  <a:pt x="2556" y="1968"/>
                  <a:pt x="2542" y="1972"/>
                  <a:pt x="2529" y="1977"/>
                </a:cubicBezTo>
                <a:cubicBezTo>
                  <a:pt x="2523" y="1976"/>
                  <a:pt x="2515" y="1980"/>
                  <a:pt x="2508" y="1983"/>
                </a:cubicBezTo>
                <a:cubicBezTo>
                  <a:pt x="2502" y="1979"/>
                  <a:pt x="2501" y="1992"/>
                  <a:pt x="2493" y="1986"/>
                </a:cubicBezTo>
                <a:cubicBezTo>
                  <a:pt x="2485" y="1993"/>
                  <a:pt x="2479" y="1990"/>
                  <a:pt x="2472" y="1995"/>
                </a:cubicBezTo>
                <a:cubicBezTo>
                  <a:pt x="2469" y="1992"/>
                  <a:pt x="2464" y="1997"/>
                  <a:pt x="2460" y="1999"/>
                </a:cubicBezTo>
                <a:cubicBezTo>
                  <a:pt x="2457" y="2002"/>
                  <a:pt x="2451" y="2004"/>
                  <a:pt x="2452" y="2008"/>
                </a:cubicBezTo>
                <a:cubicBezTo>
                  <a:pt x="2468" y="2003"/>
                  <a:pt x="2484" y="1997"/>
                  <a:pt x="2500" y="1991"/>
                </a:cubicBezTo>
                <a:cubicBezTo>
                  <a:pt x="2508" y="1988"/>
                  <a:pt x="2516" y="1988"/>
                  <a:pt x="2525" y="1983"/>
                </a:cubicBezTo>
                <a:cubicBezTo>
                  <a:pt x="2532" y="1984"/>
                  <a:pt x="2541" y="1980"/>
                  <a:pt x="2549" y="1978"/>
                </a:cubicBezTo>
                <a:cubicBezTo>
                  <a:pt x="2556" y="1982"/>
                  <a:pt x="2566" y="1974"/>
                  <a:pt x="2574" y="1973"/>
                </a:cubicBezTo>
                <a:cubicBezTo>
                  <a:pt x="2576" y="1977"/>
                  <a:pt x="2581" y="1970"/>
                  <a:pt x="2584" y="1973"/>
                </a:cubicBezTo>
                <a:cubicBezTo>
                  <a:pt x="2590" y="1967"/>
                  <a:pt x="2592" y="1975"/>
                  <a:pt x="2597" y="1972"/>
                </a:cubicBezTo>
                <a:cubicBezTo>
                  <a:pt x="2614" y="1967"/>
                  <a:pt x="2628" y="1971"/>
                  <a:pt x="2646" y="1962"/>
                </a:cubicBezTo>
                <a:cubicBezTo>
                  <a:pt x="2653" y="1966"/>
                  <a:pt x="2662" y="1964"/>
                  <a:pt x="2671" y="1964"/>
                </a:cubicBezTo>
                <a:cubicBezTo>
                  <a:pt x="2678" y="1966"/>
                  <a:pt x="2686" y="1968"/>
                  <a:pt x="2695" y="1966"/>
                </a:cubicBezTo>
                <a:cubicBezTo>
                  <a:pt x="2712" y="1969"/>
                  <a:pt x="2730" y="1969"/>
                  <a:pt x="2747" y="1971"/>
                </a:cubicBezTo>
                <a:cubicBezTo>
                  <a:pt x="2755" y="1972"/>
                  <a:pt x="2763" y="1974"/>
                  <a:pt x="2772" y="1973"/>
                </a:cubicBezTo>
                <a:cubicBezTo>
                  <a:pt x="2776" y="1972"/>
                  <a:pt x="2780" y="1973"/>
                  <a:pt x="2784" y="1976"/>
                </a:cubicBezTo>
                <a:cubicBezTo>
                  <a:pt x="2788" y="1978"/>
                  <a:pt x="2793" y="1977"/>
                  <a:pt x="2798" y="1977"/>
                </a:cubicBezTo>
                <a:cubicBezTo>
                  <a:pt x="2801" y="1984"/>
                  <a:pt x="2808" y="1969"/>
                  <a:pt x="2810" y="1980"/>
                </a:cubicBezTo>
                <a:cubicBezTo>
                  <a:pt x="2815" y="1977"/>
                  <a:pt x="2817" y="1985"/>
                  <a:pt x="2823" y="1979"/>
                </a:cubicBezTo>
                <a:cubicBezTo>
                  <a:pt x="2825" y="1989"/>
                  <a:pt x="2832" y="1976"/>
                  <a:pt x="2834" y="1986"/>
                </a:cubicBezTo>
                <a:cubicBezTo>
                  <a:pt x="2840" y="1981"/>
                  <a:pt x="2844" y="1985"/>
                  <a:pt x="2848" y="1987"/>
                </a:cubicBezTo>
                <a:cubicBezTo>
                  <a:pt x="2860" y="1987"/>
                  <a:pt x="2871" y="1989"/>
                  <a:pt x="2882" y="1991"/>
                </a:cubicBezTo>
                <a:cubicBezTo>
                  <a:pt x="2882" y="1978"/>
                  <a:pt x="2882" y="1978"/>
                  <a:pt x="2882" y="1978"/>
                </a:cubicBezTo>
                <a:cubicBezTo>
                  <a:pt x="2879" y="1977"/>
                  <a:pt x="2877" y="1976"/>
                  <a:pt x="2874" y="1978"/>
                </a:cubicBezTo>
                <a:close/>
                <a:moveTo>
                  <a:pt x="1547" y="2138"/>
                </a:moveTo>
                <a:cubicBezTo>
                  <a:pt x="1540" y="2138"/>
                  <a:pt x="1537" y="2128"/>
                  <a:pt x="1531" y="2126"/>
                </a:cubicBezTo>
                <a:cubicBezTo>
                  <a:pt x="1521" y="2118"/>
                  <a:pt x="1513" y="2104"/>
                  <a:pt x="1502" y="2099"/>
                </a:cubicBezTo>
                <a:cubicBezTo>
                  <a:pt x="1499" y="2090"/>
                  <a:pt x="1493" y="2091"/>
                  <a:pt x="1489" y="2086"/>
                </a:cubicBezTo>
                <a:cubicBezTo>
                  <a:pt x="1483" y="2083"/>
                  <a:pt x="1480" y="2073"/>
                  <a:pt x="1473" y="2074"/>
                </a:cubicBezTo>
                <a:cubicBezTo>
                  <a:pt x="1464" y="2063"/>
                  <a:pt x="1454" y="2056"/>
                  <a:pt x="1444" y="2047"/>
                </a:cubicBezTo>
                <a:cubicBezTo>
                  <a:pt x="1440" y="2041"/>
                  <a:pt x="1435" y="2037"/>
                  <a:pt x="1431" y="2033"/>
                </a:cubicBezTo>
                <a:cubicBezTo>
                  <a:pt x="1425" y="2031"/>
                  <a:pt x="1422" y="2021"/>
                  <a:pt x="1415" y="2022"/>
                </a:cubicBezTo>
                <a:cubicBezTo>
                  <a:pt x="1407" y="2008"/>
                  <a:pt x="1394" y="2007"/>
                  <a:pt x="1386" y="1994"/>
                </a:cubicBezTo>
                <a:cubicBezTo>
                  <a:pt x="1376" y="1987"/>
                  <a:pt x="1367" y="1977"/>
                  <a:pt x="1359" y="1966"/>
                </a:cubicBezTo>
                <a:cubicBezTo>
                  <a:pt x="1352" y="1966"/>
                  <a:pt x="1351" y="1951"/>
                  <a:pt x="1343" y="1954"/>
                </a:cubicBezTo>
                <a:cubicBezTo>
                  <a:pt x="1340" y="1946"/>
                  <a:pt x="1335" y="1940"/>
                  <a:pt x="1329" y="1938"/>
                </a:cubicBezTo>
                <a:cubicBezTo>
                  <a:pt x="1311" y="1916"/>
                  <a:pt x="1293" y="1897"/>
                  <a:pt x="1275" y="1874"/>
                </a:cubicBezTo>
                <a:cubicBezTo>
                  <a:pt x="1274" y="1868"/>
                  <a:pt x="1270" y="1859"/>
                  <a:pt x="1266" y="1849"/>
                </a:cubicBezTo>
                <a:cubicBezTo>
                  <a:pt x="1264" y="1843"/>
                  <a:pt x="1261" y="1836"/>
                  <a:pt x="1260" y="1830"/>
                </a:cubicBezTo>
                <a:cubicBezTo>
                  <a:pt x="1257" y="1823"/>
                  <a:pt x="1253" y="1816"/>
                  <a:pt x="1250" y="1809"/>
                </a:cubicBezTo>
                <a:cubicBezTo>
                  <a:pt x="1246" y="1802"/>
                  <a:pt x="1244" y="1793"/>
                  <a:pt x="1237" y="1796"/>
                </a:cubicBezTo>
                <a:cubicBezTo>
                  <a:pt x="1238" y="1800"/>
                  <a:pt x="1235" y="1801"/>
                  <a:pt x="1238" y="1805"/>
                </a:cubicBezTo>
                <a:cubicBezTo>
                  <a:pt x="1241" y="1809"/>
                  <a:pt x="1238" y="1814"/>
                  <a:pt x="1242" y="1813"/>
                </a:cubicBezTo>
                <a:cubicBezTo>
                  <a:pt x="1241" y="1819"/>
                  <a:pt x="1249" y="1828"/>
                  <a:pt x="1246" y="1834"/>
                </a:cubicBezTo>
                <a:cubicBezTo>
                  <a:pt x="1220" y="1787"/>
                  <a:pt x="1206" y="1766"/>
                  <a:pt x="1184" y="1722"/>
                </a:cubicBezTo>
                <a:cubicBezTo>
                  <a:pt x="1183" y="1719"/>
                  <a:pt x="1181" y="1715"/>
                  <a:pt x="1179" y="1711"/>
                </a:cubicBezTo>
                <a:cubicBezTo>
                  <a:pt x="1177" y="1707"/>
                  <a:pt x="1179" y="1693"/>
                  <a:pt x="1170" y="1693"/>
                </a:cubicBezTo>
                <a:cubicBezTo>
                  <a:pt x="1172" y="1703"/>
                  <a:pt x="1175" y="1713"/>
                  <a:pt x="1179" y="1722"/>
                </a:cubicBezTo>
                <a:cubicBezTo>
                  <a:pt x="1194" y="1762"/>
                  <a:pt x="1220" y="1801"/>
                  <a:pt x="1238" y="1838"/>
                </a:cubicBezTo>
                <a:cubicBezTo>
                  <a:pt x="1241" y="1843"/>
                  <a:pt x="1245" y="1845"/>
                  <a:pt x="1249" y="1849"/>
                </a:cubicBezTo>
                <a:cubicBezTo>
                  <a:pt x="1251" y="1851"/>
                  <a:pt x="1252" y="1853"/>
                  <a:pt x="1253" y="1856"/>
                </a:cubicBezTo>
                <a:cubicBezTo>
                  <a:pt x="1262" y="1873"/>
                  <a:pt x="1264" y="1875"/>
                  <a:pt x="1271" y="1892"/>
                </a:cubicBezTo>
                <a:cubicBezTo>
                  <a:pt x="1278" y="1907"/>
                  <a:pt x="1286" y="1922"/>
                  <a:pt x="1293" y="1937"/>
                </a:cubicBezTo>
                <a:cubicBezTo>
                  <a:pt x="1314" y="1969"/>
                  <a:pt x="1335" y="2000"/>
                  <a:pt x="1354" y="2036"/>
                </a:cubicBezTo>
                <a:cubicBezTo>
                  <a:pt x="1372" y="2057"/>
                  <a:pt x="1390" y="2080"/>
                  <a:pt x="1408" y="2099"/>
                </a:cubicBezTo>
                <a:cubicBezTo>
                  <a:pt x="1416" y="2114"/>
                  <a:pt x="1427" y="2122"/>
                  <a:pt x="1435" y="2135"/>
                </a:cubicBezTo>
                <a:cubicBezTo>
                  <a:pt x="1439" y="2142"/>
                  <a:pt x="1445" y="2143"/>
                  <a:pt x="1449" y="2150"/>
                </a:cubicBezTo>
                <a:cubicBezTo>
                  <a:pt x="1451" y="2154"/>
                  <a:pt x="1455" y="2152"/>
                  <a:pt x="1456" y="2157"/>
                </a:cubicBezTo>
                <a:cubicBezTo>
                  <a:pt x="1458" y="2160"/>
                  <a:pt x="1462" y="2157"/>
                  <a:pt x="1464" y="2160"/>
                </a:cubicBezTo>
                <a:cubicBezTo>
                  <a:pt x="1479" y="2160"/>
                  <a:pt x="1479" y="2160"/>
                  <a:pt x="1479" y="2160"/>
                </a:cubicBezTo>
                <a:cubicBezTo>
                  <a:pt x="1470" y="2151"/>
                  <a:pt x="1461" y="2144"/>
                  <a:pt x="1452" y="2136"/>
                </a:cubicBezTo>
                <a:cubicBezTo>
                  <a:pt x="1444" y="2123"/>
                  <a:pt x="1433" y="2119"/>
                  <a:pt x="1426" y="2103"/>
                </a:cubicBezTo>
                <a:cubicBezTo>
                  <a:pt x="1421" y="2101"/>
                  <a:pt x="1417" y="2094"/>
                  <a:pt x="1412" y="2088"/>
                </a:cubicBezTo>
                <a:cubicBezTo>
                  <a:pt x="1408" y="2081"/>
                  <a:pt x="1402" y="2079"/>
                  <a:pt x="1398" y="2072"/>
                </a:cubicBezTo>
                <a:cubicBezTo>
                  <a:pt x="1389" y="2063"/>
                  <a:pt x="1380" y="2053"/>
                  <a:pt x="1372" y="2040"/>
                </a:cubicBezTo>
                <a:cubicBezTo>
                  <a:pt x="1355" y="2017"/>
                  <a:pt x="1340" y="1985"/>
                  <a:pt x="1322" y="1964"/>
                </a:cubicBezTo>
                <a:cubicBezTo>
                  <a:pt x="1320" y="1958"/>
                  <a:pt x="1316" y="1950"/>
                  <a:pt x="1312" y="1943"/>
                </a:cubicBezTo>
                <a:cubicBezTo>
                  <a:pt x="1309" y="1936"/>
                  <a:pt x="1307" y="1927"/>
                  <a:pt x="1301" y="1926"/>
                </a:cubicBezTo>
                <a:cubicBezTo>
                  <a:pt x="1298" y="1922"/>
                  <a:pt x="1301" y="1920"/>
                  <a:pt x="1302" y="1922"/>
                </a:cubicBezTo>
                <a:cubicBezTo>
                  <a:pt x="1304" y="1924"/>
                  <a:pt x="1307" y="1925"/>
                  <a:pt x="1308" y="1929"/>
                </a:cubicBezTo>
                <a:cubicBezTo>
                  <a:pt x="1313" y="1932"/>
                  <a:pt x="1316" y="1941"/>
                  <a:pt x="1321" y="1942"/>
                </a:cubicBezTo>
                <a:cubicBezTo>
                  <a:pt x="1328" y="1956"/>
                  <a:pt x="1339" y="1957"/>
                  <a:pt x="1346" y="1972"/>
                </a:cubicBezTo>
                <a:cubicBezTo>
                  <a:pt x="1350" y="1975"/>
                  <a:pt x="1356" y="1975"/>
                  <a:pt x="1359" y="1985"/>
                </a:cubicBezTo>
                <a:cubicBezTo>
                  <a:pt x="1364" y="1986"/>
                  <a:pt x="1368" y="1992"/>
                  <a:pt x="1372" y="1998"/>
                </a:cubicBezTo>
                <a:cubicBezTo>
                  <a:pt x="1379" y="2002"/>
                  <a:pt x="1384" y="2011"/>
                  <a:pt x="1392" y="2014"/>
                </a:cubicBezTo>
                <a:cubicBezTo>
                  <a:pt x="1397" y="2014"/>
                  <a:pt x="1397" y="2024"/>
                  <a:pt x="1402" y="2022"/>
                </a:cubicBezTo>
                <a:cubicBezTo>
                  <a:pt x="1407" y="2021"/>
                  <a:pt x="1408" y="2031"/>
                  <a:pt x="1413" y="2029"/>
                </a:cubicBezTo>
                <a:cubicBezTo>
                  <a:pt x="1425" y="2045"/>
                  <a:pt x="1438" y="2057"/>
                  <a:pt x="1451" y="2069"/>
                </a:cubicBezTo>
                <a:cubicBezTo>
                  <a:pt x="1459" y="2072"/>
                  <a:pt x="1463" y="2086"/>
                  <a:pt x="1472" y="2084"/>
                </a:cubicBezTo>
                <a:cubicBezTo>
                  <a:pt x="1476" y="2098"/>
                  <a:pt x="1487" y="2091"/>
                  <a:pt x="1491" y="2104"/>
                </a:cubicBezTo>
                <a:cubicBezTo>
                  <a:pt x="1499" y="2105"/>
                  <a:pt x="1503" y="2120"/>
                  <a:pt x="1512" y="2120"/>
                </a:cubicBezTo>
                <a:cubicBezTo>
                  <a:pt x="1516" y="2130"/>
                  <a:pt x="1524" y="2130"/>
                  <a:pt x="1529" y="2141"/>
                </a:cubicBezTo>
                <a:cubicBezTo>
                  <a:pt x="1538" y="2147"/>
                  <a:pt x="1547" y="2153"/>
                  <a:pt x="1556" y="2160"/>
                </a:cubicBezTo>
                <a:cubicBezTo>
                  <a:pt x="1573" y="2160"/>
                  <a:pt x="1573" y="2160"/>
                  <a:pt x="1573" y="2160"/>
                </a:cubicBezTo>
                <a:cubicBezTo>
                  <a:pt x="1569" y="2156"/>
                  <a:pt x="1565" y="2153"/>
                  <a:pt x="1560" y="2151"/>
                </a:cubicBezTo>
                <a:cubicBezTo>
                  <a:pt x="1557" y="2143"/>
                  <a:pt x="1550" y="2146"/>
                  <a:pt x="1547" y="2138"/>
                </a:cubicBezTo>
                <a:close/>
                <a:moveTo>
                  <a:pt x="847" y="2089"/>
                </a:moveTo>
                <a:cubicBezTo>
                  <a:pt x="843" y="2073"/>
                  <a:pt x="841" y="2057"/>
                  <a:pt x="838" y="2042"/>
                </a:cubicBezTo>
                <a:cubicBezTo>
                  <a:pt x="839" y="2032"/>
                  <a:pt x="833" y="2027"/>
                  <a:pt x="836" y="2017"/>
                </a:cubicBezTo>
                <a:cubicBezTo>
                  <a:pt x="838" y="2012"/>
                  <a:pt x="834" y="2010"/>
                  <a:pt x="836" y="2005"/>
                </a:cubicBezTo>
                <a:cubicBezTo>
                  <a:pt x="829" y="2004"/>
                  <a:pt x="841" y="1993"/>
                  <a:pt x="830" y="1994"/>
                </a:cubicBezTo>
                <a:cubicBezTo>
                  <a:pt x="829" y="2007"/>
                  <a:pt x="832" y="2017"/>
                  <a:pt x="829" y="2030"/>
                </a:cubicBezTo>
                <a:cubicBezTo>
                  <a:pt x="832" y="2035"/>
                  <a:pt x="830" y="2043"/>
                  <a:pt x="834" y="2046"/>
                </a:cubicBezTo>
                <a:cubicBezTo>
                  <a:pt x="833" y="2054"/>
                  <a:pt x="832" y="2060"/>
                  <a:pt x="835" y="2065"/>
                </a:cubicBezTo>
                <a:cubicBezTo>
                  <a:pt x="837" y="2089"/>
                  <a:pt x="841" y="2112"/>
                  <a:pt x="847" y="2134"/>
                </a:cubicBezTo>
                <a:cubicBezTo>
                  <a:pt x="850" y="2143"/>
                  <a:pt x="853" y="2151"/>
                  <a:pt x="855" y="2160"/>
                </a:cubicBezTo>
                <a:cubicBezTo>
                  <a:pt x="868" y="2160"/>
                  <a:pt x="868" y="2160"/>
                  <a:pt x="868" y="2160"/>
                </a:cubicBezTo>
                <a:cubicBezTo>
                  <a:pt x="865" y="2152"/>
                  <a:pt x="863" y="2142"/>
                  <a:pt x="859" y="2134"/>
                </a:cubicBezTo>
                <a:cubicBezTo>
                  <a:pt x="854" y="2119"/>
                  <a:pt x="850" y="2104"/>
                  <a:pt x="847" y="2089"/>
                </a:cubicBezTo>
                <a:close/>
                <a:moveTo>
                  <a:pt x="721" y="2145"/>
                </a:moveTo>
                <a:cubicBezTo>
                  <a:pt x="714" y="2140"/>
                  <a:pt x="725" y="2124"/>
                  <a:pt x="716" y="2120"/>
                </a:cubicBezTo>
                <a:cubicBezTo>
                  <a:pt x="707" y="2131"/>
                  <a:pt x="713" y="2147"/>
                  <a:pt x="714" y="2160"/>
                </a:cubicBezTo>
                <a:cubicBezTo>
                  <a:pt x="721" y="2160"/>
                  <a:pt x="721" y="2160"/>
                  <a:pt x="721" y="2160"/>
                </a:cubicBezTo>
                <a:cubicBezTo>
                  <a:pt x="721" y="2156"/>
                  <a:pt x="720" y="2151"/>
                  <a:pt x="721" y="2145"/>
                </a:cubicBezTo>
                <a:close/>
                <a:moveTo>
                  <a:pt x="417" y="2054"/>
                </a:moveTo>
                <a:cubicBezTo>
                  <a:pt x="407" y="2054"/>
                  <a:pt x="398" y="2052"/>
                  <a:pt x="389" y="2049"/>
                </a:cubicBezTo>
                <a:cubicBezTo>
                  <a:pt x="384" y="2049"/>
                  <a:pt x="379" y="2046"/>
                  <a:pt x="374" y="2048"/>
                </a:cubicBezTo>
                <a:cubicBezTo>
                  <a:pt x="372" y="2047"/>
                  <a:pt x="371" y="2044"/>
                  <a:pt x="368" y="2045"/>
                </a:cubicBezTo>
                <a:cubicBezTo>
                  <a:pt x="365" y="2047"/>
                  <a:pt x="363" y="2042"/>
                  <a:pt x="360" y="2043"/>
                </a:cubicBezTo>
                <a:cubicBezTo>
                  <a:pt x="356" y="2041"/>
                  <a:pt x="352" y="2038"/>
                  <a:pt x="346" y="2043"/>
                </a:cubicBezTo>
                <a:cubicBezTo>
                  <a:pt x="342" y="2036"/>
                  <a:pt x="337" y="2038"/>
                  <a:pt x="333" y="2034"/>
                </a:cubicBezTo>
                <a:cubicBezTo>
                  <a:pt x="328" y="2034"/>
                  <a:pt x="323" y="2035"/>
                  <a:pt x="319" y="2033"/>
                </a:cubicBezTo>
                <a:cubicBezTo>
                  <a:pt x="315" y="2027"/>
                  <a:pt x="310" y="2028"/>
                  <a:pt x="305" y="2028"/>
                </a:cubicBezTo>
                <a:cubicBezTo>
                  <a:pt x="296" y="2023"/>
                  <a:pt x="287" y="2022"/>
                  <a:pt x="277" y="2019"/>
                </a:cubicBezTo>
                <a:cubicBezTo>
                  <a:pt x="276" y="2016"/>
                  <a:pt x="274" y="2016"/>
                  <a:pt x="272" y="2016"/>
                </a:cubicBezTo>
                <a:cubicBezTo>
                  <a:pt x="270" y="2015"/>
                  <a:pt x="266" y="2015"/>
                  <a:pt x="264" y="2014"/>
                </a:cubicBezTo>
                <a:cubicBezTo>
                  <a:pt x="261" y="2005"/>
                  <a:pt x="254" y="2014"/>
                  <a:pt x="251" y="2005"/>
                </a:cubicBezTo>
                <a:cubicBezTo>
                  <a:pt x="226" y="2002"/>
                  <a:pt x="202" y="1998"/>
                  <a:pt x="178" y="1991"/>
                </a:cubicBezTo>
                <a:cubicBezTo>
                  <a:pt x="166" y="1990"/>
                  <a:pt x="154" y="1988"/>
                  <a:pt x="142" y="1984"/>
                </a:cubicBezTo>
                <a:cubicBezTo>
                  <a:pt x="130" y="1985"/>
                  <a:pt x="117" y="1983"/>
                  <a:pt x="105" y="1981"/>
                </a:cubicBezTo>
                <a:cubicBezTo>
                  <a:pt x="99" y="1978"/>
                  <a:pt x="92" y="1982"/>
                  <a:pt x="87" y="1979"/>
                </a:cubicBezTo>
                <a:cubicBezTo>
                  <a:pt x="81" y="1975"/>
                  <a:pt x="73" y="1984"/>
                  <a:pt x="68" y="1978"/>
                </a:cubicBezTo>
                <a:cubicBezTo>
                  <a:pt x="61" y="1985"/>
                  <a:pt x="57" y="1973"/>
                  <a:pt x="49" y="1980"/>
                </a:cubicBezTo>
                <a:cubicBezTo>
                  <a:pt x="43" y="1979"/>
                  <a:pt x="37" y="1977"/>
                  <a:pt x="30" y="1979"/>
                </a:cubicBezTo>
                <a:cubicBezTo>
                  <a:pt x="24" y="1980"/>
                  <a:pt x="18" y="1976"/>
                  <a:pt x="11" y="1981"/>
                </a:cubicBezTo>
                <a:cubicBezTo>
                  <a:pt x="8" y="1982"/>
                  <a:pt x="5" y="1981"/>
                  <a:pt x="2" y="1981"/>
                </a:cubicBezTo>
                <a:cubicBezTo>
                  <a:pt x="2" y="1993"/>
                  <a:pt x="2" y="1993"/>
                  <a:pt x="2" y="1993"/>
                </a:cubicBezTo>
                <a:cubicBezTo>
                  <a:pt x="3" y="1993"/>
                  <a:pt x="4" y="1993"/>
                  <a:pt x="5" y="1993"/>
                </a:cubicBezTo>
                <a:cubicBezTo>
                  <a:pt x="11" y="1994"/>
                  <a:pt x="18" y="1989"/>
                  <a:pt x="24" y="1990"/>
                </a:cubicBezTo>
                <a:cubicBezTo>
                  <a:pt x="31" y="1992"/>
                  <a:pt x="38" y="1989"/>
                  <a:pt x="45" y="1990"/>
                </a:cubicBezTo>
                <a:cubicBezTo>
                  <a:pt x="51" y="1989"/>
                  <a:pt x="58" y="1987"/>
                  <a:pt x="63" y="1992"/>
                </a:cubicBezTo>
                <a:cubicBezTo>
                  <a:pt x="71" y="1988"/>
                  <a:pt x="78" y="1988"/>
                  <a:pt x="84" y="1992"/>
                </a:cubicBezTo>
                <a:cubicBezTo>
                  <a:pt x="91" y="1989"/>
                  <a:pt x="97" y="1992"/>
                  <a:pt x="103" y="1993"/>
                </a:cubicBezTo>
                <a:cubicBezTo>
                  <a:pt x="107" y="1991"/>
                  <a:pt x="110" y="1994"/>
                  <a:pt x="113" y="1993"/>
                </a:cubicBezTo>
                <a:cubicBezTo>
                  <a:pt x="117" y="1991"/>
                  <a:pt x="119" y="1998"/>
                  <a:pt x="124" y="1993"/>
                </a:cubicBezTo>
                <a:cubicBezTo>
                  <a:pt x="136" y="2000"/>
                  <a:pt x="150" y="1992"/>
                  <a:pt x="162" y="2002"/>
                </a:cubicBezTo>
                <a:cubicBezTo>
                  <a:pt x="169" y="1998"/>
                  <a:pt x="173" y="2006"/>
                  <a:pt x="180" y="2004"/>
                </a:cubicBezTo>
                <a:cubicBezTo>
                  <a:pt x="184" y="2002"/>
                  <a:pt x="186" y="2007"/>
                  <a:pt x="190" y="2008"/>
                </a:cubicBezTo>
                <a:cubicBezTo>
                  <a:pt x="193" y="2007"/>
                  <a:pt x="197" y="2008"/>
                  <a:pt x="199" y="2012"/>
                </a:cubicBezTo>
                <a:cubicBezTo>
                  <a:pt x="206" y="2006"/>
                  <a:pt x="210" y="2014"/>
                  <a:pt x="216" y="2011"/>
                </a:cubicBezTo>
                <a:cubicBezTo>
                  <a:pt x="221" y="2018"/>
                  <a:pt x="230" y="2006"/>
                  <a:pt x="234" y="2017"/>
                </a:cubicBezTo>
                <a:cubicBezTo>
                  <a:pt x="241" y="2012"/>
                  <a:pt x="245" y="2019"/>
                  <a:pt x="250" y="2020"/>
                </a:cubicBezTo>
                <a:cubicBezTo>
                  <a:pt x="257" y="2016"/>
                  <a:pt x="261" y="2027"/>
                  <a:pt x="268" y="2025"/>
                </a:cubicBezTo>
                <a:cubicBezTo>
                  <a:pt x="279" y="2029"/>
                  <a:pt x="290" y="2035"/>
                  <a:pt x="302" y="2034"/>
                </a:cubicBezTo>
                <a:cubicBezTo>
                  <a:pt x="306" y="2038"/>
                  <a:pt x="312" y="2038"/>
                  <a:pt x="317" y="2041"/>
                </a:cubicBezTo>
                <a:cubicBezTo>
                  <a:pt x="324" y="2038"/>
                  <a:pt x="328" y="2048"/>
                  <a:pt x="335" y="2047"/>
                </a:cubicBezTo>
                <a:cubicBezTo>
                  <a:pt x="341" y="2041"/>
                  <a:pt x="346" y="2048"/>
                  <a:pt x="351" y="2050"/>
                </a:cubicBezTo>
                <a:cubicBezTo>
                  <a:pt x="356" y="2053"/>
                  <a:pt x="364" y="2047"/>
                  <a:pt x="368" y="2055"/>
                </a:cubicBezTo>
                <a:cubicBezTo>
                  <a:pt x="375" y="2049"/>
                  <a:pt x="379" y="2058"/>
                  <a:pt x="385" y="2055"/>
                </a:cubicBezTo>
                <a:cubicBezTo>
                  <a:pt x="391" y="2060"/>
                  <a:pt x="397" y="2059"/>
                  <a:pt x="403" y="2060"/>
                </a:cubicBezTo>
                <a:cubicBezTo>
                  <a:pt x="409" y="2057"/>
                  <a:pt x="413" y="2065"/>
                  <a:pt x="420" y="2059"/>
                </a:cubicBezTo>
                <a:cubicBezTo>
                  <a:pt x="422" y="2063"/>
                  <a:pt x="425" y="2064"/>
                  <a:pt x="427" y="2065"/>
                </a:cubicBezTo>
                <a:cubicBezTo>
                  <a:pt x="431" y="2061"/>
                  <a:pt x="434" y="2065"/>
                  <a:pt x="438" y="2065"/>
                </a:cubicBezTo>
                <a:cubicBezTo>
                  <a:pt x="444" y="2066"/>
                  <a:pt x="450" y="2067"/>
                  <a:pt x="456" y="2066"/>
                </a:cubicBezTo>
                <a:cubicBezTo>
                  <a:pt x="459" y="2073"/>
                  <a:pt x="474" y="2065"/>
                  <a:pt x="472" y="2059"/>
                </a:cubicBezTo>
                <a:cubicBezTo>
                  <a:pt x="452" y="2064"/>
                  <a:pt x="435" y="2057"/>
                  <a:pt x="417" y="2054"/>
                </a:cubicBezTo>
                <a:close/>
                <a:moveTo>
                  <a:pt x="629" y="1975"/>
                </a:moveTo>
                <a:cubicBezTo>
                  <a:pt x="623" y="1970"/>
                  <a:pt x="617" y="1972"/>
                  <a:pt x="610" y="1973"/>
                </a:cubicBezTo>
                <a:cubicBezTo>
                  <a:pt x="598" y="1969"/>
                  <a:pt x="585" y="1975"/>
                  <a:pt x="573" y="1970"/>
                </a:cubicBezTo>
                <a:cubicBezTo>
                  <a:pt x="559" y="1976"/>
                  <a:pt x="549" y="1967"/>
                  <a:pt x="535" y="1971"/>
                </a:cubicBezTo>
                <a:cubicBezTo>
                  <a:pt x="529" y="1972"/>
                  <a:pt x="523" y="1971"/>
                  <a:pt x="517" y="1970"/>
                </a:cubicBezTo>
                <a:cubicBezTo>
                  <a:pt x="510" y="1970"/>
                  <a:pt x="504" y="1972"/>
                  <a:pt x="498" y="1968"/>
                </a:cubicBezTo>
                <a:cubicBezTo>
                  <a:pt x="493" y="1969"/>
                  <a:pt x="487" y="1967"/>
                  <a:pt x="481" y="1969"/>
                </a:cubicBezTo>
                <a:cubicBezTo>
                  <a:pt x="475" y="1968"/>
                  <a:pt x="469" y="1967"/>
                  <a:pt x="463" y="1967"/>
                </a:cubicBezTo>
                <a:cubicBezTo>
                  <a:pt x="452" y="1959"/>
                  <a:pt x="437" y="1971"/>
                  <a:pt x="427" y="1960"/>
                </a:cubicBezTo>
                <a:cubicBezTo>
                  <a:pt x="413" y="1966"/>
                  <a:pt x="403" y="1955"/>
                  <a:pt x="390" y="1957"/>
                </a:cubicBezTo>
                <a:cubicBezTo>
                  <a:pt x="384" y="1953"/>
                  <a:pt x="377" y="1956"/>
                  <a:pt x="372" y="1952"/>
                </a:cubicBezTo>
                <a:cubicBezTo>
                  <a:pt x="365" y="1957"/>
                  <a:pt x="360" y="1947"/>
                  <a:pt x="354" y="1946"/>
                </a:cubicBezTo>
                <a:cubicBezTo>
                  <a:pt x="335" y="1948"/>
                  <a:pt x="318" y="1941"/>
                  <a:pt x="299" y="1942"/>
                </a:cubicBezTo>
                <a:cubicBezTo>
                  <a:pt x="290" y="1938"/>
                  <a:pt x="281" y="1936"/>
                  <a:pt x="271" y="1932"/>
                </a:cubicBezTo>
                <a:cubicBezTo>
                  <a:pt x="266" y="1935"/>
                  <a:pt x="262" y="1932"/>
                  <a:pt x="257" y="1931"/>
                </a:cubicBezTo>
                <a:cubicBezTo>
                  <a:pt x="252" y="1934"/>
                  <a:pt x="248" y="1928"/>
                  <a:pt x="243" y="1927"/>
                </a:cubicBezTo>
                <a:cubicBezTo>
                  <a:pt x="234" y="1929"/>
                  <a:pt x="226" y="1924"/>
                  <a:pt x="217" y="1923"/>
                </a:cubicBezTo>
                <a:cubicBezTo>
                  <a:pt x="208" y="1917"/>
                  <a:pt x="197" y="1924"/>
                  <a:pt x="189" y="1918"/>
                </a:cubicBezTo>
                <a:cubicBezTo>
                  <a:pt x="183" y="1920"/>
                  <a:pt x="179" y="1915"/>
                  <a:pt x="174" y="1917"/>
                </a:cubicBezTo>
                <a:cubicBezTo>
                  <a:pt x="169" y="1917"/>
                  <a:pt x="165" y="1914"/>
                  <a:pt x="160" y="1916"/>
                </a:cubicBezTo>
                <a:cubicBezTo>
                  <a:pt x="150" y="1915"/>
                  <a:pt x="140" y="1919"/>
                  <a:pt x="131" y="1915"/>
                </a:cubicBezTo>
                <a:cubicBezTo>
                  <a:pt x="122" y="1915"/>
                  <a:pt x="112" y="1917"/>
                  <a:pt x="104" y="1912"/>
                </a:cubicBezTo>
                <a:cubicBezTo>
                  <a:pt x="94" y="1912"/>
                  <a:pt x="84" y="1915"/>
                  <a:pt x="75" y="1910"/>
                </a:cubicBezTo>
                <a:cubicBezTo>
                  <a:pt x="65" y="1914"/>
                  <a:pt x="56" y="1909"/>
                  <a:pt x="45" y="1913"/>
                </a:cubicBezTo>
                <a:cubicBezTo>
                  <a:pt x="36" y="1913"/>
                  <a:pt x="26" y="1910"/>
                  <a:pt x="16" y="1915"/>
                </a:cubicBezTo>
                <a:cubicBezTo>
                  <a:pt x="11" y="1915"/>
                  <a:pt x="7" y="1914"/>
                  <a:pt x="2" y="1915"/>
                </a:cubicBezTo>
                <a:cubicBezTo>
                  <a:pt x="2" y="1927"/>
                  <a:pt x="2" y="1927"/>
                  <a:pt x="2" y="1927"/>
                </a:cubicBezTo>
                <a:cubicBezTo>
                  <a:pt x="7" y="1927"/>
                  <a:pt x="11" y="1925"/>
                  <a:pt x="16" y="1926"/>
                </a:cubicBezTo>
                <a:cubicBezTo>
                  <a:pt x="21" y="1926"/>
                  <a:pt x="28" y="1922"/>
                  <a:pt x="33" y="1925"/>
                </a:cubicBezTo>
                <a:cubicBezTo>
                  <a:pt x="36" y="1923"/>
                  <a:pt x="39" y="1922"/>
                  <a:pt x="41" y="1927"/>
                </a:cubicBezTo>
                <a:cubicBezTo>
                  <a:pt x="44" y="1924"/>
                  <a:pt x="47" y="1922"/>
                  <a:pt x="50" y="1920"/>
                </a:cubicBezTo>
                <a:cubicBezTo>
                  <a:pt x="53" y="1923"/>
                  <a:pt x="57" y="1921"/>
                  <a:pt x="60" y="1924"/>
                </a:cubicBezTo>
                <a:cubicBezTo>
                  <a:pt x="63" y="1930"/>
                  <a:pt x="70" y="1915"/>
                  <a:pt x="72" y="1926"/>
                </a:cubicBezTo>
                <a:cubicBezTo>
                  <a:pt x="81" y="1923"/>
                  <a:pt x="89" y="1925"/>
                  <a:pt x="97" y="1927"/>
                </a:cubicBezTo>
                <a:cubicBezTo>
                  <a:pt x="114" y="1924"/>
                  <a:pt x="130" y="1929"/>
                  <a:pt x="147" y="1929"/>
                </a:cubicBezTo>
                <a:cubicBezTo>
                  <a:pt x="154" y="1932"/>
                  <a:pt x="163" y="1926"/>
                  <a:pt x="169" y="1931"/>
                </a:cubicBezTo>
                <a:cubicBezTo>
                  <a:pt x="175" y="1925"/>
                  <a:pt x="177" y="1933"/>
                  <a:pt x="181" y="1933"/>
                </a:cubicBezTo>
                <a:cubicBezTo>
                  <a:pt x="186" y="1931"/>
                  <a:pt x="190" y="1929"/>
                  <a:pt x="194" y="1932"/>
                </a:cubicBezTo>
                <a:cubicBezTo>
                  <a:pt x="198" y="1936"/>
                  <a:pt x="203" y="1928"/>
                  <a:pt x="206" y="1934"/>
                </a:cubicBezTo>
                <a:cubicBezTo>
                  <a:pt x="210" y="1936"/>
                  <a:pt x="214" y="1937"/>
                  <a:pt x="218" y="1936"/>
                </a:cubicBezTo>
                <a:cubicBezTo>
                  <a:pt x="227" y="1938"/>
                  <a:pt x="235" y="1939"/>
                  <a:pt x="242" y="1945"/>
                </a:cubicBezTo>
                <a:cubicBezTo>
                  <a:pt x="247" y="1938"/>
                  <a:pt x="251" y="1943"/>
                  <a:pt x="255" y="1943"/>
                </a:cubicBezTo>
                <a:cubicBezTo>
                  <a:pt x="260" y="1944"/>
                  <a:pt x="261" y="1945"/>
                  <a:pt x="267" y="1946"/>
                </a:cubicBezTo>
                <a:cubicBezTo>
                  <a:pt x="271" y="1946"/>
                  <a:pt x="275" y="1947"/>
                  <a:pt x="279" y="1948"/>
                </a:cubicBezTo>
                <a:cubicBezTo>
                  <a:pt x="283" y="1945"/>
                  <a:pt x="286" y="1955"/>
                  <a:pt x="291" y="1950"/>
                </a:cubicBezTo>
                <a:cubicBezTo>
                  <a:pt x="294" y="1955"/>
                  <a:pt x="300" y="1947"/>
                  <a:pt x="303" y="1953"/>
                </a:cubicBezTo>
                <a:cubicBezTo>
                  <a:pt x="307" y="1954"/>
                  <a:pt x="311" y="1954"/>
                  <a:pt x="315" y="1955"/>
                </a:cubicBezTo>
                <a:cubicBezTo>
                  <a:pt x="324" y="1957"/>
                  <a:pt x="333" y="1954"/>
                  <a:pt x="342" y="1958"/>
                </a:cubicBezTo>
                <a:cubicBezTo>
                  <a:pt x="346" y="1957"/>
                  <a:pt x="350" y="1958"/>
                  <a:pt x="354" y="1961"/>
                </a:cubicBezTo>
                <a:cubicBezTo>
                  <a:pt x="357" y="1965"/>
                  <a:pt x="363" y="1957"/>
                  <a:pt x="366" y="1963"/>
                </a:cubicBezTo>
                <a:cubicBezTo>
                  <a:pt x="370" y="1964"/>
                  <a:pt x="374" y="1964"/>
                  <a:pt x="378" y="1965"/>
                </a:cubicBezTo>
                <a:cubicBezTo>
                  <a:pt x="383" y="1963"/>
                  <a:pt x="386" y="1973"/>
                  <a:pt x="392" y="1966"/>
                </a:cubicBezTo>
                <a:cubicBezTo>
                  <a:pt x="395" y="1971"/>
                  <a:pt x="401" y="1965"/>
                  <a:pt x="403" y="1973"/>
                </a:cubicBezTo>
                <a:cubicBezTo>
                  <a:pt x="407" y="1974"/>
                  <a:pt x="413" y="1967"/>
                  <a:pt x="416" y="1975"/>
                </a:cubicBezTo>
                <a:cubicBezTo>
                  <a:pt x="426" y="1968"/>
                  <a:pt x="432" y="1981"/>
                  <a:pt x="443" y="1974"/>
                </a:cubicBezTo>
                <a:cubicBezTo>
                  <a:pt x="451" y="1977"/>
                  <a:pt x="459" y="1979"/>
                  <a:pt x="468" y="1975"/>
                </a:cubicBezTo>
                <a:cubicBezTo>
                  <a:pt x="474" y="1983"/>
                  <a:pt x="485" y="1973"/>
                  <a:pt x="492" y="1979"/>
                </a:cubicBezTo>
                <a:cubicBezTo>
                  <a:pt x="501" y="1974"/>
                  <a:pt x="508" y="1982"/>
                  <a:pt x="518" y="1976"/>
                </a:cubicBezTo>
                <a:cubicBezTo>
                  <a:pt x="520" y="1987"/>
                  <a:pt x="527" y="1972"/>
                  <a:pt x="530" y="1978"/>
                </a:cubicBezTo>
                <a:cubicBezTo>
                  <a:pt x="535" y="1976"/>
                  <a:pt x="539" y="1982"/>
                  <a:pt x="545" y="1975"/>
                </a:cubicBezTo>
                <a:cubicBezTo>
                  <a:pt x="552" y="1982"/>
                  <a:pt x="561" y="1976"/>
                  <a:pt x="569" y="1980"/>
                </a:cubicBezTo>
                <a:cubicBezTo>
                  <a:pt x="579" y="1977"/>
                  <a:pt x="587" y="1982"/>
                  <a:pt x="596" y="1979"/>
                </a:cubicBezTo>
                <a:cubicBezTo>
                  <a:pt x="602" y="1971"/>
                  <a:pt x="604" y="1985"/>
                  <a:pt x="609" y="1977"/>
                </a:cubicBezTo>
                <a:cubicBezTo>
                  <a:pt x="612" y="1983"/>
                  <a:pt x="618" y="1975"/>
                  <a:pt x="621" y="1980"/>
                </a:cubicBezTo>
                <a:cubicBezTo>
                  <a:pt x="626" y="1977"/>
                  <a:pt x="631" y="1976"/>
                  <a:pt x="634" y="1978"/>
                </a:cubicBezTo>
                <a:cubicBezTo>
                  <a:pt x="638" y="1971"/>
                  <a:pt x="649" y="1978"/>
                  <a:pt x="646" y="1970"/>
                </a:cubicBezTo>
                <a:cubicBezTo>
                  <a:pt x="640" y="1972"/>
                  <a:pt x="635" y="1969"/>
                  <a:pt x="629" y="1975"/>
                </a:cubicBezTo>
                <a:close/>
                <a:moveTo>
                  <a:pt x="813" y="2104"/>
                </a:moveTo>
                <a:cubicBezTo>
                  <a:pt x="806" y="2082"/>
                  <a:pt x="799" y="2060"/>
                  <a:pt x="795" y="2036"/>
                </a:cubicBezTo>
                <a:cubicBezTo>
                  <a:pt x="796" y="2029"/>
                  <a:pt x="795" y="2024"/>
                  <a:pt x="794" y="2018"/>
                </a:cubicBezTo>
                <a:cubicBezTo>
                  <a:pt x="795" y="2010"/>
                  <a:pt x="801" y="1999"/>
                  <a:pt x="793" y="1997"/>
                </a:cubicBezTo>
                <a:cubicBezTo>
                  <a:pt x="786" y="2006"/>
                  <a:pt x="789" y="2019"/>
                  <a:pt x="786" y="2037"/>
                </a:cubicBezTo>
                <a:cubicBezTo>
                  <a:pt x="791" y="2043"/>
                  <a:pt x="789" y="2054"/>
                  <a:pt x="791" y="2062"/>
                </a:cubicBezTo>
                <a:cubicBezTo>
                  <a:pt x="791" y="2071"/>
                  <a:pt x="797" y="2078"/>
                  <a:pt x="796" y="2087"/>
                </a:cubicBezTo>
                <a:cubicBezTo>
                  <a:pt x="802" y="2094"/>
                  <a:pt x="800" y="2104"/>
                  <a:pt x="805" y="2111"/>
                </a:cubicBezTo>
                <a:cubicBezTo>
                  <a:pt x="807" y="2120"/>
                  <a:pt x="812" y="2127"/>
                  <a:pt x="813" y="2137"/>
                </a:cubicBezTo>
                <a:cubicBezTo>
                  <a:pt x="817" y="2145"/>
                  <a:pt x="820" y="2152"/>
                  <a:pt x="823" y="2160"/>
                </a:cubicBezTo>
                <a:cubicBezTo>
                  <a:pt x="837" y="2160"/>
                  <a:pt x="837" y="2160"/>
                  <a:pt x="837" y="2160"/>
                </a:cubicBezTo>
                <a:cubicBezTo>
                  <a:pt x="835" y="2152"/>
                  <a:pt x="828" y="2146"/>
                  <a:pt x="829" y="2135"/>
                </a:cubicBezTo>
                <a:cubicBezTo>
                  <a:pt x="820" y="2127"/>
                  <a:pt x="819" y="2113"/>
                  <a:pt x="813" y="2104"/>
                </a:cubicBezTo>
                <a:close/>
                <a:moveTo>
                  <a:pt x="781" y="2110"/>
                </a:moveTo>
                <a:cubicBezTo>
                  <a:pt x="778" y="2102"/>
                  <a:pt x="774" y="2094"/>
                  <a:pt x="770" y="2086"/>
                </a:cubicBezTo>
                <a:cubicBezTo>
                  <a:pt x="769" y="2076"/>
                  <a:pt x="759" y="2071"/>
                  <a:pt x="762" y="2057"/>
                </a:cubicBezTo>
                <a:cubicBezTo>
                  <a:pt x="755" y="2051"/>
                  <a:pt x="757" y="2040"/>
                  <a:pt x="754" y="2031"/>
                </a:cubicBezTo>
                <a:cubicBezTo>
                  <a:pt x="752" y="2021"/>
                  <a:pt x="749" y="2012"/>
                  <a:pt x="750" y="2000"/>
                </a:cubicBezTo>
                <a:cubicBezTo>
                  <a:pt x="746" y="1993"/>
                  <a:pt x="746" y="1982"/>
                  <a:pt x="749" y="1970"/>
                </a:cubicBezTo>
                <a:cubicBezTo>
                  <a:pt x="744" y="1968"/>
                  <a:pt x="752" y="1957"/>
                  <a:pt x="748" y="1954"/>
                </a:cubicBezTo>
                <a:cubicBezTo>
                  <a:pt x="747" y="1949"/>
                  <a:pt x="755" y="1939"/>
                  <a:pt x="749" y="1937"/>
                </a:cubicBezTo>
                <a:cubicBezTo>
                  <a:pt x="746" y="1939"/>
                  <a:pt x="738" y="1955"/>
                  <a:pt x="743" y="1959"/>
                </a:cubicBezTo>
                <a:cubicBezTo>
                  <a:pt x="742" y="1964"/>
                  <a:pt x="742" y="1968"/>
                  <a:pt x="743" y="1971"/>
                </a:cubicBezTo>
                <a:cubicBezTo>
                  <a:pt x="742" y="1976"/>
                  <a:pt x="739" y="1981"/>
                  <a:pt x="743" y="1983"/>
                </a:cubicBezTo>
                <a:cubicBezTo>
                  <a:pt x="742" y="2000"/>
                  <a:pt x="744" y="2014"/>
                  <a:pt x="746" y="2029"/>
                </a:cubicBezTo>
                <a:cubicBezTo>
                  <a:pt x="743" y="2034"/>
                  <a:pt x="736" y="2032"/>
                  <a:pt x="736" y="2042"/>
                </a:cubicBezTo>
                <a:cubicBezTo>
                  <a:pt x="741" y="2047"/>
                  <a:pt x="737" y="2057"/>
                  <a:pt x="740" y="2063"/>
                </a:cubicBezTo>
                <a:cubicBezTo>
                  <a:pt x="738" y="2072"/>
                  <a:pt x="742" y="2078"/>
                  <a:pt x="743" y="2085"/>
                </a:cubicBezTo>
                <a:cubicBezTo>
                  <a:pt x="746" y="2099"/>
                  <a:pt x="746" y="2115"/>
                  <a:pt x="753" y="2127"/>
                </a:cubicBezTo>
                <a:cubicBezTo>
                  <a:pt x="752" y="2140"/>
                  <a:pt x="759" y="2149"/>
                  <a:pt x="761" y="2160"/>
                </a:cubicBezTo>
                <a:cubicBezTo>
                  <a:pt x="772" y="2160"/>
                  <a:pt x="772" y="2160"/>
                  <a:pt x="772" y="2160"/>
                </a:cubicBezTo>
                <a:cubicBezTo>
                  <a:pt x="771" y="2156"/>
                  <a:pt x="770" y="2152"/>
                  <a:pt x="768" y="2149"/>
                </a:cubicBezTo>
                <a:cubicBezTo>
                  <a:pt x="768" y="2143"/>
                  <a:pt x="764" y="2138"/>
                  <a:pt x="763" y="2133"/>
                </a:cubicBezTo>
                <a:cubicBezTo>
                  <a:pt x="766" y="2126"/>
                  <a:pt x="761" y="2123"/>
                  <a:pt x="758" y="2119"/>
                </a:cubicBezTo>
                <a:cubicBezTo>
                  <a:pt x="759" y="2095"/>
                  <a:pt x="746" y="2079"/>
                  <a:pt x="748" y="2054"/>
                </a:cubicBezTo>
                <a:cubicBezTo>
                  <a:pt x="756" y="2055"/>
                  <a:pt x="748" y="2065"/>
                  <a:pt x="754" y="2067"/>
                </a:cubicBezTo>
                <a:cubicBezTo>
                  <a:pt x="757" y="2070"/>
                  <a:pt x="757" y="2074"/>
                  <a:pt x="756" y="2080"/>
                </a:cubicBezTo>
                <a:cubicBezTo>
                  <a:pt x="761" y="2087"/>
                  <a:pt x="765" y="2094"/>
                  <a:pt x="765" y="2103"/>
                </a:cubicBezTo>
                <a:cubicBezTo>
                  <a:pt x="776" y="2121"/>
                  <a:pt x="783" y="2141"/>
                  <a:pt x="791" y="2160"/>
                </a:cubicBezTo>
                <a:cubicBezTo>
                  <a:pt x="801" y="2160"/>
                  <a:pt x="801" y="2160"/>
                  <a:pt x="801" y="2160"/>
                </a:cubicBezTo>
                <a:cubicBezTo>
                  <a:pt x="801" y="2150"/>
                  <a:pt x="794" y="2144"/>
                  <a:pt x="793" y="2134"/>
                </a:cubicBezTo>
                <a:cubicBezTo>
                  <a:pt x="788" y="2127"/>
                  <a:pt x="784" y="2119"/>
                  <a:pt x="781" y="2110"/>
                </a:cubicBezTo>
                <a:close/>
                <a:moveTo>
                  <a:pt x="749" y="2051"/>
                </a:moveTo>
                <a:cubicBezTo>
                  <a:pt x="740" y="2051"/>
                  <a:pt x="746" y="2043"/>
                  <a:pt x="746" y="2038"/>
                </a:cubicBezTo>
                <a:cubicBezTo>
                  <a:pt x="750" y="2041"/>
                  <a:pt x="750" y="2046"/>
                  <a:pt x="749" y="2051"/>
                </a:cubicBezTo>
                <a:close/>
                <a:moveTo>
                  <a:pt x="741" y="2136"/>
                </a:moveTo>
                <a:cubicBezTo>
                  <a:pt x="731" y="2126"/>
                  <a:pt x="731" y="2110"/>
                  <a:pt x="724" y="2098"/>
                </a:cubicBezTo>
                <a:cubicBezTo>
                  <a:pt x="727" y="2092"/>
                  <a:pt x="721" y="2091"/>
                  <a:pt x="725" y="2084"/>
                </a:cubicBezTo>
                <a:cubicBezTo>
                  <a:pt x="721" y="2080"/>
                  <a:pt x="730" y="2070"/>
                  <a:pt x="720" y="2070"/>
                </a:cubicBezTo>
                <a:cubicBezTo>
                  <a:pt x="711" y="2096"/>
                  <a:pt x="725" y="2110"/>
                  <a:pt x="725" y="2131"/>
                </a:cubicBezTo>
                <a:cubicBezTo>
                  <a:pt x="729" y="2139"/>
                  <a:pt x="731" y="2148"/>
                  <a:pt x="733" y="2158"/>
                </a:cubicBezTo>
                <a:cubicBezTo>
                  <a:pt x="733" y="2158"/>
                  <a:pt x="734" y="2159"/>
                  <a:pt x="735" y="2160"/>
                </a:cubicBezTo>
                <a:cubicBezTo>
                  <a:pt x="745" y="2160"/>
                  <a:pt x="745" y="2160"/>
                  <a:pt x="745" y="2160"/>
                </a:cubicBezTo>
                <a:cubicBezTo>
                  <a:pt x="745" y="2159"/>
                  <a:pt x="745" y="2159"/>
                  <a:pt x="745" y="2158"/>
                </a:cubicBezTo>
                <a:cubicBezTo>
                  <a:pt x="745" y="2149"/>
                  <a:pt x="737" y="2146"/>
                  <a:pt x="741" y="2136"/>
                </a:cubicBezTo>
                <a:close/>
                <a:moveTo>
                  <a:pt x="16" y="1968"/>
                </a:moveTo>
                <a:cubicBezTo>
                  <a:pt x="23" y="1969"/>
                  <a:pt x="32" y="1965"/>
                  <a:pt x="38" y="1970"/>
                </a:cubicBezTo>
                <a:cubicBezTo>
                  <a:pt x="58" y="1960"/>
                  <a:pt x="74" y="1968"/>
                  <a:pt x="91" y="1966"/>
                </a:cubicBezTo>
                <a:cubicBezTo>
                  <a:pt x="107" y="1973"/>
                  <a:pt x="126" y="1965"/>
                  <a:pt x="143" y="1970"/>
                </a:cubicBezTo>
                <a:cubicBezTo>
                  <a:pt x="160" y="1970"/>
                  <a:pt x="177" y="1972"/>
                  <a:pt x="194" y="1977"/>
                </a:cubicBezTo>
                <a:cubicBezTo>
                  <a:pt x="202" y="1977"/>
                  <a:pt x="210" y="1978"/>
                  <a:pt x="219" y="1978"/>
                </a:cubicBezTo>
                <a:cubicBezTo>
                  <a:pt x="223" y="1979"/>
                  <a:pt x="227" y="1980"/>
                  <a:pt x="231" y="1980"/>
                </a:cubicBezTo>
                <a:cubicBezTo>
                  <a:pt x="235" y="1982"/>
                  <a:pt x="240" y="1981"/>
                  <a:pt x="245" y="1981"/>
                </a:cubicBezTo>
                <a:cubicBezTo>
                  <a:pt x="262" y="1985"/>
                  <a:pt x="280" y="1982"/>
                  <a:pt x="296" y="1989"/>
                </a:cubicBezTo>
                <a:cubicBezTo>
                  <a:pt x="304" y="1989"/>
                  <a:pt x="312" y="1990"/>
                  <a:pt x="320" y="1994"/>
                </a:cubicBezTo>
                <a:cubicBezTo>
                  <a:pt x="325" y="1989"/>
                  <a:pt x="327" y="1999"/>
                  <a:pt x="332" y="1996"/>
                </a:cubicBezTo>
                <a:cubicBezTo>
                  <a:pt x="337" y="1994"/>
                  <a:pt x="341" y="1999"/>
                  <a:pt x="346" y="1997"/>
                </a:cubicBezTo>
                <a:cubicBezTo>
                  <a:pt x="354" y="2000"/>
                  <a:pt x="362" y="2002"/>
                  <a:pt x="371" y="2002"/>
                </a:cubicBezTo>
                <a:cubicBezTo>
                  <a:pt x="378" y="2009"/>
                  <a:pt x="389" y="2003"/>
                  <a:pt x="396" y="2009"/>
                </a:cubicBezTo>
                <a:cubicBezTo>
                  <a:pt x="399" y="2016"/>
                  <a:pt x="404" y="2010"/>
                  <a:pt x="408" y="2011"/>
                </a:cubicBezTo>
                <a:cubicBezTo>
                  <a:pt x="412" y="2017"/>
                  <a:pt x="416" y="2017"/>
                  <a:pt x="421" y="2013"/>
                </a:cubicBezTo>
                <a:cubicBezTo>
                  <a:pt x="423" y="2023"/>
                  <a:pt x="428" y="2017"/>
                  <a:pt x="432" y="2020"/>
                </a:cubicBezTo>
                <a:cubicBezTo>
                  <a:pt x="435" y="2017"/>
                  <a:pt x="446" y="2022"/>
                  <a:pt x="443" y="2016"/>
                </a:cubicBezTo>
                <a:cubicBezTo>
                  <a:pt x="430" y="2011"/>
                  <a:pt x="416" y="2011"/>
                  <a:pt x="404" y="2004"/>
                </a:cubicBezTo>
                <a:cubicBezTo>
                  <a:pt x="396" y="2010"/>
                  <a:pt x="392" y="1994"/>
                  <a:pt x="384" y="2000"/>
                </a:cubicBezTo>
                <a:cubicBezTo>
                  <a:pt x="381" y="1997"/>
                  <a:pt x="377" y="1999"/>
                  <a:pt x="374" y="1996"/>
                </a:cubicBezTo>
                <a:cubicBezTo>
                  <a:pt x="371" y="1992"/>
                  <a:pt x="365" y="2000"/>
                  <a:pt x="362" y="1994"/>
                </a:cubicBezTo>
                <a:cubicBezTo>
                  <a:pt x="356" y="1988"/>
                  <a:pt x="348" y="1994"/>
                  <a:pt x="342" y="1986"/>
                </a:cubicBezTo>
                <a:cubicBezTo>
                  <a:pt x="334" y="1990"/>
                  <a:pt x="327" y="1985"/>
                  <a:pt x="320" y="1983"/>
                </a:cubicBezTo>
                <a:cubicBezTo>
                  <a:pt x="305" y="1983"/>
                  <a:pt x="292" y="1976"/>
                  <a:pt x="278" y="1973"/>
                </a:cubicBezTo>
                <a:cubicBezTo>
                  <a:pt x="269" y="1975"/>
                  <a:pt x="261" y="1970"/>
                  <a:pt x="251" y="1974"/>
                </a:cubicBezTo>
                <a:cubicBezTo>
                  <a:pt x="243" y="1965"/>
                  <a:pt x="232" y="1972"/>
                  <a:pt x="223" y="1968"/>
                </a:cubicBezTo>
                <a:cubicBezTo>
                  <a:pt x="219" y="1966"/>
                  <a:pt x="215" y="1965"/>
                  <a:pt x="210" y="1966"/>
                </a:cubicBezTo>
                <a:cubicBezTo>
                  <a:pt x="208" y="1967"/>
                  <a:pt x="206" y="1966"/>
                  <a:pt x="205" y="1963"/>
                </a:cubicBezTo>
                <a:cubicBezTo>
                  <a:pt x="202" y="1965"/>
                  <a:pt x="199" y="1966"/>
                  <a:pt x="197" y="1961"/>
                </a:cubicBezTo>
                <a:cubicBezTo>
                  <a:pt x="195" y="1962"/>
                  <a:pt x="192" y="1964"/>
                  <a:pt x="190" y="1962"/>
                </a:cubicBezTo>
                <a:cubicBezTo>
                  <a:pt x="188" y="1959"/>
                  <a:pt x="185" y="1963"/>
                  <a:pt x="182" y="1961"/>
                </a:cubicBezTo>
                <a:cubicBezTo>
                  <a:pt x="177" y="1960"/>
                  <a:pt x="172" y="1961"/>
                  <a:pt x="168" y="1960"/>
                </a:cubicBezTo>
                <a:cubicBezTo>
                  <a:pt x="165" y="1954"/>
                  <a:pt x="159" y="1962"/>
                  <a:pt x="156" y="1957"/>
                </a:cubicBezTo>
                <a:cubicBezTo>
                  <a:pt x="150" y="1960"/>
                  <a:pt x="146" y="1957"/>
                  <a:pt x="141" y="1957"/>
                </a:cubicBezTo>
                <a:cubicBezTo>
                  <a:pt x="132" y="1956"/>
                  <a:pt x="121" y="1959"/>
                  <a:pt x="112" y="1955"/>
                </a:cubicBezTo>
                <a:cubicBezTo>
                  <a:pt x="102" y="1961"/>
                  <a:pt x="95" y="1952"/>
                  <a:pt x="85" y="1956"/>
                </a:cubicBezTo>
                <a:cubicBezTo>
                  <a:pt x="77" y="1950"/>
                  <a:pt x="65" y="1957"/>
                  <a:pt x="57" y="1951"/>
                </a:cubicBezTo>
                <a:cubicBezTo>
                  <a:pt x="48" y="1956"/>
                  <a:pt x="41" y="1952"/>
                  <a:pt x="33" y="1956"/>
                </a:cubicBezTo>
                <a:cubicBezTo>
                  <a:pt x="26" y="1950"/>
                  <a:pt x="15" y="1959"/>
                  <a:pt x="8" y="1956"/>
                </a:cubicBezTo>
                <a:cubicBezTo>
                  <a:pt x="6" y="1955"/>
                  <a:pt x="4" y="1955"/>
                  <a:pt x="2" y="1955"/>
                </a:cubicBezTo>
                <a:cubicBezTo>
                  <a:pt x="2" y="1967"/>
                  <a:pt x="2" y="1967"/>
                  <a:pt x="2" y="1967"/>
                </a:cubicBezTo>
                <a:cubicBezTo>
                  <a:pt x="3" y="1966"/>
                  <a:pt x="3" y="1966"/>
                  <a:pt x="4" y="1965"/>
                </a:cubicBezTo>
                <a:cubicBezTo>
                  <a:pt x="7" y="1973"/>
                  <a:pt x="12" y="1967"/>
                  <a:pt x="16" y="1968"/>
                </a:cubicBezTo>
                <a:close/>
                <a:moveTo>
                  <a:pt x="56" y="2063"/>
                </a:moveTo>
                <a:cubicBezTo>
                  <a:pt x="59" y="2066"/>
                  <a:pt x="63" y="2067"/>
                  <a:pt x="68" y="2066"/>
                </a:cubicBezTo>
                <a:cubicBezTo>
                  <a:pt x="72" y="2063"/>
                  <a:pt x="75" y="2072"/>
                  <a:pt x="80" y="2068"/>
                </a:cubicBezTo>
                <a:cubicBezTo>
                  <a:pt x="88" y="2068"/>
                  <a:pt x="96" y="2069"/>
                  <a:pt x="104" y="2073"/>
                </a:cubicBezTo>
                <a:cubicBezTo>
                  <a:pt x="109" y="2066"/>
                  <a:pt x="112" y="2074"/>
                  <a:pt x="117" y="2071"/>
                </a:cubicBezTo>
                <a:cubicBezTo>
                  <a:pt x="120" y="2077"/>
                  <a:pt x="126" y="2069"/>
                  <a:pt x="129" y="2073"/>
                </a:cubicBezTo>
                <a:cubicBezTo>
                  <a:pt x="136" y="2078"/>
                  <a:pt x="145" y="2075"/>
                  <a:pt x="153" y="2078"/>
                </a:cubicBezTo>
                <a:cubicBezTo>
                  <a:pt x="155" y="2088"/>
                  <a:pt x="162" y="2075"/>
                  <a:pt x="164" y="2084"/>
                </a:cubicBezTo>
                <a:cubicBezTo>
                  <a:pt x="169" y="2083"/>
                  <a:pt x="173" y="2084"/>
                  <a:pt x="176" y="2087"/>
                </a:cubicBezTo>
                <a:cubicBezTo>
                  <a:pt x="181" y="2084"/>
                  <a:pt x="183" y="2094"/>
                  <a:pt x="188" y="2089"/>
                </a:cubicBezTo>
                <a:cubicBezTo>
                  <a:pt x="194" y="2084"/>
                  <a:pt x="195" y="2101"/>
                  <a:pt x="201" y="2092"/>
                </a:cubicBezTo>
                <a:cubicBezTo>
                  <a:pt x="203" y="2101"/>
                  <a:pt x="210" y="2088"/>
                  <a:pt x="212" y="2098"/>
                </a:cubicBezTo>
                <a:cubicBezTo>
                  <a:pt x="216" y="2097"/>
                  <a:pt x="220" y="2098"/>
                  <a:pt x="224" y="2100"/>
                </a:cubicBezTo>
                <a:cubicBezTo>
                  <a:pt x="232" y="2100"/>
                  <a:pt x="240" y="2102"/>
                  <a:pt x="248" y="2105"/>
                </a:cubicBezTo>
                <a:cubicBezTo>
                  <a:pt x="252" y="2104"/>
                  <a:pt x="256" y="2105"/>
                  <a:pt x="260" y="2107"/>
                </a:cubicBezTo>
                <a:cubicBezTo>
                  <a:pt x="264" y="2108"/>
                  <a:pt x="270" y="2102"/>
                  <a:pt x="272" y="2110"/>
                </a:cubicBezTo>
                <a:cubicBezTo>
                  <a:pt x="278" y="2104"/>
                  <a:pt x="280" y="2111"/>
                  <a:pt x="285" y="2108"/>
                </a:cubicBezTo>
                <a:cubicBezTo>
                  <a:pt x="287" y="2108"/>
                  <a:pt x="298" y="2108"/>
                  <a:pt x="295" y="2102"/>
                </a:cubicBezTo>
                <a:cubicBezTo>
                  <a:pt x="282" y="2104"/>
                  <a:pt x="272" y="2095"/>
                  <a:pt x="259" y="2101"/>
                </a:cubicBezTo>
                <a:cubicBezTo>
                  <a:pt x="254" y="2094"/>
                  <a:pt x="248" y="2096"/>
                  <a:pt x="242" y="2095"/>
                </a:cubicBezTo>
                <a:cubicBezTo>
                  <a:pt x="236" y="2092"/>
                  <a:pt x="230" y="2091"/>
                  <a:pt x="224" y="2090"/>
                </a:cubicBezTo>
                <a:cubicBezTo>
                  <a:pt x="212" y="2088"/>
                  <a:pt x="200" y="2085"/>
                  <a:pt x="188" y="2079"/>
                </a:cubicBezTo>
                <a:cubicBezTo>
                  <a:pt x="176" y="2077"/>
                  <a:pt x="165" y="2073"/>
                  <a:pt x="153" y="2068"/>
                </a:cubicBezTo>
                <a:cubicBezTo>
                  <a:pt x="141" y="2067"/>
                  <a:pt x="131" y="2060"/>
                  <a:pt x="118" y="2063"/>
                </a:cubicBezTo>
                <a:cubicBezTo>
                  <a:pt x="107" y="2056"/>
                  <a:pt x="94" y="2059"/>
                  <a:pt x="82" y="2056"/>
                </a:cubicBezTo>
                <a:cubicBezTo>
                  <a:pt x="70" y="2057"/>
                  <a:pt x="59" y="2049"/>
                  <a:pt x="45" y="2053"/>
                </a:cubicBezTo>
                <a:cubicBezTo>
                  <a:pt x="41" y="2045"/>
                  <a:pt x="33" y="2053"/>
                  <a:pt x="27" y="2051"/>
                </a:cubicBezTo>
                <a:cubicBezTo>
                  <a:pt x="21" y="2047"/>
                  <a:pt x="15" y="2049"/>
                  <a:pt x="8" y="2050"/>
                </a:cubicBezTo>
                <a:cubicBezTo>
                  <a:pt x="6" y="2049"/>
                  <a:pt x="4" y="2049"/>
                  <a:pt x="2" y="2049"/>
                </a:cubicBezTo>
                <a:cubicBezTo>
                  <a:pt x="2" y="2061"/>
                  <a:pt x="2" y="2061"/>
                  <a:pt x="2" y="2061"/>
                </a:cubicBezTo>
                <a:cubicBezTo>
                  <a:pt x="3" y="2061"/>
                  <a:pt x="5" y="2061"/>
                  <a:pt x="6" y="2062"/>
                </a:cubicBezTo>
                <a:cubicBezTo>
                  <a:pt x="23" y="2059"/>
                  <a:pt x="39" y="2064"/>
                  <a:pt x="56" y="2063"/>
                </a:cubicBezTo>
                <a:close/>
                <a:moveTo>
                  <a:pt x="429" y="2088"/>
                </a:moveTo>
                <a:cubicBezTo>
                  <a:pt x="422" y="2075"/>
                  <a:pt x="411" y="2088"/>
                  <a:pt x="403" y="2081"/>
                </a:cubicBezTo>
                <a:cubicBezTo>
                  <a:pt x="394" y="2079"/>
                  <a:pt x="385" y="2083"/>
                  <a:pt x="377" y="2078"/>
                </a:cubicBezTo>
                <a:cubicBezTo>
                  <a:pt x="367" y="2079"/>
                  <a:pt x="359" y="2073"/>
                  <a:pt x="350" y="2075"/>
                </a:cubicBezTo>
                <a:cubicBezTo>
                  <a:pt x="341" y="2074"/>
                  <a:pt x="330" y="2075"/>
                  <a:pt x="322" y="2069"/>
                </a:cubicBezTo>
                <a:cubicBezTo>
                  <a:pt x="285" y="2066"/>
                  <a:pt x="251" y="2046"/>
                  <a:pt x="215" y="2040"/>
                </a:cubicBezTo>
                <a:cubicBezTo>
                  <a:pt x="210" y="2043"/>
                  <a:pt x="208" y="2033"/>
                  <a:pt x="203" y="2038"/>
                </a:cubicBezTo>
                <a:cubicBezTo>
                  <a:pt x="199" y="2033"/>
                  <a:pt x="193" y="2037"/>
                  <a:pt x="189" y="2033"/>
                </a:cubicBezTo>
                <a:cubicBezTo>
                  <a:pt x="183" y="2040"/>
                  <a:pt x="180" y="2027"/>
                  <a:pt x="175" y="2032"/>
                </a:cubicBezTo>
                <a:cubicBezTo>
                  <a:pt x="170" y="2032"/>
                  <a:pt x="165" y="2029"/>
                  <a:pt x="160" y="2031"/>
                </a:cubicBezTo>
                <a:cubicBezTo>
                  <a:pt x="152" y="2029"/>
                  <a:pt x="143" y="2024"/>
                  <a:pt x="134" y="2028"/>
                </a:cubicBezTo>
                <a:cubicBezTo>
                  <a:pt x="132" y="2025"/>
                  <a:pt x="130" y="2026"/>
                  <a:pt x="128" y="2025"/>
                </a:cubicBezTo>
                <a:cubicBezTo>
                  <a:pt x="126" y="2024"/>
                  <a:pt x="122" y="2025"/>
                  <a:pt x="120" y="2024"/>
                </a:cubicBezTo>
                <a:cubicBezTo>
                  <a:pt x="115" y="2023"/>
                  <a:pt x="110" y="2024"/>
                  <a:pt x="105" y="2023"/>
                </a:cubicBezTo>
                <a:cubicBezTo>
                  <a:pt x="97" y="2022"/>
                  <a:pt x="88" y="2021"/>
                  <a:pt x="79" y="2020"/>
                </a:cubicBezTo>
                <a:cubicBezTo>
                  <a:pt x="70" y="2017"/>
                  <a:pt x="59" y="2022"/>
                  <a:pt x="50" y="2018"/>
                </a:cubicBezTo>
                <a:cubicBezTo>
                  <a:pt x="40" y="2023"/>
                  <a:pt x="32" y="2018"/>
                  <a:pt x="23" y="2019"/>
                </a:cubicBezTo>
                <a:cubicBezTo>
                  <a:pt x="16" y="2016"/>
                  <a:pt x="9" y="2019"/>
                  <a:pt x="2" y="2018"/>
                </a:cubicBezTo>
                <a:cubicBezTo>
                  <a:pt x="2" y="2029"/>
                  <a:pt x="2" y="2029"/>
                  <a:pt x="2" y="2029"/>
                </a:cubicBezTo>
                <a:cubicBezTo>
                  <a:pt x="11" y="2029"/>
                  <a:pt x="19" y="2032"/>
                  <a:pt x="29" y="2029"/>
                </a:cubicBezTo>
                <a:cubicBezTo>
                  <a:pt x="40" y="2036"/>
                  <a:pt x="54" y="2028"/>
                  <a:pt x="66" y="2032"/>
                </a:cubicBezTo>
                <a:cubicBezTo>
                  <a:pt x="72" y="2031"/>
                  <a:pt x="79" y="2029"/>
                  <a:pt x="85" y="2033"/>
                </a:cubicBezTo>
                <a:cubicBezTo>
                  <a:pt x="92" y="2028"/>
                  <a:pt x="97" y="2034"/>
                  <a:pt x="102" y="2039"/>
                </a:cubicBezTo>
                <a:cubicBezTo>
                  <a:pt x="106" y="2037"/>
                  <a:pt x="111" y="2032"/>
                  <a:pt x="113" y="2035"/>
                </a:cubicBezTo>
                <a:cubicBezTo>
                  <a:pt x="117" y="2032"/>
                  <a:pt x="119" y="2040"/>
                  <a:pt x="124" y="2035"/>
                </a:cubicBezTo>
                <a:cubicBezTo>
                  <a:pt x="131" y="2037"/>
                  <a:pt x="138" y="2042"/>
                  <a:pt x="146" y="2037"/>
                </a:cubicBezTo>
                <a:cubicBezTo>
                  <a:pt x="152" y="2046"/>
                  <a:pt x="160" y="2040"/>
                  <a:pt x="166" y="2045"/>
                </a:cubicBezTo>
                <a:cubicBezTo>
                  <a:pt x="175" y="2038"/>
                  <a:pt x="180" y="2050"/>
                  <a:pt x="189" y="2043"/>
                </a:cubicBezTo>
                <a:cubicBezTo>
                  <a:pt x="195" y="2048"/>
                  <a:pt x="202" y="2050"/>
                  <a:pt x="209" y="2047"/>
                </a:cubicBezTo>
                <a:cubicBezTo>
                  <a:pt x="215" y="2055"/>
                  <a:pt x="223" y="2053"/>
                  <a:pt x="231" y="2054"/>
                </a:cubicBezTo>
                <a:cubicBezTo>
                  <a:pt x="238" y="2056"/>
                  <a:pt x="245" y="2062"/>
                  <a:pt x="253" y="2060"/>
                </a:cubicBezTo>
                <a:cubicBezTo>
                  <a:pt x="256" y="2062"/>
                  <a:pt x="259" y="2064"/>
                  <a:pt x="262" y="2064"/>
                </a:cubicBezTo>
                <a:cubicBezTo>
                  <a:pt x="267" y="2061"/>
                  <a:pt x="269" y="2071"/>
                  <a:pt x="274" y="2070"/>
                </a:cubicBezTo>
                <a:cubicBezTo>
                  <a:pt x="288" y="2072"/>
                  <a:pt x="302" y="2077"/>
                  <a:pt x="316" y="2081"/>
                </a:cubicBezTo>
                <a:cubicBezTo>
                  <a:pt x="323" y="2079"/>
                  <a:pt x="330" y="2085"/>
                  <a:pt x="338" y="2083"/>
                </a:cubicBezTo>
                <a:cubicBezTo>
                  <a:pt x="346" y="2082"/>
                  <a:pt x="353" y="2083"/>
                  <a:pt x="361" y="2085"/>
                </a:cubicBezTo>
                <a:cubicBezTo>
                  <a:pt x="375" y="2086"/>
                  <a:pt x="389" y="2088"/>
                  <a:pt x="404" y="2087"/>
                </a:cubicBezTo>
                <a:cubicBezTo>
                  <a:pt x="407" y="2090"/>
                  <a:pt x="410" y="2090"/>
                  <a:pt x="414" y="2087"/>
                </a:cubicBezTo>
                <a:cubicBezTo>
                  <a:pt x="418" y="2088"/>
                  <a:pt x="422" y="2089"/>
                  <a:pt x="426" y="2090"/>
                </a:cubicBezTo>
                <a:cubicBezTo>
                  <a:pt x="429" y="2094"/>
                  <a:pt x="434" y="2087"/>
                  <a:pt x="437" y="2090"/>
                </a:cubicBezTo>
                <a:cubicBezTo>
                  <a:pt x="442" y="2084"/>
                  <a:pt x="445" y="2091"/>
                  <a:pt x="450" y="2088"/>
                </a:cubicBezTo>
                <a:cubicBezTo>
                  <a:pt x="444" y="2080"/>
                  <a:pt x="437" y="2084"/>
                  <a:pt x="429" y="2088"/>
                </a:cubicBezTo>
                <a:close/>
                <a:moveTo>
                  <a:pt x="240" y="2145"/>
                </a:moveTo>
                <a:cubicBezTo>
                  <a:pt x="233" y="2145"/>
                  <a:pt x="225" y="2146"/>
                  <a:pt x="217" y="2147"/>
                </a:cubicBezTo>
                <a:cubicBezTo>
                  <a:pt x="202" y="2146"/>
                  <a:pt x="188" y="2145"/>
                  <a:pt x="173" y="2149"/>
                </a:cubicBezTo>
                <a:cubicBezTo>
                  <a:pt x="167" y="2140"/>
                  <a:pt x="159" y="2146"/>
                  <a:pt x="153" y="2141"/>
                </a:cubicBezTo>
                <a:cubicBezTo>
                  <a:pt x="145" y="2147"/>
                  <a:pt x="140" y="2136"/>
                  <a:pt x="132" y="2141"/>
                </a:cubicBezTo>
                <a:cubicBezTo>
                  <a:pt x="126" y="2140"/>
                  <a:pt x="119" y="2138"/>
                  <a:pt x="112" y="2137"/>
                </a:cubicBezTo>
                <a:cubicBezTo>
                  <a:pt x="106" y="2135"/>
                  <a:pt x="98" y="2138"/>
                  <a:pt x="92" y="2133"/>
                </a:cubicBezTo>
                <a:cubicBezTo>
                  <a:pt x="84" y="2139"/>
                  <a:pt x="80" y="2125"/>
                  <a:pt x="71" y="2133"/>
                </a:cubicBezTo>
                <a:cubicBezTo>
                  <a:pt x="68" y="2130"/>
                  <a:pt x="65" y="2132"/>
                  <a:pt x="62" y="2129"/>
                </a:cubicBezTo>
                <a:cubicBezTo>
                  <a:pt x="57" y="2133"/>
                  <a:pt x="55" y="2129"/>
                  <a:pt x="51" y="2129"/>
                </a:cubicBezTo>
                <a:cubicBezTo>
                  <a:pt x="37" y="2126"/>
                  <a:pt x="23" y="2125"/>
                  <a:pt x="9" y="2123"/>
                </a:cubicBezTo>
                <a:cubicBezTo>
                  <a:pt x="6" y="2123"/>
                  <a:pt x="4" y="2122"/>
                  <a:pt x="2" y="2122"/>
                </a:cubicBezTo>
                <a:cubicBezTo>
                  <a:pt x="2" y="2134"/>
                  <a:pt x="2" y="2134"/>
                  <a:pt x="2" y="2134"/>
                </a:cubicBezTo>
                <a:cubicBezTo>
                  <a:pt x="7" y="2135"/>
                  <a:pt x="13" y="2136"/>
                  <a:pt x="19" y="2133"/>
                </a:cubicBezTo>
                <a:cubicBezTo>
                  <a:pt x="28" y="2139"/>
                  <a:pt x="37" y="2141"/>
                  <a:pt x="47" y="2139"/>
                </a:cubicBezTo>
                <a:cubicBezTo>
                  <a:pt x="57" y="2140"/>
                  <a:pt x="67" y="2145"/>
                  <a:pt x="78" y="2143"/>
                </a:cubicBezTo>
                <a:cubicBezTo>
                  <a:pt x="82" y="2145"/>
                  <a:pt x="86" y="2148"/>
                  <a:pt x="92" y="2143"/>
                </a:cubicBezTo>
                <a:cubicBezTo>
                  <a:pt x="96" y="2148"/>
                  <a:pt x="101" y="2147"/>
                  <a:pt x="106" y="2148"/>
                </a:cubicBezTo>
                <a:cubicBezTo>
                  <a:pt x="117" y="2146"/>
                  <a:pt x="127" y="2148"/>
                  <a:pt x="136" y="2152"/>
                </a:cubicBezTo>
                <a:cubicBezTo>
                  <a:pt x="157" y="2152"/>
                  <a:pt x="176" y="2156"/>
                  <a:pt x="197" y="2153"/>
                </a:cubicBezTo>
                <a:cubicBezTo>
                  <a:pt x="207" y="2157"/>
                  <a:pt x="219" y="2147"/>
                  <a:pt x="228" y="2153"/>
                </a:cubicBezTo>
                <a:cubicBezTo>
                  <a:pt x="233" y="2151"/>
                  <a:pt x="238" y="2154"/>
                  <a:pt x="243" y="2150"/>
                </a:cubicBezTo>
                <a:cubicBezTo>
                  <a:pt x="250" y="2147"/>
                  <a:pt x="254" y="2155"/>
                  <a:pt x="260" y="2149"/>
                </a:cubicBezTo>
                <a:cubicBezTo>
                  <a:pt x="255" y="2141"/>
                  <a:pt x="246" y="2149"/>
                  <a:pt x="240" y="2145"/>
                </a:cubicBezTo>
                <a:close/>
                <a:moveTo>
                  <a:pt x="321" y="2136"/>
                </a:moveTo>
                <a:cubicBezTo>
                  <a:pt x="313" y="2130"/>
                  <a:pt x="303" y="2136"/>
                  <a:pt x="295" y="2133"/>
                </a:cubicBezTo>
                <a:cubicBezTo>
                  <a:pt x="285" y="2134"/>
                  <a:pt x="278" y="2128"/>
                  <a:pt x="268" y="2130"/>
                </a:cubicBezTo>
                <a:cubicBezTo>
                  <a:pt x="250" y="2125"/>
                  <a:pt x="232" y="2125"/>
                  <a:pt x="213" y="2125"/>
                </a:cubicBezTo>
                <a:cubicBezTo>
                  <a:pt x="209" y="2121"/>
                  <a:pt x="203" y="2123"/>
                  <a:pt x="200" y="2116"/>
                </a:cubicBezTo>
                <a:cubicBezTo>
                  <a:pt x="194" y="2124"/>
                  <a:pt x="191" y="2111"/>
                  <a:pt x="185" y="2116"/>
                </a:cubicBezTo>
                <a:cubicBezTo>
                  <a:pt x="177" y="2109"/>
                  <a:pt x="166" y="2115"/>
                  <a:pt x="158" y="2106"/>
                </a:cubicBezTo>
                <a:cubicBezTo>
                  <a:pt x="147" y="2113"/>
                  <a:pt x="140" y="2100"/>
                  <a:pt x="129" y="2105"/>
                </a:cubicBezTo>
                <a:cubicBezTo>
                  <a:pt x="120" y="2095"/>
                  <a:pt x="108" y="2104"/>
                  <a:pt x="99" y="2097"/>
                </a:cubicBezTo>
                <a:cubicBezTo>
                  <a:pt x="67" y="2092"/>
                  <a:pt x="34" y="2087"/>
                  <a:pt x="2" y="2082"/>
                </a:cubicBezTo>
                <a:cubicBezTo>
                  <a:pt x="2" y="2094"/>
                  <a:pt x="2" y="2094"/>
                  <a:pt x="2" y="2094"/>
                </a:cubicBezTo>
                <a:cubicBezTo>
                  <a:pt x="15" y="2096"/>
                  <a:pt x="28" y="2097"/>
                  <a:pt x="40" y="2102"/>
                </a:cubicBezTo>
                <a:cubicBezTo>
                  <a:pt x="51" y="2095"/>
                  <a:pt x="58" y="2108"/>
                  <a:pt x="69" y="2103"/>
                </a:cubicBezTo>
                <a:cubicBezTo>
                  <a:pt x="78" y="2109"/>
                  <a:pt x="90" y="2102"/>
                  <a:pt x="99" y="2111"/>
                </a:cubicBezTo>
                <a:cubicBezTo>
                  <a:pt x="119" y="2111"/>
                  <a:pt x="138" y="2118"/>
                  <a:pt x="157" y="2121"/>
                </a:cubicBezTo>
                <a:cubicBezTo>
                  <a:pt x="167" y="2119"/>
                  <a:pt x="176" y="2125"/>
                  <a:pt x="185" y="2126"/>
                </a:cubicBezTo>
                <a:cubicBezTo>
                  <a:pt x="188" y="2135"/>
                  <a:pt x="195" y="2127"/>
                  <a:pt x="199" y="2131"/>
                </a:cubicBezTo>
                <a:cubicBezTo>
                  <a:pt x="204" y="2136"/>
                  <a:pt x="210" y="2130"/>
                  <a:pt x="214" y="2138"/>
                </a:cubicBezTo>
                <a:cubicBezTo>
                  <a:pt x="219" y="2134"/>
                  <a:pt x="221" y="2138"/>
                  <a:pt x="225" y="2138"/>
                </a:cubicBezTo>
                <a:cubicBezTo>
                  <a:pt x="231" y="2130"/>
                  <a:pt x="232" y="2145"/>
                  <a:pt x="238" y="2136"/>
                </a:cubicBezTo>
                <a:cubicBezTo>
                  <a:pt x="244" y="2141"/>
                  <a:pt x="253" y="2138"/>
                  <a:pt x="260" y="2139"/>
                </a:cubicBezTo>
                <a:cubicBezTo>
                  <a:pt x="263" y="2142"/>
                  <a:pt x="268" y="2136"/>
                  <a:pt x="270" y="2143"/>
                </a:cubicBezTo>
                <a:cubicBezTo>
                  <a:pt x="275" y="2140"/>
                  <a:pt x="277" y="2147"/>
                  <a:pt x="283" y="2141"/>
                </a:cubicBezTo>
                <a:cubicBezTo>
                  <a:pt x="289" y="2149"/>
                  <a:pt x="298" y="2141"/>
                  <a:pt x="305" y="2147"/>
                </a:cubicBezTo>
                <a:cubicBezTo>
                  <a:pt x="311" y="2144"/>
                  <a:pt x="317" y="2143"/>
                  <a:pt x="321" y="2147"/>
                </a:cubicBezTo>
                <a:cubicBezTo>
                  <a:pt x="328" y="2143"/>
                  <a:pt x="333" y="2145"/>
                  <a:pt x="338" y="2146"/>
                </a:cubicBezTo>
                <a:cubicBezTo>
                  <a:pt x="344" y="2139"/>
                  <a:pt x="348" y="2145"/>
                  <a:pt x="354" y="2138"/>
                </a:cubicBezTo>
                <a:cubicBezTo>
                  <a:pt x="360" y="2140"/>
                  <a:pt x="369" y="2134"/>
                  <a:pt x="365" y="2128"/>
                </a:cubicBezTo>
                <a:cubicBezTo>
                  <a:pt x="350" y="2132"/>
                  <a:pt x="337" y="2129"/>
                  <a:pt x="321" y="2136"/>
                </a:cubicBezTo>
                <a:close/>
                <a:moveTo>
                  <a:pt x="1306" y="2153"/>
                </a:moveTo>
                <a:cubicBezTo>
                  <a:pt x="1303" y="2149"/>
                  <a:pt x="1302" y="2143"/>
                  <a:pt x="1298" y="2144"/>
                </a:cubicBezTo>
                <a:cubicBezTo>
                  <a:pt x="1281" y="2120"/>
                  <a:pt x="1261" y="2107"/>
                  <a:pt x="1245" y="2083"/>
                </a:cubicBezTo>
                <a:cubicBezTo>
                  <a:pt x="1236" y="2077"/>
                  <a:pt x="1229" y="2057"/>
                  <a:pt x="1222" y="2055"/>
                </a:cubicBezTo>
                <a:cubicBezTo>
                  <a:pt x="1220" y="2055"/>
                  <a:pt x="1223" y="2051"/>
                  <a:pt x="1223" y="2051"/>
                </a:cubicBezTo>
                <a:cubicBezTo>
                  <a:pt x="1219" y="2046"/>
                  <a:pt x="1215" y="2044"/>
                  <a:pt x="1210" y="2038"/>
                </a:cubicBezTo>
                <a:cubicBezTo>
                  <a:pt x="1211" y="2039"/>
                  <a:pt x="1213" y="2036"/>
                  <a:pt x="1212" y="2034"/>
                </a:cubicBezTo>
                <a:cubicBezTo>
                  <a:pt x="1212" y="2034"/>
                  <a:pt x="1209" y="2034"/>
                  <a:pt x="1208" y="2033"/>
                </a:cubicBezTo>
                <a:cubicBezTo>
                  <a:pt x="1205" y="2030"/>
                  <a:pt x="1202" y="2030"/>
                  <a:pt x="1200" y="2024"/>
                </a:cubicBezTo>
                <a:cubicBezTo>
                  <a:pt x="1196" y="2013"/>
                  <a:pt x="1186" y="2000"/>
                  <a:pt x="1187" y="1991"/>
                </a:cubicBezTo>
                <a:cubicBezTo>
                  <a:pt x="1182" y="1994"/>
                  <a:pt x="1181" y="1981"/>
                  <a:pt x="1177" y="1977"/>
                </a:cubicBezTo>
                <a:cubicBezTo>
                  <a:pt x="1173" y="1976"/>
                  <a:pt x="1170" y="1969"/>
                  <a:pt x="1167" y="1963"/>
                </a:cubicBezTo>
                <a:cubicBezTo>
                  <a:pt x="1162" y="1946"/>
                  <a:pt x="1153" y="1928"/>
                  <a:pt x="1144" y="1910"/>
                </a:cubicBezTo>
                <a:cubicBezTo>
                  <a:pt x="1141" y="1905"/>
                  <a:pt x="1144" y="1902"/>
                  <a:pt x="1141" y="1898"/>
                </a:cubicBezTo>
                <a:cubicBezTo>
                  <a:pt x="1140" y="1894"/>
                  <a:pt x="1136" y="1889"/>
                  <a:pt x="1139" y="1886"/>
                </a:cubicBezTo>
                <a:cubicBezTo>
                  <a:pt x="1134" y="1879"/>
                  <a:pt x="1132" y="1864"/>
                  <a:pt x="1124" y="1868"/>
                </a:cubicBezTo>
                <a:cubicBezTo>
                  <a:pt x="1122" y="1879"/>
                  <a:pt x="1125" y="1891"/>
                  <a:pt x="1128" y="1904"/>
                </a:cubicBezTo>
                <a:cubicBezTo>
                  <a:pt x="1142" y="1931"/>
                  <a:pt x="1152" y="1951"/>
                  <a:pt x="1158" y="1971"/>
                </a:cubicBezTo>
                <a:cubicBezTo>
                  <a:pt x="1164" y="1979"/>
                  <a:pt x="1171" y="1988"/>
                  <a:pt x="1176" y="2001"/>
                </a:cubicBezTo>
                <a:cubicBezTo>
                  <a:pt x="1183" y="2004"/>
                  <a:pt x="1177" y="2004"/>
                  <a:pt x="1181" y="2011"/>
                </a:cubicBezTo>
                <a:cubicBezTo>
                  <a:pt x="1184" y="2017"/>
                  <a:pt x="1187" y="2023"/>
                  <a:pt x="1190" y="2029"/>
                </a:cubicBezTo>
                <a:cubicBezTo>
                  <a:pt x="1211" y="2055"/>
                  <a:pt x="1228" y="2079"/>
                  <a:pt x="1251" y="2109"/>
                </a:cubicBezTo>
                <a:cubicBezTo>
                  <a:pt x="1259" y="2110"/>
                  <a:pt x="1262" y="2125"/>
                  <a:pt x="1269" y="2126"/>
                </a:cubicBezTo>
                <a:cubicBezTo>
                  <a:pt x="1274" y="2135"/>
                  <a:pt x="1281" y="2139"/>
                  <a:pt x="1286" y="2147"/>
                </a:cubicBezTo>
                <a:cubicBezTo>
                  <a:pt x="1291" y="2150"/>
                  <a:pt x="1295" y="2156"/>
                  <a:pt x="1299" y="2160"/>
                </a:cubicBezTo>
                <a:cubicBezTo>
                  <a:pt x="1313" y="2160"/>
                  <a:pt x="1313" y="2160"/>
                  <a:pt x="1313" y="2160"/>
                </a:cubicBezTo>
                <a:cubicBezTo>
                  <a:pt x="1312" y="2160"/>
                  <a:pt x="1312" y="2160"/>
                  <a:pt x="1312" y="2160"/>
                </a:cubicBezTo>
                <a:cubicBezTo>
                  <a:pt x="1310" y="2157"/>
                  <a:pt x="1309" y="2152"/>
                  <a:pt x="1306" y="2153"/>
                </a:cubicBezTo>
                <a:close/>
                <a:moveTo>
                  <a:pt x="1707" y="2082"/>
                </a:moveTo>
                <a:cubicBezTo>
                  <a:pt x="1704" y="2071"/>
                  <a:pt x="1709" y="2062"/>
                  <a:pt x="1703" y="2048"/>
                </a:cubicBezTo>
                <a:cubicBezTo>
                  <a:pt x="1707" y="2039"/>
                  <a:pt x="1703" y="2027"/>
                  <a:pt x="1699" y="2015"/>
                </a:cubicBezTo>
                <a:cubicBezTo>
                  <a:pt x="1702" y="2010"/>
                  <a:pt x="1700" y="2003"/>
                  <a:pt x="1697" y="1997"/>
                </a:cubicBezTo>
                <a:cubicBezTo>
                  <a:pt x="1697" y="1991"/>
                  <a:pt x="1697" y="1985"/>
                  <a:pt x="1695" y="1978"/>
                </a:cubicBezTo>
                <a:cubicBezTo>
                  <a:pt x="1695" y="1957"/>
                  <a:pt x="1689" y="1933"/>
                  <a:pt x="1683" y="1910"/>
                </a:cubicBezTo>
                <a:cubicBezTo>
                  <a:pt x="1683" y="1891"/>
                  <a:pt x="1676" y="1870"/>
                  <a:pt x="1670" y="1849"/>
                </a:cubicBezTo>
                <a:cubicBezTo>
                  <a:pt x="1669" y="1845"/>
                  <a:pt x="1668" y="1841"/>
                  <a:pt x="1667" y="1837"/>
                </a:cubicBezTo>
                <a:cubicBezTo>
                  <a:pt x="1659" y="1804"/>
                  <a:pt x="1642" y="1763"/>
                  <a:pt x="1627" y="1722"/>
                </a:cubicBezTo>
                <a:cubicBezTo>
                  <a:pt x="1623" y="1712"/>
                  <a:pt x="1619" y="1701"/>
                  <a:pt x="1615" y="1691"/>
                </a:cubicBezTo>
                <a:cubicBezTo>
                  <a:pt x="1606" y="1672"/>
                  <a:pt x="1596" y="1653"/>
                  <a:pt x="1587" y="1634"/>
                </a:cubicBezTo>
                <a:cubicBezTo>
                  <a:pt x="1587" y="1625"/>
                  <a:pt x="1580" y="1623"/>
                  <a:pt x="1575" y="1611"/>
                </a:cubicBezTo>
                <a:cubicBezTo>
                  <a:pt x="1573" y="1605"/>
                  <a:pt x="1570" y="1600"/>
                  <a:pt x="1568" y="1595"/>
                </a:cubicBezTo>
                <a:cubicBezTo>
                  <a:pt x="1566" y="1593"/>
                  <a:pt x="1565" y="1590"/>
                  <a:pt x="1564" y="1587"/>
                </a:cubicBezTo>
                <a:cubicBezTo>
                  <a:pt x="1563" y="1584"/>
                  <a:pt x="1561" y="1582"/>
                  <a:pt x="1559" y="1583"/>
                </a:cubicBezTo>
                <a:cubicBezTo>
                  <a:pt x="1558" y="1584"/>
                  <a:pt x="1558" y="1586"/>
                  <a:pt x="1558" y="1587"/>
                </a:cubicBezTo>
                <a:cubicBezTo>
                  <a:pt x="1559" y="1590"/>
                  <a:pt x="1560" y="1593"/>
                  <a:pt x="1562" y="1598"/>
                </a:cubicBezTo>
                <a:cubicBezTo>
                  <a:pt x="1565" y="1598"/>
                  <a:pt x="1575" y="1607"/>
                  <a:pt x="1569" y="1611"/>
                </a:cubicBezTo>
                <a:cubicBezTo>
                  <a:pt x="1577" y="1624"/>
                  <a:pt x="1576" y="1623"/>
                  <a:pt x="1584" y="1635"/>
                </a:cubicBezTo>
                <a:cubicBezTo>
                  <a:pt x="1584" y="1648"/>
                  <a:pt x="1598" y="1666"/>
                  <a:pt x="1603" y="1681"/>
                </a:cubicBezTo>
                <a:cubicBezTo>
                  <a:pt x="1601" y="1687"/>
                  <a:pt x="1606" y="1690"/>
                  <a:pt x="1610" y="1694"/>
                </a:cubicBezTo>
                <a:cubicBezTo>
                  <a:pt x="1605" y="1699"/>
                  <a:pt x="1617" y="1711"/>
                  <a:pt x="1619" y="1719"/>
                </a:cubicBezTo>
                <a:cubicBezTo>
                  <a:pt x="1619" y="1720"/>
                  <a:pt x="1619" y="1721"/>
                  <a:pt x="1619" y="1722"/>
                </a:cubicBezTo>
                <a:cubicBezTo>
                  <a:pt x="1621" y="1732"/>
                  <a:pt x="1631" y="1745"/>
                  <a:pt x="1631" y="1758"/>
                </a:cubicBezTo>
                <a:cubicBezTo>
                  <a:pt x="1633" y="1761"/>
                  <a:pt x="1635" y="1764"/>
                  <a:pt x="1636" y="1768"/>
                </a:cubicBezTo>
                <a:cubicBezTo>
                  <a:pt x="1640" y="1772"/>
                  <a:pt x="1636" y="1776"/>
                  <a:pt x="1640" y="1776"/>
                </a:cubicBezTo>
                <a:cubicBezTo>
                  <a:pt x="1636" y="1781"/>
                  <a:pt x="1651" y="1794"/>
                  <a:pt x="1645" y="1799"/>
                </a:cubicBezTo>
                <a:cubicBezTo>
                  <a:pt x="1652" y="1816"/>
                  <a:pt x="1658" y="1833"/>
                  <a:pt x="1662" y="1849"/>
                </a:cubicBezTo>
                <a:cubicBezTo>
                  <a:pt x="1666" y="1862"/>
                  <a:pt x="1668" y="1875"/>
                  <a:pt x="1669" y="1887"/>
                </a:cubicBezTo>
                <a:cubicBezTo>
                  <a:pt x="1676" y="1903"/>
                  <a:pt x="1675" y="1915"/>
                  <a:pt x="1677" y="1929"/>
                </a:cubicBezTo>
                <a:cubicBezTo>
                  <a:pt x="1678" y="1943"/>
                  <a:pt x="1686" y="1959"/>
                  <a:pt x="1682" y="1972"/>
                </a:cubicBezTo>
                <a:cubicBezTo>
                  <a:pt x="1676" y="1961"/>
                  <a:pt x="1678" y="1953"/>
                  <a:pt x="1669" y="1946"/>
                </a:cubicBezTo>
                <a:cubicBezTo>
                  <a:pt x="1673" y="1937"/>
                  <a:pt x="1665" y="1921"/>
                  <a:pt x="1660" y="1915"/>
                </a:cubicBezTo>
                <a:cubicBezTo>
                  <a:pt x="1668" y="1912"/>
                  <a:pt x="1651" y="1901"/>
                  <a:pt x="1659" y="1899"/>
                </a:cubicBezTo>
                <a:cubicBezTo>
                  <a:pt x="1658" y="1893"/>
                  <a:pt x="1647" y="1884"/>
                  <a:pt x="1652" y="1880"/>
                </a:cubicBezTo>
                <a:cubicBezTo>
                  <a:pt x="1646" y="1871"/>
                  <a:pt x="1640" y="1860"/>
                  <a:pt x="1634" y="1849"/>
                </a:cubicBezTo>
                <a:cubicBezTo>
                  <a:pt x="1623" y="1827"/>
                  <a:pt x="1613" y="1803"/>
                  <a:pt x="1601" y="1782"/>
                </a:cubicBezTo>
                <a:cubicBezTo>
                  <a:pt x="1587" y="1762"/>
                  <a:pt x="1576" y="1740"/>
                  <a:pt x="1566" y="1722"/>
                </a:cubicBezTo>
                <a:cubicBezTo>
                  <a:pt x="1565" y="1721"/>
                  <a:pt x="1565" y="1720"/>
                  <a:pt x="1564" y="1719"/>
                </a:cubicBezTo>
                <a:cubicBezTo>
                  <a:pt x="1549" y="1702"/>
                  <a:pt x="1533" y="1683"/>
                  <a:pt x="1518" y="1665"/>
                </a:cubicBezTo>
                <a:cubicBezTo>
                  <a:pt x="1509" y="1658"/>
                  <a:pt x="1502" y="1648"/>
                  <a:pt x="1493" y="1641"/>
                </a:cubicBezTo>
                <a:cubicBezTo>
                  <a:pt x="1490" y="1635"/>
                  <a:pt x="1485" y="1632"/>
                  <a:pt x="1481" y="1628"/>
                </a:cubicBezTo>
                <a:cubicBezTo>
                  <a:pt x="1476" y="1625"/>
                  <a:pt x="1473" y="1615"/>
                  <a:pt x="1468" y="1615"/>
                </a:cubicBezTo>
                <a:cubicBezTo>
                  <a:pt x="1459" y="1605"/>
                  <a:pt x="1450" y="1596"/>
                  <a:pt x="1440" y="1587"/>
                </a:cubicBezTo>
                <a:cubicBezTo>
                  <a:pt x="1433" y="1579"/>
                  <a:pt x="1426" y="1571"/>
                  <a:pt x="1419" y="1561"/>
                </a:cubicBezTo>
                <a:cubicBezTo>
                  <a:pt x="1410" y="1555"/>
                  <a:pt x="1402" y="1547"/>
                  <a:pt x="1394" y="1538"/>
                </a:cubicBezTo>
                <a:cubicBezTo>
                  <a:pt x="1391" y="1530"/>
                  <a:pt x="1385" y="1533"/>
                  <a:pt x="1381" y="1525"/>
                </a:cubicBezTo>
                <a:cubicBezTo>
                  <a:pt x="1374" y="1529"/>
                  <a:pt x="1376" y="1506"/>
                  <a:pt x="1367" y="1516"/>
                </a:cubicBezTo>
                <a:cubicBezTo>
                  <a:pt x="1384" y="1542"/>
                  <a:pt x="1404" y="1560"/>
                  <a:pt x="1424" y="1578"/>
                </a:cubicBezTo>
                <a:cubicBezTo>
                  <a:pt x="1425" y="1583"/>
                  <a:pt x="1427" y="1585"/>
                  <a:pt x="1429" y="1587"/>
                </a:cubicBezTo>
                <a:cubicBezTo>
                  <a:pt x="1432" y="1590"/>
                  <a:pt x="1435" y="1592"/>
                  <a:pt x="1437" y="1598"/>
                </a:cubicBezTo>
                <a:cubicBezTo>
                  <a:pt x="1443" y="1597"/>
                  <a:pt x="1445" y="1610"/>
                  <a:pt x="1452" y="1610"/>
                </a:cubicBezTo>
                <a:cubicBezTo>
                  <a:pt x="1461" y="1624"/>
                  <a:pt x="1472" y="1631"/>
                  <a:pt x="1482" y="1644"/>
                </a:cubicBezTo>
                <a:cubicBezTo>
                  <a:pt x="1485" y="1643"/>
                  <a:pt x="1485" y="1646"/>
                  <a:pt x="1484" y="1649"/>
                </a:cubicBezTo>
                <a:cubicBezTo>
                  <a:pt x="1487" y="1651"/>
                  <a:pt x="1490" y="1653"/>
                  <a:pt x="1493" y="1654"/>
                </a:cubicBezTo>
                <a:cubicBezTo>
                  <a:pt x="1499" y="1657"/>
                  <a:pt x="1501" y="1669"/>
                  <a:pt x="1507" y="1670"/>
                </a:cubicBezTo>
                <a:cubicBezTo>
                  <a:pt x="1516" y="1682"/>
                  <a:pt x="1526" y="1692"/>
                  <a:pt x="1536" y="1701"/>
                </a:cubicBezTo>
                <a:cubicBezTo>
                  <a:pt x="1541" y="1708"/>
                  <a:pt x="1546" y="1715"/>
                  <a:pt x="1551" y="1722"/>
                </a:cubicBezTo>
                <a:cubicBezTo>
                  <a:pt x="1564" y="1741"/>
                  <a:pt x="1576" y="1762"/>
                  <a:pt x="1588" y="1782"/>
                </a:cubicBezTo>
                <a:cubicBezTo>
                  <a:pt x="1597" y="1800"/>
                  <a:pt x="1606" y="1818"/>
                  <a:pt x="1615" y="1836"/>
                </a:cubicBezTo>
                <a:cubicBezTo>
                  <a:pt x="1617" y="1841"/>
                  <a:pt x="1619" y="1845"/>
                  <a:pt x="1621" y="1849"/>
                </a:cubicBezTo>
                <a:cubicBezTo>
                  <a:pt x="1629" y="1864"/>
                  <a:pt x="1636" y="1875"/>
                  <a:pt x="1641" y="1889"/>
                </a:cubicBezTo>
                <a:cubicBezTo>
                  <a:pt x="1658" y="1926"/>
                  <a:pt x="1662" y="1958"/>
                  <a:pt x="1676" y="1994"/>
                </a:cubicBezTo>
                <a:cubicBezTo>
                  <a:pt x="1669" y="2003"/>
                  <a:pt x="1681" y="2018"/>
                  <a:pt x="1673" y="2028"/>
                </a:cubicBezTo>
                <a:cubicBezTo>
                  <a:pt x="1666" y="1992"/>
                  <a:pt x="1657" y="1955"/>
                  <a:pt x="1646" y="1918"/>
                </a:cubicBezTo>
                <a:cubicBezTo>
                  <a:pt x="1634" y="1895"/>
                  <a:pt x="1626" y="1872"/>
                  <a:pt x="1618" y="1849"/>
                </a:cubicBezTo>
                <a:cubicBezTo>
                  <a:pt x="1617" y="1848"/>
                  <a:pt x="1617" y="1847"/>
                  <a:pt x="1616" y="1846"/>
                </a:cubicBezTo>
                <a:cubicBezTo>
                  <a:pt x="1610" y="1833"/>
                  <a:pt x="1604" y="1820"/>
                  <a:pt x="1597" y="1807"/>
                </a:cubicBezTo>
                <a:cubicBezTo>
                  <a:pt x="1578" y="1780"/>
                  <a:pt x="1561" y="1747"/>
                  <a:pt x="1541" y="1722"/>
                </a:cubicBezTo>
                <a:cubicBezTo>
                  <a:pt x="1536" y="1715"/>
                  <a:pt x="1530" y="1709"/>
                  <a:pt x="1524" y="1704"/>
                </a:cubicBezTo>
                <a:cubicBezTo>
                  <a:pt x="1522" y="1698"/>
                  <a:pt x="1519" y="1693"/>
                  <a:pt x="1516" y="1688"/>
                </a:cubicBezTo>
                <a:cubicBezTo>
                  <a:pt x="1511" y="1690"/>
                  <a:pt x="1510" y="1677"/>
                  <a:pt x="1505" y="1678"/>
                </a:cubicBezTo>
                <a:cubicBezTo>
                  <a:pt x="1500" y="1676"/>
                  <a:pt x="1497" y="1667"/>
                  <a:pt x="1493" y="1661"/>
                </a:cubicBezTo>
                <a:cubicBezTo>
                  <a:pt x="1488" y="1660"/>
                  <a:pt x="1484" y="1657"/>
                  <a:pt x="1482" y="1650"/>
                </a:cubicBezTo>
                <a:cubicBezTo>
                  <a:pt x="1476" y="1649"/>
                  <a:pt x="1473" y="1642"/>
                  <a:pt x="1467" y="1641"/>
                </a:cubicBezTo>
                <a:cubicBezTo>
                  <a:pt x="1486" y="1668"/>
                  <a:pt x="1508" y="1688"/>
                  <a:pt x="1527" y="1715"/>
                </a:cubicBezTo>
                <a:cubicBezTo>
                  <a:pt x="1528" y="1718"/>
                  <a:pt x="1530" y="1720"/>
                  <a:pt x="1532" y="1722"/>
                </a:cubicBezTo>
                <a:cubicBezTo>
                  <a:pt x="1540" y="1733"/>
                  <a:pt x="1548" y="1744"/>
                  <a:pt x="1556" y="1756"/>
                </a:cubicBezTo>
                <a:cubicBezTo>
                  <a:pt x="1567" y="1777"/>
                  <a:pt x="1570" y="1782"/>
                  <a:pt x="1580" y="1799"/>
                </a:cubicBezTo>
                <a:cubicBezTo>
                  <a:pt x="1589" y="1815"/>
                  <a:pt x="1597" y="1832"/>
                  <a:pt x="1605" y="1849"/>
                </a:cubicBezTo>
                <a:cubicBezTo>
                  <a:pt x="1609" y="1857"/>
                  <a:pt x="1613" y="1864"/>
                  <a:pt x="1616" y="1872"/>
                </a:cubicBezTo>
                <a:cubicBezTo>
                  <a:pt x="1624" y="1899"/>
                  <a:pt x="1633" y="1921"/>
                  <a:pt x="1647" y="1953"/>
                </a:cubicBezTo>
                <a:cubicBezTo>
                  <a:pt x="1648" y="1962"/>
                  <a:pt x="1648" y="1971"/>
                  <a:pt x="1654" y="1982"/>
                </a:cubicBezTo>
                <a:cubicBezTo>
                  <a:pt x="1651" y="1990"/>
                  <a:pt x="1659" y="2002"/>
                  <a:pt x="1655" y="2011"/>
                </a:cubicBezTo>
                <a:cubicBezTo>
                  <a:pt x="1666" y="2037"/>
                  <a:pt x="1673" y="2061"/>
                  <a:pt x="1676" y="2085"/>
                </a:cubicBezTo>
                <a:cubicBezTo>
                  <a:pt x="1682" y="2093"/>
                  <a:pt x="1677" y="2096"/>
                  <a:pt x="1682" y="2104"/>
                </a:cubicBezTo>
                <a:cubicBezTo>
                  <a:pt x="1685" y="2111"/>
                  <a:pt x="1687" y="2117"/>
                  <a:pt x="1684" y="2122"/>
                </a:cubicBezTo>
                <a:cubicBezTo>
                  <a:pt x="1691" y="2130"/>
                  <a:pt x="1685" y="2134"/>
                  <a:pt x="1691" y="2142"/>
                </a:cubicBezTo>
                <a:cubicBezTo>
                  <a:pt x="1685" y="2146"/>
                  <a:pt x="1698" y="2156"/>
                  <a:pt x="1689" y="2159"/>
                </a:cubicBezTo>
                <a:cubicBezTo>
                  <a:pt x="1691" y="2153"/>
                  <a:pt x="1686" y="2146"/>
                  <a:pt x="1683" y="2139"/>
                </a:cubicBezTo>
                <a:cubicBezTo>
                  <a:pt x="1678" y="2132"/>
                  <a:pt x="1688" y="2129"/>
                  <a:pt x="1680" y="2121"/>
                </a:cubicBezTo>
                <a:cubicBezTo>
                  <a:pt x="1671" y="2106"/>
                  <a:pt x="1670" y="2093"/>
                  <a:pt x="1667" y="2079"/>
                </a:cubicBezTo>
                <a:cubicBezTo>
                  <a:pt x="1658" y="2073"/>
                  <a:pt x="1661" y="2063"/>
                  <a:pt x="1652" y="2051"/>
                </a:cubicBezTo>
                <a:cubicBezTo>
                  <a:pt x="1653" y="2047"/>
                  <a:pt x="1652" y="2042"/>
                  <a:pt x="1649" y="2036"/>
                </a:cubicBezTo>
                <a:cubicBezTo>
                  <a:pt x="1657" y="2035"/>
                  <a:pt x="1641" y="2025"/>
                  <a:pt x="1649" y="2023"/>
                </a:cubicBezTo>
                <a:cubicBezTo>
                  <a:pt x="1637" y="2012"/>
                  <a:pt x="1634" y="1996"/>
                  <a:pt x="1627" y="1979"/>
                </a:cubicBezTo>
                <a:cubicBezTo>
                  <a:pt x="1612" y="1946"/>
                  <a:pt x="1591" y="1913"/>
                  <a:pt x="1575" y="1879"/>
                </a:cubicBezTo>
                <a:cubicBezTo>
                  <a:pt x="1567" y="1870"/>
                  <a:pt x="1561" y="1860"/>
                  <a:pt x="1554" y="1849"/>
                </a:cubicBezTo>
                <a:cubicBezTo>
                  <a:pt x="1549" y="1841"/>
                  <a:pt x="1544" y="1833"/>
                  <a:pt x="1539" y="1826"/>
                </a:cubicBezTo>
                <a:cubicBezTo>
                  <a:pt x="1533" y="1816"/>
                  <a:pt x="1527" y="1808"/>
                  <a:pt x="1521" y="1802"/>
                </a:cubicBezTo>
                <a:cubicBezTo>
                  <a:pt x="1517" y="1799"/>
                  <a:pt x="1517" y="1787"/>
                  <a:pt x="1512" y="1790"/>
                </a:cubicBezTo>
                <a:cubicBezTo>
                  <a:pt x="1508" y="1786"/>
                  <a:pt x="1508" y="1773"/>
                  <a:pt x="1500" y="1780"/>
                </a:cubicBezTo>
                <a:cubicBezTo>
                  <a:pt x="1513" y="1798"/>
                  <a:pt x="1526" y="1819"/>
                  <a:pt x="1539" y="1839"/>
                </a:cubicBezTo>
                <a:cubicBezTo>
                  <a:pt x="1540" y="1843"/>
                  <a:pt x="1542" y="1846"/>
                  <a:pt x="1544" y="1849"/>
                </a:cubicBezTo>
                <a:cubicBezTo>
                  <a:pt x="1548" y="1855"/>
                  <a:pt x="1553" y="1859"/>
                  <a:pt x="1557" y="1868"/>
                </a:cubicBezTo>
                <a:cubicBezTo>
                  <a:pt x="1555" y="1869"/>
                  <a:pt x="1555" y="1872"/>
                  <a:pt x="1558" y="1871"/>
                </a:cubicBezTo>
                <a:cubicBezTo>
                  <a:pt x="1559" y="1875"/>
                  <a:pt x="1562" y="1876"/>
                  <a:pt x="1564" y="1878"/>
                </a:cubicBezTo>
                <a:cubicBezTo>
                  <a:pt x="1558" y="1884"/>
                  <a:pt x="1571" y="1883"/>
                  <a:pt x="1571" y="1891"/>
                </a:cubicBezTo>
                <a:cubicBezTo>
                  <a:pt x="1580" y="1913"/>
                  <a:pt x="1590" y="1925"/>
                  <a:pt x="1596" y="1943"/>
                </a:cubicBezTo>
                <a:cubicBezTo>
                  <a:pt x="1606" y="1962"/>
                  <a:pt x="1615" y="1981"/>
                  <a:pt x="1624" y="2000"/>
                </a:cubicBezTo>
                <a:cubicBezTo>
                  <a:pt x="1627" y="2006"/>
                  <a:pt x="1624" y="2010"/>
                  <a:pt x="1629" y="2017"/>
                </a:cubicBezTo>
                <a:cubicBezTo>
                  <a:pt x="1633" y="2023"/>
                  <a:pt x="1636" y="2029"/>
                  <a:pt x="1631" y="2032"/>
                </a:cubicBezTo>
                <a:cubicBezTo>
                  <a:pt x="1601" y="1979"/>
                  <a:pt x="1576" y="1939"/>
                  <a:pt x="1545" y="1884"/>
                </a:cubicBezTo>
                <a:cubicBezTo>
                  <a:pt x="1533" y="1874"/>
                  <a:pt x="1524" y="1862"/>
                  <a:pt x="1516" y="1849"/>
                </a:cubicBezTo>
                <a:cubicBezTo>
                  <a:pt x="1501" y="1826"/>
                  <a:pt x="1489" y="1801"/>
                  <a:pt x="1470" y="1778"/>
                </a:cubicBezTo>
                <a:cubicBezTo>
                  <a:pt x="1458" y="1761"/>
                  <a:pt x="1446" y="1742"/>
                  <a:pt x="1435" y="1722"/>
                </a:cubicBezTo>
                <a:cubicBezTo>
                  <a:pt x="1422" y="1700"/>
                  <a:pt x="1409" y="1678"/>
                  <a:pt x="1395" y="1657"/>
                </a:cubicBezTo>
                <a:cubicBezTo>
                  <a:pt x="1388" y="1640"/>
                  <a:pt x="1378" y="1635"/>
                  <a:pt x="1381" y="1622"/>
                </a:cubicBezTo>
                <a:cubicBezTo>
                  <a:pt x="1372" y="1625"/>
                  <a:pt x="1375" y="1632"/>
                  <a:pt x="1379" y="1639"/>
                </a:cubicBezTo>
                <a:cubicBezTo>
                  <a:pt x="1383" y="1647"/>
                  <a:pt x="1387" y="1655"/>
                  <a:pt x="1391" y="1662"/>
                </a:cubicBezTo>
                <a:cubicBezTo>
                  <a:pt x="1394" y="1669"/>
                  <a:pt x="1397" y="1678"/>
                  <a:pt x="1402" y="1679"/>
                </a:cubicBezTo>
                <a:cubicBezTo>
                  <a:pt x="1397" y="1684"/>
                  <a:pt x="1409" y="1694"/>
                  <a:pt x="1410" y="1701"/>
                </a:cubicBezTo>
                <a:cubicBezTo>
                  <a:pt x="1416" y="1708"/>
                  <a:pt x="1420" y="1715"/>
                  <a:pt x="1424" y="1722"/>
                </a:cubicBezTo>
                <a:cubicBezTo>
                  <a:pt x="1434" y="1738"/>
                  <a:pt x="1441" y="1753"/>
                  <a:pt x="1455" y="1767"/>
                </a:cubicBezTo>
                <a:cubicBezTo>
                  <a:pt x="1471" y="1795"/>
                  <a:pt x="1487" y="1824"/>
                  <a:pt x="1504" y="1849"/>
                </a:cubicBezTo>
                <a:cubicBezTo>
                  <a:pt x="1514" y="1864"/>
                  <a:pt x="1525" y="1879"/>
                  <a:pt x="1536" y="1892"/>
                </a:cubicBezTo>
                <a:cubicBezTo>
                  <a:pt x="1552" y="1919"/>
                  <a:pt x="1567" y="1948"/>
                  <a:pt x="1584" y="1971"/>
                </a:cubicBezTo>
                <a:cubicBezTo>
                  <a:pt x="1593" y="1989"/>
                  <a:pt x="1601" y="2006"/>
                  <a:pt x="1611" y="2019"/>
                </a:cubicBezTo>
                <a:cubicBezTo>
                  <a:pt x="1625" y="2048"/>
                  <a:pt x="1639" y="2077"/>
                  <a:pt x="1653" y="2105"/>
                </a:cubicBezTo>
                <a:cubicBezTo>
                  <a:pt x="1656" y="2110"/>
                  <a:pt x="1658" y="2114"/>
                  <a:pt x="1660" y="2118"/>
                </a:cubicBezTo>
                <a:cubicBezTo>
                  <a:pt x="1652" y="2120"/>
                  <a:pt x="1668" y="2130"/>
                  <a:pt x="1660" y="2131"/>
                </a:cubicBezTo>
                <a:cubicBezTo>
                  <a:pt x="1650" y="2106"/>
                  <a:pt x="1634" y="2097"/>
                  <a:pt x="1622" y="2075"/>
                </a:cubicBezTo>
                <a:cubicBezTo>
                  <a:pt x="1610" y="2058"/>
                  <a:pt x="1598" y="2038"/>
                  <a:pt x="1584" y="2023"/>
                </a:cubicBezTo>
                <a:cubicBezTo>
                  <a:pt x="1558" y="1989"/>
                  <a:pt x="1532" y="1954"/>
                  <a:pt x="1510" y="1911"/>
                </a:cubicBezTo>
                <a:cubicBezTo>
                  <a:pt x="1494" y="1892"/>
                  <a:pt x="1489" y="1876"/>
                  <a:pt x="1476" y="1856"/>
                </a:cubicBezTo>
                <a:cubicBezTo>
                  <a:pt x="1474" y="1854"/>
                  <a:pt x="1472" y="1851"/>
                  <a:pt x="1471" y="1849"/>
                </a:cubicBezTo>
                <a:cubicBezTo>
                  <a:pt x="1467" y="1843"/>
                  <a:pt x="1466" y="1837"/>
                  <a:pt x="1461" y="1831"/>
                </a:cubicBezTo>
                <a:cubicBezTo>
                  <a:pt x="1441" y="1794"/>
                  <a:pt x="1428" y="1758"/>
                  <a:pt x="1411" y="1722"/>
                </a:cubicBezTo>
                <a:cubicBezTo>
                  <a:pt x="1402" y="1705"/>
                  <a:pt x="1393" y="1687"/>
                  <a:pt x="1382" y="1670"/>
                </a:cubicBezTo>
                <a:cubicBezTo>
                  <a:pt x="1384" y="1663"/>
                  <a:pt x="1375" y="1652"/>
                  <a:pt x="1372" y="1643"/>
                </a:cubicBezTo>
                <a:cubicBezTo>
                  <a:pt x="1369" y="1638"/>
                  <a:pt x="1372" y="1636"/>
                  <a:pt x="1369" y="1631"/>
                </a:cubicBezTo>
                <a:cubicBezTo>
                  <a:pt x="1369" y="1627"/>
                  <a:pt x="1359" y="1619"/>
                  <a:pt x="1365" y="1617"/>
                </a:cubicBezTo>
                <a:cubicBezTo>
                  <a:pt x="1359" y="1607"/>
                  <a:pt x="1358" y="1598"/>
                  <a:pt x="1359" y="1591"/>
                </a:cubicBezTo>
                <a:cubicBezTo>
                  <a:pt x="1358" y="1589"/>
                  <a:pt x="1357" y="1588"/>
                  <a:pt x="1357" y="1587"/>
                </a:cubicBezTo>
                <a:cubicBezTo>
                  <a:pt x="1352" y="1578"/>
                  <a:pt x="1355" y="1571"/>
                  <a:pt x="1347" y="1561"/>
                </a:cubicBezTo>
                <a:cubicBezTo>
                  <a:pt x="1352" y="1559"/>
                  <a:pt x="1345" y="1553"/>
                  <a:pt x="1349" y="1551"/>
                </a:cubicBezTo>
                <a:cubicBezTo>
                  <a:pt x="1353" y="1544"/>
                  <a:pt x="1342" y="1546"/>
                  <a:pt x="1348" y="1541"/>
                </a:cubicBezTo>
                <a:cubicBezTo>
                  <a:pt x="1347" y="1532"/>
                  <a:pt x="1343" y="1535"/>
                  <a:pt x="1345" y="1530"/>
                </a:cubicBezTo>
                <a:cubicBezTo>
                  <a:pt x="1346" y="1528"/>
                  <a:pt x="1339" y="1519"/>
                  <a:pt x="1337" y="1521"/>
                </a:cubicBezTo>
                <a:cubicBezTo>
                  <a:pt x="1342" y="1543"/>
                  <a:pt x="1346" y="1565"/>
                  <a:pt x="1350" y="1587"/>
                </a:cubicBezTo>
                <a:cubicBezTo>
                  <a:pt x="1350" y="1589"/>
                  <a:pt x="1351" y="1592"/>
                  <a:pt x="1351" y="1595"/>
                </a:cubicBezTo>
                <a:cubicBezTo>
                  <a:pt x="1354" y="1623"/>
                  <a:pt x="1362" y="1640"/>
                  <a:pt x="1371" y="1669"/>
                </a:cubicBezTo>
                <a:cubicBezTo>
                  <a:pt x="1380" y="1687"/>
                  <a:pt x="1389" y="1705"/>
                  <a:pt x="1398" y="1722"/>
                </a:cubicBezTo>
                <a:cubicBezTo>
                  <a:pt x="1416" y="1759"/>
                  <a:pt x="1432" y="1794"/>
                  <a:pt x="1445" y="1826"/>
                </a:cubicBezTo>
                <a:cubicBezTo>
                  <a:pt x="1451" y="1833"/>
                  <a:pt x="1456" y="1841"/>
                  <a:pt x="1460" y="1849"/>
                </a:cubicBezTo>
                <a:cubicBezTo>
                  <a:pt x="1463" y="1854"/>
                  <a:pt x="1466" y="1859"/>
                  <a:pt x="1470" y="1863"/>
                </a:cubicBezTo>
                <a:cubicBezTo>
                  <a:pt x="1477" y="1877"/>
                  <a:pt x="1475" y="1879"/>
                  <a:pt x="1484" y="1891"/>
                </a:cubicBezTo>
                <a:cubicBezTo>
                  <a:pt x="1487" y="1905"/>
                  <a:pt x="1500" y="1910"/>
                  <a:pt x="1498" y="1920"/>
                </a:cubicBezTo>
                <a:cubicBezTo>
                  <a:pt x="1512" y="1937"/>
                  <a:pt x="1523" y="1960"/>
                  <a:pt x="1538" y="1975"/>
                </a:cubicBezTo>
                <a:cubicBezTo>
                  <a:pt x="1542" y="1983"/>
                  <a:pt x="1546" y="1992"/>
                  <a:pt x="1550" y="2001"/>
                </a:cubicBezTo>
                <a:cubicBezTo>
                  <a:pt x="1557" y="2000"/>
                  <a:pt x="1558" y="2018"/>
                  <a:pt x="1565" y="2016"/>
                </a:cubicBezTo>
                <a:cubicBezTo>
                  <a:pt x="1566" y="2026"/>
                  <a:pt x="1580" y="2028"/>
                  <a:pt x="1575" y="2037"/>
                </a:cubicBezTo>
                <a:cubicBezTo>
                  <a:pt x="1552" y="2017"/>
                  <a:pt x="1532" y="1988"/>
                  <a:pt x="1510" y="1965"/>
                </a:cubicBezTo>
                <a:cubicBezTo>
                  <a:pt x="1488" y="1943"/>
                  <a:pt x="1467" y="1916"/>
                  <a:pt x="1445" y="1891"/>
                </a:cubicBezTo>
                <a:cubicBezTo>
                  <a:pt x="1431" y="1879"/>
                  <a:pt x="1419" y="1864"/>
                  <a:pt x="1406" y="1849"/>
                </a:cubicBezTo>
                <a:cubicBezTo>
                  <a:pt x="1397" y="1838"/>
                  <a:pt x="1388" y="1827"/>
                  <a:pt x="1379" y="1817"/>
                </a:cubicBezTo>
                <a:cubicBezTo>
                  <a:pt x="1360" y="1795"/>
                  <a:pt x="1343" y="1761"/>
                  <a:pt x="1320" y="1736"/>
                </a:cubicBezTo>
                <a:cubicBezTo>
                  <a:pt x="1324" y="1728"/>
                  <a:pt x="1315" y="1726"/>
                  <a:pt x="1314" y="1722"/>
                </a:cubicBezTo>
                <a:cubicBezTo>
                  <a:pt x="1314" y="1721"/>
                  <a:pt x="1314" y="1720"/>
                  <a:pt x="1315" y="1719"/>
                </a:cubicBezTo>
                <a:cubicBezTo>
                  <a:pt x="1305" y="1717"/>
                  <a:pt x="1313" y="1702"/>
                  <a:pt x="1302" y="1706"/>
                </a:cubicBezTo>
                <a:cubicBezTo>
                  <a:pt x="1305" y="1712"/>
                  <a:pt x="1308" y="1717"/>
                  <a:pt x="1310" y="1722"/>
                </a:cubicBezTo>
                <a:cubicBezTo>
                  <a:pt x="1325" y="1752"/>
                  <a:pt x="1337" y="1770"/>
                  <a:pt x="1355" y="1800"/>
                </a:cubicBezTo>
                <a:cubicBezTo>
                  <a:pt x="1362" y="1799"/>
                  <a:pt x="1363" y="1818"/>
                  <a:pt x="1370" y="1818"/>
                </a:cubicBezTo>
                <a:cubicBezTo>
                  <a:pt x="1376" y="1825"/>
                  <a:pt x="1381" y="1834"/>
                  <a:pt x="1387" y="1839"/>
                </a:cubicBezTo>
                <a:cubicBezTo>
                  <a:pt x="1389" y="1842"/>
                  <a:pt x="1392" y="1846"/>
                  <a:pt x="1394" y="1849"/>
                </a:cubicBezTo>
                <a:cubicBezTo>
                  <a:pt x="1402" y="1860"/>
                  <a:pt x="1410" y="1869"/>
                  <a:pt x="1419" y="1878"/>
                </a:cubicBezTo>
                <a:cubicBezTo>
                  <a:pt x="1423" y="1876"/>
                  <a:pt x="1425" y="1883"/>
                  <a:pt x="1427" y="1887"/>
                </a:cubicBezTo>
                <a:cubicBezTo>
                  <a:pt x="1429" y="1890"/>
                  <a:pt x="1433" y="1890"/>
                  <a:pt x="1434" y="1896"/>
                </a:cubicBezTo>
                <a:cubicBezTo>
                  <a:pt x="1439" y="1895"/>
                  <a:pt x="1440" y="1901"/>
                  <a:pt x="1442" y="1905"/>
                </a:cubicBezTo>
                <a:cubicBezTo>
                  <a:pt x="1448" y="1902"/>
                  <a:pt x="1448" y="1914"/>
                  <a:pt x="1451" y="1917"/>
                </a:cubicBezTo>
                <a:cubicBezTo>
                  <a:pt x="1455" y="1916"/>
                  <a:pt x="1457" y="1922"/>
                  <a:pt x="1459" y="1926"/>
                </a:cubicBezTo>
                <a:cubicBezTo>
                  <a:pt x="1463" y="1925"/>
                  <a:pt x="1464" y="1931"/>
                  <a:pt x="1467" y="1935"/>
                </a:cubicBezTo>
                <a:cubicBezTo>
                  <a:pt x="1475" y="1935"/>
                  <a:pt x="1477" y="1951"/>
                  <a:pt x="1485" y="1952"/>
                </a:cubicBezTo>
                <a:cubicBezTo>
                  <a:pt x="1494" y="1971"/>
                  <a:pt x="1508" y="1973"/>
                  <a:pt x="1517" y="1991"/>
                </a:cubicBezTo>
                <a:cubicBezTo>
                  <a:pt x="1528" y="2003"/>
                  <a:pt x="1539" y="2015"/>
                  <a:pt x="1549" y="2031"/>
                </a:cubicBezTo>
                <a:cubicBezTo>
                  <a:pt x="1553" y="2028"/>
                  <a:pt x="1554" y="2037"/>
                  <a:pt x="1558" y="2036"/>
                </a:cubicBezTo>
                <a:cubicBezTo>
                  <a:pt x="1560" y="2039"/>
                  <a:pt x="1564" y="2039"/>
                  <a:pt x="1566" y="2045"/>
                </a:cubicBezTo>
                <a:cubicBezTo>
                  <a:pt x="1573" y="2044"/>
                  <a:pt x="1575" y="2059"/>
                  <a:pt x="1582" y="2059"/>
                </a:cubicBezTo>
                <a:cubicBezTo>
                  <a:pt x="1592" y="2076"/>
                  <a:pt x="1597" y="2085"/>
                  <a:pt x="1611" y="2097"/>
                </a:cubicBezTo>
                <a:cubicBezTo>
                  <a:pt x="1626" y="2117"/>
                  <a:pt x="1640" y="2139"/>
                  <a:pt x="1656" y="2160"/>
                </a:cubicBezTo>
                <a:cubicBezTo>
                  <a:pt x="1717" y="2160"/>
                  <a:pt x="1717" y="2160"/>
                  <a:pt x="1717" y="2160"/>
                </a:cubicBezTo>
                <a:cubicBezTo>
                  <a:pt x="1715" y="2146"/>
                  <a:pt x="1712" y="2131"/>
                  <a:pt x="1710" y="2116"/>
                </a:cubicBezTo>
                <a:cubicBezTo>
                  <a:pt x="1713" y="2106"/>
                  <a:pt x="1710" y="2094"/>
                  <a:pt x="1707" y="2082"/>
                </a:cubicBezTo>
                <a:close/>
                <a:moveTo>
                  <a:pt x="1580" y="2041"/>
                </a:moveTo>
                <a:cubicBezTo>
                  <a:pt x="1580" y="2035"/>
                  <a:pt x="1584" y="2041"/>
                  <a:pt x="1585" y="2045"/>
                </a:cubicBezTo>
                <a:cubicBezTo>
                  <a:pt x="1585" y="2051"/>
                  <a:pt x="1582" y="2045"/>
                  <a:pt x="1580" y="2041"/>
                </a:cubicBezTo>
                <a:close/>
                <a:moveTo>
                  <a:pt x="1685" y="2031"/>
                </a:moveTo>
                <a:cubicBezTo>
                  <a:pt x="1689" y="2021"/>
                  <a:pt x="1682" y="2006"/>
                  <a:pt x="1683" y="1994"/>
                </a:cubicBezTo>
                <a:cubicBezTo>
                  <a:pt x="1691" y="1992"/>
                  <a:pt x="1683" y="2001"/>
                  <a:pt x="1688" y="2004"/>
                </a:cubicBezTo>
                <a:cubicBezTo>
                  <a:pt x="1687" y="2008"/>
                  <a:pt x="1688" y="2013"/>
                  <a:pt x="1692" y="2019"/>
                </a:cubicBezTo>
                <a:cubicBezTo>
                  <a:pt x="1687" y="2026"/>
                  <a:pt x="1690" y="2037"/>
                  <a:pt x="1693" y="2047"/>
                </a:cubicBezTo>
                <a:cubicBezTo>
                  <a:pt x="1683" y="2048"/>
                  <a:pt x="1691" y="2037"/>
                  <a:pt x="1685" y="2031"/>
                </a:cubicBezTo>
                <a:close/>
                <a:moveTo>
                  <a:pt x="1689" y="2065"/>
                </a:moveTo>
                <a:cubicBezTo>
                  <a:pt x="1698" y="2058"/>
                  <a:pt x="1693" y="2074"/>
                  <a:pt x="1695" y="2078"/>
                </a:cubicBezTo>
                <a:cubicBezTo>
                  <a:pt x="1686" y="2080"/>
                  <a:pt x="1695" y="2070"/>
                  <a:pt x="1689" y="2065"/>
                </a:cubicBezTo>
                <a:close/>
                <a:moveTo>
                  <a:pt x="1696" y="2107"/>
                </a:moveTo>
                <a:cubicBezTo>
                  <a:pt x="1698" y="2098"/>
                  <a:pt x="1699" y="2111"/>
                  <a:pt x="1700" y="2115"/>
                </a:cubicBezTo>
                <a:cubicBezTo>
                  <a:pt x="1694" y="2115"/>
                  <a:pt x="1697" y="2110"/>
                  <a:pt x="1696" y="2107"/>
                </a:cubicBezTo>
                <a:close/>
                <a:moveTo>
                  <a:pt x="1363" y="2119"/>
                </a:moveTo>
                <a:cubicBezTo>
                  <a:pt x="1349" y="2100"/>
                  <a:pt x="1334" y="2085"/>
                  <a:pt x="1319" y="2069"/>
                </a:cubicBezTo>
                <a:cubicBezTo>
                  <a:pt x="1304" y="2051"/>
                  <a:pt x="1290" y="2031"/>
                  <a:pt x="1274" y="2017"/>
                </a:cubicBezTo>
                <a:cubicBezTo>
                  <a:pt x="1277" y="2008"/>
                  <a:pt x="1265" y="2006"/>
                  <a:pt x="1263" y="1993"/>
                </a:cubicBezTo>
                <a:cubicBezTo>
                  <a:pt x="1255" y="1990"/>
                  <a:pt x="1252" y="1975"/>
                  <a:pt x="1246" y="1966"/>
                </a:cubicBezTo>
                <a:cubicBezTo>
                  <a:pt x="1237" y="1970"/>
                  <a:pt x="1247" y="1955"/>
                  <a:pt x="1240" y="1960"/>
                </a:cubicBezTo>
                <a:cubicBezTo>
                  <a:pt x="1237" y="1954"/>
                  <a:pt x="1234" y="1949"/>
                  <a:pt x="1232" y="1944"/>
                </a:cubicBezTo>
                <a:cubicBezTo>
                  <a:pt x="1228" y="1930"/>
                  <a:pt x="1220" y="1929"/>
                  <a:pt x="1215" y="1917"/>
                </a:cubicBezTo>
                <a:cubicBezTo>
                  <a:pt x="1210" y="1908"/>
                  <a:pt x="1209" y="1901"/>
                  <a:pt x="1208" y="1894"/>
                </a:cubicBezTo>
                <a:cubicBezTo>
                  <a:pt x="1204" y="1887"/>
                  <a:pt x="1201" y="1875"/>
                  <a:pt x="1193" y="1879"/>
                </a:cubicBezTo>
                <a:cubicBezTo>
                  <a:pt x="1194" y="1883"/>
                  <a:pt x="1186" y="1885"/>
                  <a:pt x="1193" y="1892"/>
                </a:cubicBezTo>
                <a:cubicBezTo>
                  <a:pt x="1196" y="1897"/>
                  <a:pt x="1198" y="1902"/>
                  <a:pt x="1201" y="1907"/>
                </a:cubicBezTo>
                <a:cubicBezTo>
                  <a:pt x="1196" y="1908"/>
                  <a:pt x="1203" y="1922"/>
                  <a:pt x="1206" y="1918"/>
                </a:cubicBezTo>
                <a:cubicBezTo>
                  <a:pt x="1210" y="1924"/>
                  <a:pt x="1204" y="1926"/>
                  <a:pt x="1210" y="1932"/>
                </a:cubicBezTo>
                <a:cubicBezTo>
                  <a:pt x="1218" y="1939"/>
                  <a:pt x="1223" y="1953"/>
                  <a:pt x="1229" y="1965"/>
                </a:cubicBezTo>
                <a:cubicBezTo>
                  <a:pt x="1245" y="1982"/>
                  <a:pt x="1258" y="2007"/>
                  <a:pt x="1271" y="2031"/>
                </a:cubicBezTo>
                <a:cubicBezTo>
                  <a:pt x="1283" y="2038"/>
                  <a:pt x="1290" y="2057"/>
                  <a:pt x="1301" y="2065"/>
                </a:cubicBezTo>
                <a:cubicBezTo>
                  <a:pt x="1311" y="2076"/>
                  <a:pt x="1321" y="2088"/>
                  <a:pt x="1331" y="2099"/>
                </a:cubicBezTo>
                <a:cubicBezTo>
                  <a:pt x="1334" y="2109"/>
                  <a:pt x="1341" y="2106"/>
                  <a:pt x="1345" y="2115"/>
                </a:cubicBezTo>
                <a:cubicBezTo>
                  <a:pt x="1350" y="2120"/>
                  <a:pt x="1355" y="2128"/>
                  <a:pt x="1361" y="2129"/>
                </a:cubicBezTo>
                <a:cubicBezTo>
                  <a:pt x="1366" y="2135"/>
                  <a:pt x="1371" y="2139"/>
                  <a:pt x="1377" y="2141"/>
                </a:cubicBezTo>
                <a:cubicBezTo>
                  <a:pt x="1382" y="2146"/>
                  <a:pt x="1387" y="2154"/>
                  <a:pt x="1394" y="2155"/>
                </a:cubicBezTo>
                <a:cubicBezTo>
                  <a:pt x="1395" y="2157"/>
                  <a:pt x="1397" y="2159"/>
                  <a:pt x="1399" y="2160"/>
                </a:cubicBezTo>
                <a:cubicBezTo>
                  <a:pt x="1415" y="2160"/>
                  <a:pt x="1415" y="2160"/>
                  <a:pt x="1415" y="2160"/>
                </a:cubicBezTo>
                <a:cubicBezTo>
                  <a:pt x="1407" y="2156"/>
                  <a:pt x="1401" y="2144"/>
                  <a:pt x="1391" y="2143"/>
                </a:cubicBezTo>
                <a:cubicBezTo>
                  <a:pt x="1383" y="2130"/>
                  <a:pt x="1372" y="2126"/>
                  <a:pt x="1363" y="2119"/>
                </a:cubicBezTo>
                <a:close/>
                <a:moveTo>
                  <a:pt x="1043" y="2096"/>
                </a:moveTo>
                <a:cubicBezTo>
                  <a:pt x="1041" y="2124"/>
                  <a:pt x="1038" y="2141"/>
                  <a:pt x="1034" y="2160"/>
                </a:cubicBezTo>
                <a:cubicBezTo>
                  <a:pt x="1040" y="2160"/>
                  <a:pt x="1040" y="2160"/>
                  <a:pt x="1040" y="2160"/>
                </a:cubicBezTo>
                <a:cubicBezTo>
                  <a:pt x="1041" y="2152"/>
                  <a:pt x="1043" y="2145"/>
                  <a:pt x="1047" y="2139"/>
                </a:cubicBezTo>
                <a:cubicBezTo>
                  <a:pt x="1044" y="2134"/>
                  <a:pt x="1045" y="2125"/>
                  <a:pt x="1046" y="2118"/>
                </a:cubicBezTo>
                <a:cubicBezTo>
                  <a:pt x="1047" y="2109"/>
                  <a:pt x="1049" y="2100"/>
                  <a:pt x="1043" y="2096"/>
                </a:cubicBezTo>
                <a:close/>
                <a:moveTo>
                  <a:pt x="1139" y="1586"/>
                </a:moveTo>
                <a:cubicBezTo>
                  <a:pt x="1143" y="1587"/>
                  <a:pt x="1160" y="1579"/>
                  <a:pt x="1158" y="1573"/>
                </a:cubicBezTo>
                <a:cubicBezTo>
                  <a:pt x="1148" y="1577"/>
                  <a:pt x="1137" y="1582"/>
                  <a:pt x="1127" y="1587"/>
                </a:cubicBezTo>
                <a:cubicBezTo>
                  <a:pt x="1105" y="1597"/>
                  <a:pt x="1083" y="1609"/>
                  <a:pt x="1061" y="1621"/>
                </a:cubicBezTo>
                <a:cubicBezTo>
                  <a:pt x="1058" y="1617"/>
                  <a:pt x="1058" y="1625"/>
                  <a:pt x="1055" y="1622"/>
                </a:cubicBezTo>
                <a:cubicBezTo>
                  <a:pt x="1051" y="1625"/>
                  <a:pt x="1047" y="1626"/>
                  <a:pt x="1044" y="1626"/>
                </a:cubicBezTo>
                <a:cubicBezTo>
                  <a:pt x="1036" y="1625"/>
                  <a:pt x="1027" y="1635"/>
                  <a:pt x="1019" y="1635"/>
                </a:cubicBezTo>
                <a:cubicBezTo>
                  <a:pt x="1002" y="1644"/>
                  <a:pt x="987" y="1642"/>
                  <a:pt x="970" y="1651"/>
                </a:cubicBezTo>
                <a:cubicBezTo>
                  <a:pt x="961" y="1648"/>
                  <a:pt x="950" y="1651"/>
                  <a:pt x="940" y="1653"/>
                </a:cubicBezTo>
                <a:cubicBezTo>
                  <a:pt x="936" y="1651"/>
                  <a:pt x="930" y="1655"/>
                  <a:pt x="925" y="1657"/>
                </a:cubicBezTo>
                <a:cubicBezTo>
                  <a:pt x="920" y="1654"/>
                  <a:pt x="913" y="1658"/>
                  <a:pt x="908" y="1658"/>
                </a:cubicBezTo>
                <a:cubicBezTo>
                  <a:pt x="887" y="1660"/>
                  <a:pt x="866" y="1663"/>
                  <a:pt x="846" y="1664"/>
                </a:cubicBezTo>
                <a:cubicBezTo>
                  <a:pt x="837" y="1663"/>
                  <a:pt x="827" y="1664"/>
                  <a:pt x="817" y="1663"/>
                </a:cubicBezTo>
                <a:cubicBezTo>
                  <a:pt x="812" y="1663"/>
                  <a:pt x="807" y="1667"/>
                  <a:pt x="803" y="1662"/>
                </a:cubicBezTo>
                <a:cubicBezTo>
                  <a:pt x="797" y="1660"/>
                  <a:pt x="791" y="1664"/>
                  <a:pt x="786" y="1663"/>
                </a:cubicBezTo>
                <a:cubicBezTo>
                  <a:pt x="776" y="1658"/>
                  <a:pt x="764" y="1666"/>
                  <a:pt x="755" y="1659"/>
                </a:cubicBezTo>
                <a:cubicBezTo>
                  <a:pt x="749" y="1666"/>
                  <a:pt x="747" y="1653"/>
                  <a:pt x="741" y="1658"/>
                </a:cubicBezTo>
                <a:cubicBezTo>
                  <a:pt x="735" y="1661"/>
                  <a:pt x="731" y="1653"/>
                  <a:pt x="724" y="1659"/>
                </a:cubicBezTo>
                <a:cubicBezTo>
                  <a:pt x="715" y="1653"/>
                  <a:pt x="704" y="1660"/>
                  <a:pt x="696" y="1654"/>
                </a:cubicBezTo>
                <a:cubicBezTo>
                  <a:pt x="685" y="1656"/>
                  <a:pt x="676" y="1648"/>
                  <a:pt x="665" y="1650"/>
                </a:cubicBezTo>
                <a:cubicBezTo>
                  <a:pt x="661" y="1645"/>
                  <a:pt x="655" y="1649"/>
                  <a:pt x="651" y="1645"/>
                </a:cubicBezTo>
                <a:cubicBezTo>
                  <a:pt x="645" y="1650"/>
                  <a:pt x="641" y="1642"/>
                  <a:pt x="635" y="1646"/>
                </a:cubicBezTo>
                <a:cubicBezTo>
                  <a:pt x="631" y="1637"/>
                  <a:pt x="624" y="1648"/>
                  <a:pt x="621" y="1641"/>
                </a:cubicBezTo>
                <a:cubicBezTo>
                  <a:pt x="615" y="1643"/>
                  <a:pt x="610" y="1641"/>
                  <a:pt x="604" y="1642"/>
                </a:cubicBezTo>
                <a:cubicBezTo>
                  <a:pt x="595" y="1640"/>
                  <a:pt x="585" y="1642"/>
                  <a:pt x="575" y="1640"/>
                </a:cubicBezTo>
                <a:cubicBezTo>
                  <a:pt x="565" y="1638"/>
                  <a:pt x="555" y="1638"/>
                  <a:pt x="544" y="1637"/>
                </a:cubicBezTo>
                <a:cubicBezTo>
                  <a:pt x="540" y="1636"/>
                  <a:pt x="534" y="1638"/>
                  <a:pt x="530" y="1636"/>
                </a:cubicBezTo>
                <a:cubicBezTo>
                  <a:pt x="525" y="1634"/>
                  <a:pt x="518" y="1638"/>
                  <a:pt x="513" y="1637"/>
                </a:cubicBezTo>
                <a:cubicBezTo>
                  <a:pt x="508" y="1636"/>
                  <a:pt x="503" y="1640"/>
                  <a:pt x="499" y="1636"/>
                </a:cubicBezTo>
                <a:cubicBezTo>
                  <a:pt x="495" y="1638"/>
                  <a:pt x="493" y="1635"/>
                  <a:pt x="490" y="1638"/>
                </a:cubicBezTo>
                <a:cubicBezTo>
                  <a:pt x="488" y="1636"/>
                  <a:pt x="484" y="1637"/>
                  <a:pt x="487" y="1634"/>
                </a:cubicBezTo>
                <a:cubicBezTo>
                  <a:pt x="511" y="1624"/>
                  <a:pt x="533" y="1626"/>
                  <a:pt x="556" y="1622"/>
                </a:cubicBezTo>
                <a:cubicBezTo>
                  <a:pt x="567" y="1619"/>
                  <a:pt x="578" y="1620"/>
                  <a:pt x="590" y="1616"/>
                </a:cubicBezTo>
                <a:cubicBezTo>
                  <a:pt x="601" y="1616"/>
                  <a:pt x="613" y="1614"/>
                  <a:pt x="624" y="1615"/>
                </a:cubicBezTo>
                <a:cubicBezTo>
                  <a:pt x="635" y="1615"/>
                  <a:pt x="646" y="1616"/>
                  <a:pt x="657" y="1617"/>
                </a:cubicBezTo>
                <a:cubicBezTo>
                  <a:pt x="661" y="1622"/>
                  <a:pt x="668" y="1617"/>
                  <a:pt x="673" y="1620"/>
                </a:cubicBezTo>
                <a:cubicBezTo>
                  <a:pt x="679" y="1617"/>
                  <a:pt x="683" y="1625"/>
                  <a:pt x="690" y="1619"/>
                </a:cubicBezTo>
                <a:cubicBezTo>
                  <a:pt x="699" y="1628"/>
                  <a:pt x="712" y="1618"/>
                  <a:pt x="722" y="1625"/>
                </a:cubicBezTo>
                <a:cubicBezTo>
                  <a:pt x="728" y="1623"/>
                  <a:pt x="733" y="1625"/>
                  <a:pt x="739" y="1625"/>
                </a:cubicBezTo>
                <a:cubicBezTo>
                  <a:pt x="741" y="1627"/>
                  <a:pt x="744" y="1626"/>
                  <a:pt x="747" y="1626"/>
                </a:cubicBezTo>
                <a:cubicBezTo>
                  <a:pt x="751" y="1624"/>
                  <a:pt x="753" y="1631"/>
                  <a:pt x="757" y="1626"/>
                </a:cubicBezTo>
                <a:cubicBezTo>
                  <a:pt x="767" y="1634"/>
                  <a:pt x="779" y="1628"/>
                  <a:pt x="790" y="1632"/>
                </a:cubicBezTo>
                <a:cubicBezTo>
                  <a:pt x="796" y="1629"/>
                  <a:pt x="801" y="1630"/>
                  <a:pt x="806" y="1636"/>
                </a:cubicBezTo>
                <a:cubicBezTo>
                  <a:pt x="813" y="1629"/>
                  <a:pt x="816" y="1638"/>
                  <a:pt x="823" y="1635"/>
                </a:cubicBezTo>
                <a:cubicBezTo>
                  <a:pt x="826" y="1633"/>
                  <a:pt x="828" y="1637"/>
                  <a:pt x="831" y="1636"/>
                </a:cubicBezTo>
                <a:cubicBezTo>
                  <a:pt x="834" y="1634"/>
                  <a:pt x="837" y="1634"/>
                  <a:pt x="840" y="1634"/>
                </a:cubicBezTo>
                <a:cubicBezTo>
                  <a:pt x="844" y="1639"/>
                  <a:pt x="851" y="1634"/>
                  <a:pt x="856" y="1637"/>
                </a:cubicBezTo>
                <a:cubicBezTo>
                  <a:pt x="867" y="1637"/>
                  <a:pt x="879" y="1637"/>
                  <a:pt x="891" y="1638"/>
                </a:cubicBezTo>
                <a:cubicBezTo>
                  <a:pt x="901" y="1641"/>
                  <a:pt x="913" y="1638"/>
                  <a:pt x="924" y="1640"/>
                </a:cubicBezTo>
                <a:cubicBezTo>
                  <a:pt x="936" y="1638"/>
                  <a:pt x="947" y="1634"/>
                  <a:pt x="958" y="1638"/>
                </a:cubicBezTo>
                <a:cubicBezTo>
                  <a:pt x="982" y="1630"/>
                  <a:pt x="1005" y="1629"/>
                  <a:pt x="1030" y="1621"/>
                </a:cubicBezTo>
                <a:cubicBezTo>
                  <a:pt x="1027" y="1615"/>
                  <a:pt x="1023" y="1615"/>
                  <a:pt x="1018" y="1619"/>
                </a:cubicBezTo>
                <a:cubicBezTo>
                  <a:pt x="1012" y="1625"/>
                  <a:pt x="1009" y="1615"/>
                  <a:pt x="1003" y="1622"/>
                </a:cubicBezTo>
                <a:cubicBezTo>
                  <a:pt x="993" y="1625"/>
                  <a:pt x="984" y="1623"/>
                  <a:pt x="975" y="1627"/>
                </a:cubicBezTo>
                <a:cubicBezTo>
                  <a:pt x="965" y="1628"/>
                  <a:pt x="956" y="1630"/>
                  <a:pt x="947" y="1628"/>
                </a:cubicBezTo>
                <a:cubicBezTo>
                  <a:pt x="937" y="1632"/>
                  <a:pt x="929" y="1628"/>
                  <a:pt x="919" y="1633"/>
                </a:cubicBezTo>
                <a:cubicBezTo>
                  <a:pt x="915" y="1624"/>
                  <a:pt x="908" y="1630"/>
                  <a:pt x="903" y="1629"/>
                </a:cubicBezTo>
                <a:cubicBezTo>
                  <a:pt x="898" y="1627"/>
                  <a:pt x="893" y="1626"/>
                  <a:pt x="887" y="1626"/>
                </a:cubicBezTo>
                <a:cubicBezTo>
                  <a:pt x="880" y="1633"/>
                  <a:pt x="876" y="1624"/>
                  <a:pt x="870" y="1627"/>
                </a:cubicBezTo>
                <a:cubicBezTo>
                  <a:pt x="865" y="1622"/>
                  <a:pt x="859" y="1627"/>
                  <a:pt x="854" y="1624"/>
                </a:cubicBezTo>
                <a:cubicBezTo>
                  <a:pt x="843" y="1623"/>
                  <a:pt x="832" y="1622"/>
                  <a:pt x="821" y="1622"/>
                </a:cubicBezTo>
                <a:cubicBezTo>
                  <a:pt x="815" y="1621"/>
                  <a:pt x="810" y="1619"/>
                  <a:pt x="804" y="1623"/>
                </a:cubicBezTo>
                <a:cubicBezTo>
                  <a:pt x="800" y="1612"/>
                  <a:pt x="791" y="1624"/>
                  <a:pt x="786" y="1617"/>
                </a:cubicBezTo>
                <a:cubicBezTo>
                  <a:pt x="783" y="1619"/>
                  <a:pt x="781" y="1614"/>
                  <a:pt x="778" y="1616"/>
                </a:cubicBezTo>
                <a:cubicBezTo>
                  <a:pt x="775" y="1618"/>
                  <a:pt x="772" y="1618"/>
                  <a:pt x="769" y="1618"/>
                </a:cubicBezTo>
                <a:cubicBezTo>
                  <a:pt x="765" y="1613"/>
                  <a:pt x="758" y="1618"/>
                  <a:pt x="753" y="1615"/>
                </a:cubicBezTo>
                <a:cubicBezTo>
                  <a:pt x="742" y="1612"/>
                  <a:pt x="730" y="1611"/>
                  <a:pt x="719" y="1610"/>
                </a:cubicBezTo>
                <a:cubicBezTo>
                  <a:pt x="707" y="1612"/>
                  <a:pt x="697" y="1608"/>
                  <a:pt x="686" y="1608"/>
                </a:cubicBezTo>
                <a:cubicBezTo>
                  <a:pt x="681" y="1602"/>
                  <a:pt x="674" y="1611"/>
                  <a:pt x="670" y="1605"/>
                </a:cubicBezTo>
                <a:cubicBezTo>
                  <a:pt x="667" y="1606"/>
                  <a:pt x="664" y="1608"/>
                  <a:pt x="662" y="1603"/>
                </a:cubicBezTo>
                <a:cubicBezTo>
                  <a:pt x="658" y="1604"/>
                  <a:pt x="655" y="1604"/>
                  <a:pt x="651" y="1603"/>
                </a:cubicBezTo>
                <a:cubicBezTo>
                  <a:pt x="668" y="1597"/>
                  <a:pt x="682" y="1601"/>
                  <a:pt x="698" y="1600"/>
                </a:cubicBezTo>
                <a:cubicBezTo>
                  <a:pt x="706" y="1598"/>
                  <a:pt x="713" y="1602"/>
                  <a:pt x="721" y="1598"/>
                </a:cubicBezTo>
                <a:cubicBezTo>
                  <a:pt x="728" y="1604"/>
                  <a:pt x="737" y="1594"/>
                  <a:pt x="744" y="1600"/>
                </a:cubicBezTo>
                <a:cubicBezTo>
                  <a:pt x="752" y="1596"/>
                  <a:pt x="759" y="1600"/>
                  <a:pt x="767" y="1599"/>
                </a:cubicBezTo>
                <a:cubicBezTo>
                  <a:pt x="771" y="1598"/>
                  <a:pt x="774" y="1598"/>
                  <a:pt x="777" y="1599"/>
                </a:cubicBezTo>
                <a:cubicBezTo>
                  <a:pt x="781" y="1603"/>
                  <a:pt x="787" y="1595"/>
                  <a:pt x="790" y="1601"/>
                </a:cubicBezTo>
                <a:cubicBezTo>
                  <a:pt x="805" y="1599"/>
                  <a:pt x="820" y="1602"/>
                  <a:pt x="836" y="1598"/>
                </a:cubicBezTo>
                <a:cubicBezTo>
                  <a:pt x="842" y="1600"/>
                  <a:pt x="847" y="1604"/>
                  <a:pt x="855" y="1599"/>
                </a:cubicBezTo>
                <a:cubicBezTo>
                  <a:pt x="860" y="1603"/>
                  <a:pt x="866" y="1606"/>
                  <a:pt x="873" y="1601"/>
                </a:cubicBezTo>
                <a:cubicBezTo>
                  <a:pt x="885" y="1607"/>
                  <a:pt x="900" y="1600"/>
                  <a:pt x="912" y="1606"/>
                </a:cubicBezTo>
                <a:cubicBezTo>
                  <a:pt x="919" y="1601"/>
                  <a:pt x="924" y="1607"/>
                  <a:pt x="931" y="1604"/>
                </a:cubicBezTo>
                <a:cubicBezTo>
                  <a:pt x="938" y="1605"/>
                  <a:pt x="946" y="1600"/>
                  <a:pt x="952" y="1604"/>
                </a:cubicBezTo>
                <a:cubicBezTo>
                  <a:pt x="966" y="1599"/>
                  <a:pt x="979" y="1600"/>
                  <a:pt x="992" y="1601"/>
                </a:cubicBezTo>
                <a:cubicBezTo>
                  <a:pt x="1012" y="1592"/>
                  <a:pt x="1029" y="1596"/>
                  <a:pt x="1049" y="1587"/>
                </a:cubicBezTo>
                <a:cubicBezTo>
                  <a:pt x="1050" y="1586"/>
                  <a:pt x="1051" y="1586"/>
                  <a:pt x="1052" y="1585"/>
                </a:cubicBezTo>
                <a:cubicBezTo>
                  <a:pt x="1052" y="1586"/>
                  <a:pt x="1052" y="1586"/>
                  <a:pt x="1052" y="1587"/>
                </a:cubicBezTo>
                <a:cubicBezTo>
                  <a:pt x="1053" y="1588"/>
                  <a:pt x="1054" y="1588"/>
                  <a:pt x="1056" y="1587"/>
                </a:cubicBezTo>
                <a:cubicBezTo>
                  <a:pt x="1059" y="1585"/>
                  <a:pt x="1063" y="1579"/>
                  <a:pt x="1064" y="1584"/>
                </a:cubicBezTo>
                <a:cubicBezTo>
                  <a:pt x="1070" y="1582"/>
                  <a:pt x="1075" y="1578"/>
                  <a:pt x="1080" y="1581"/>
                </a:cubicBezTo>
                <a:cubicBezTo>
                  <a:pt x="1086" y="1574"/>
                  <a:pt x="1090" y="1580"/>
                  <a:pt x="1096" y="1573"/>
                </a:cubicBezTo>
                <a:cubicBezTo>
                  <a:pt x="1100" y="1576"/>
                  <a:pt x="1107" y="1565"/>
                  <a:pt x="1111" y="1570"/>
                </a:cubicBezTo>
                <a:cubicBezTo>
                  <a:pt x="1131" y="1562"/>
                  <a:pt x="1152" y="1551"/>
                  <a:pt x="1173" y="1542"/>
                </a:cubicBezTo>
                <a:cubicBezTo>
                  <a:pt x="1183" y="1534"/>
                  <a:pt x="1192" y="1536"/>
                  <a:pt x="1203" y="1529"/>
                </a:cubicBezTo>
                <a:cubicBezTo>
                  <a:pt x="1209" y="1523"/>
                  <a:pt x="1213" y="1526"/>
                  <a:pt x="1219" y="1522"/>
                </a:cubicBezTo>
                <a:cubicBezTo>
                  <a:pt x="1225" y="1518"/>
                  <a:pt x="1229" y="1522"/>
                  <a:pt x="1227" y="1513"/>
                </a:cubicBezTo>
                <a:cubicBezTo>
                  <a:pt x="1219" y="1521"/>
                  <a:pt x="1208" y="1515"/>
                  <a:pt x="1206" y="1524"/>
                </a:cubicBezTo>
                <a:cubicBezTo>
                  <a:pt x="1198" y="1526"/>
                  <a:pt x="1189" y="1531"/>
                  <a:pt x="1182" y="1529"/>
                </a:cubicBezTo>
                <a:cubicBezTo>
                  <a:pt x="1173" y="1540"/>
                  <a:pt x="1154" y="1543"/>
                  <a:pt x="1140" y="1551"/>
                </a:cubicBezTo>
                <a:cubicBezTo>
                  <a:pt x="1124" y="1558"/>
                  <a:pt x="1109" y="1560"/>
                  <a:pt x="1093" y="1568"/>
                </a:cubicBezTo>
                <a:cubicBezTo>
                  <a:pt x="1086" y="1567"/>
                  <a:pt x="1077" y="1574"/>
                  <a:pt x="1071" y="1573"/>
                </a:cubicBezTo>
                <a:cubicBezTo>
                  <a:pt x="1064" y="1574"/>
                  <a:pt x="1056" y="1576"/>
                  <a:pt x="1048" y="1581"/>
                </a:cubicBezTo>
                <a:cubicBezTo>
                  <a:pt x="1037" y="1579"/>
                  <a:pt x="1025" y="1585"/>
                  <a:pt x="1013" y="1587"/>
                </a:cubicBezTo>
                <a:cubicBezTo>
                  <a:pt x="1010" y="1587"/>
                  <a:pt x="1008" y="1587"/>
                  <a:pt x="1005" y="1587"/>
                </a:cubicBezTo>
                <a:cubicBezTo>
                  <a:pt x="1004" y="1587"/>
                  <a:pt x="1004" y="1587"/>
                  <a:pt x="1003" y="1586"/>
                </a:cubicBezTo>
                <a:cubicBezTo>
                  <a:pt x="1003" y="1587"/>
                  <a:pt x="1002" y="1587"/>
                  <a:pt x="1002" y="1587"/>
                </a:cubicBezTo>
                <a:cubicBezTo>
                  <a:pt x="995" y="1588"/>
                  <a:pt x="988" y="1591"/>
                  <a:pt x="982" y="1591"/>
                </a:cubicBezTo>
                <a:cubicBezTo>
                  <a:pt x="975" y="1587"/>
                  <a:pt x="967" y="1594"/>
                  <a:pt x="961" y="1591"/>
                </a:cubicBezTo>
                <a:cubicBezTo>
                  <a:pt x="954" y="1592"/>
                  <a:pt x="947" y="1588"/>
                  <a:pt x="939" y="1595"/>
                </a:cubicBezTo>
                <a:cubicBezTo>
                  <a:pt x="933" y="1586"/>
                  <a:pt x="923" y="1596"/>
                  <a:pt x="917" y="1592"/>
                </a:cubicBezTo>
                <a:cubicBezTo>
                  <a:pt x="909" y="1596"/>
                  <a:pt x="903" y="1589"/>
                  <a:pt x="896" y="1593"/>
                </a:cubicBezTo>
                <a:cubicBezTo>
                  <a:pt x="890" y="1586"/>
                  <a:pt x="881" y="1594"/>
                  <a:pt x="876" y="1589"/>
                </a:cubicBezTo>
                <a:cubicBezTo>
                  <a:pt x="861" y="1592"/>
                  <a:pt x="847" y="1590"/>
                  <a:pt x="834" y="1587"/>
                </a:cubicBezTo>
                <a:cubicBezTo>
                  <a:pt x="833" y="1587"/>
                  <a:pt x="833" y="1586"/>
                  <a:pt x="832" y="1586"/>
                </a:cubicBezTo>
                <a:cubicBezTo>
                  <a:pt x="831" y="1586"/>
                  <a:pt x="830" y="1586"/>
                  <a:pt x="829" y="1587"/>
                </a:cubicBezTo>
                <a:cubicBezTo>
                  <a:pt x="825" y="1587"/>
                  <a:pt x="822" y="1589"/>
                  <a:pt x="819" y="1587"/>
                </a:cubicBezTo>
                <a:cubicBezTo>
                  <a:pt x="818" y="1586"/>
                  <a:pt x="818" y="1586"/>
                  <a:pt x="818" y="1586"/>
                </a:cubicBezTo>
                <a:cubicBezTo>
                  <a:pt x="817" y="1586"/>
                  <a:pt x="817" y="1586"/>
                  <a:pt x="817" y="1587"/>
                </a:cubicBezTo>
                <a:cubicBezTo>
                  <a:pt x="812" y="1591"/>
                  <a:pt x="810" y="1588"/>
                  <a:pt x="806" y="1587"/>
                </a:cubicBezTo>
                <a:cubicBezTo>
                  <a:pt x="805" y="1586"/>
                  <a:pt x="803" y="1585"/>
                  <a:pt x="801" y="1587"/>
                </a:cubicBezTo>
                <a:cubicBezTo>
                  <a:pt x="801" y="1587"/>
                  <a:pt x="801" y="1587"/>
                  <a:pt x="800" y="1587"/>
                </a:cubicBezTo>
                <a:cubicBezTo>
                  <a:pt x="797" y="1590"/>
                  <a:pt x="795" y="1588"/>
                  <a:pt x="793" y="1587"/>
                </a:cubicBezTo>
                <a:cubicBezTo>
                  <a:pt x="790" y="1585"/>
                  <a:pt x="788" y="1583"/>
                  <a:pt x="784" y="1587"/>
                </a:cubicBezTo>
                <a:cubicBezTo>
                  <a:pt x="784" y="1587"/>
                  <a:pt x="784" y="1587"/>
                  <a:pt x="784" y="1587"/>
                </a:cubicBezTo>
                <a:cubicBezTo>
                  <a:pt x="784" y="1587"/>
                  <a:pt x="783" y="1587"/>
                  <a:pt x="783" y="1587"/>
                </a:cubicBezTo>
                <a:cubicBezTo>
                  <a:pt x="779" y="1582"/>
                  <a:pt x="772" y="1590"/>
                  <a:pt x="768" y="1584"/>
                </a:cubicBezTo>
                <a:cubicBezTo>
                  <a:pt x="759" y="1588"/>
                  <a:pt x="751" y="1586"/>
                  <a:pt x="743" y="1587"/>
                </a:cubicBezTo>
                <a:cubicBezTo>
                  <a:pt x="741" y="1587"/>
                  <a:pt x="738" y="1587"/>
                  <a:pt x="736" y="1588"/>
                </a:cubicBezTo>
                <a:cubicBezTo>
                  <a:pt x="726" y="1585"/>
                  <a:pt x="714" y="1590"/>
                  <a:pt x="704" y="1587"/>
                </a:cubicBezTo>
                <a:cubicBezTo>
                  <a:pt x="704" y="1587"/>
                  <a:pt x="703" y="1586"/>
                  <a:pt x="703" y="1586"/>
                </a:cubicBezTo>
                <a:cubicBezTo>
                  <a:pt x="701" y="1586"/>
                  <a:pt x="700" y="1587"/>
                  <a:pt x="699" y="1587"/>
                </a:cubicBezTo>
                <a:cubicBezTo>
                  <a:pt x="693" y="1587"/>
                  <a:pt x="687" y="1587"/>
                  <a:pt x="681" y="1587"/>
                </a:cubicBezTo>
                <a:cubicBezTo>
                  <a:pt x="678" y="1587"/>
                  <a:pt x="675" y="1586"/>
                  <a:pt x="671" y="1586"/>
                </a:cubicBezTo>
                <a:cubicBezTo>
                  <a:pt x="668" y="1586"/>
                  <a:pt x="665" y="1586"/>
                  <a:pt x="662" y="1587"/>
                </a:cubicBezTo>
                <a:cubicBezTo>
                  <a:pt x="654" y="1588"/>
                  <a:pt x="645" y="1591"/>
                  <a:pt x="638" y="1588"/>
                </a:cubicBezTo>
                <a:cubicBezTo>
                  <a:pt x="626" y="1595"/>
                  <a:pt x="617" y="1585"/>
                  <a:pt x="605" y="1592"/>
                </a:cubicBezTo>
                <a:cubicBezTo>
                  <a:pt x="595" y="1589"/>
                  <a:pt x="582" y="1597"/>
                  <a:pt x="572" y="1594"/>
                </a:cubicBezTo>
                <a:cubicBezTo>
                  <a:pt x="585" y="1583"/>
                  <a:pt x="595" y="1589"/>
                  <a:pt x="607" y="1587"/>
                </a:cubicBezTo>
                <a:cubicBezTo>
                  <a:pt x="608" y="1587"/>
                  <a:pt x="608" y="1587"/>
                  <a:pt x="609" y="1586"/>
                </a:cubicBezTo>
                <a:cubicBezTo>
                  <a:pt x="615" y="1580"/>
                  <a:pt x="619" y="1589"/>
                  <a:pt x="625" y="1586"/>
                </a:cubicBezTo>
                <a:cubicBezTo>
                  <a:pt x="633" y="1579"/>
                  <a:pt x="639" y="1583"/>
                  <a:pt x="645" y="1583"/>
                </a:cubicBezTo>
                <a:cubicBezTo>
                  <a:pt x="658" y="1576"/>
                  <a:pt x="668" y="1585"/>
                  <a:pt x="682" y="1576"/>
                </a:cubicBezTo>
                <a:cubicBezTo>
                  <a:pt x="693" y="1581"/>
                  <a:pt x="706" y="1572"/>
                  <a:pt x="717" y="1576"/>
                </a:cubicBezTo>
                <a:cubicBezTo>
                  <a:pt x="729" y="1576"/>
                  <a:pt x="742" y="1570"/>
                  <a:pt x="753" y="1573"/>
                </a:cubicBezTo>
                <a:cubicBezTo>
                  <a:pt x="766" y="1570"/>
                  <a:pt x="778" y="1567"/>
                  <a:pt x="789" y="1570"/>
                </a:cubicBezTo>
                <a:cubicBezTo>
                  <a:pt x="802" y="1567"/>
                  <a:pt x="814" y="1567"/>
                  <a:pt x="826" y="1566"/>
                </a:cubicBezTo>
                <a:cubicBezTo>
                  <a:pt x="838" y="1565"/>
                  <a:pt x="848" y="1571"/>
                  <a:pt x="861" y="1567"/>
                </a:cubicBezTo>
                <a:cubicBezTo>
                  <a:pt x="872" y="1571"/>
                  <a:pt x="885" y="1565"/>
                  <a:pt x="896" y="1568"/>
                </a:cubicBezTo>
                <a:cubicBezTo>
                  <a:pt x="902" y="1569"/>
                  <a:pt x="908" y="1565"/>
                  <a:pt x="913" y="1567"/>
                </a:cubicBezTo>
                <a:cubicBezTo>
                  <a:pt x="919" y="1571"/>
                  <a:pt x="926" y="1567"/>
                  <a:pt x="932" y="1568"/>
                </a:cubicBezTo>
                <a:cubicBezTo>
                  <a:pt x="933" y="1571"/>
                  <a:pt x="934" y="1569"/>
                  <a:pt x="936" y="1569"/>
                </a:cubicBezTo>
                <a:cubicBezTo>
                  <a:pt x="941" y="1569"/>
                  <a:pt x="943" y="1574"/>
                  <a:pt x="949" y="1567"/>
                </a:cubicBezTo>
                <a:cubicBezTo>
                  <a:pt x="954" y="1572"/>
                  <a:pt x="961" y="1570"/>
                  <a:pt x="967" y="1569"/>
                </a:cubicBezTo>
                <a:cubicBezTo>
                  <a:pt x="973" y="1567"/>
                  <a:pt x="978" y="1569"/>
                  <a:pt x="984" y="1568"/>
                </a:cubicBezTo>
                <a:cubicBezTo>
                  <a:pt x="990" y="1569"/>
                  <a:pt x="997" y="1564"/>
                  <a:pt x="1003" y="1566"/>
                </a:cubicBezTo>
                <a:cubicBezTo>
                  <a:pt x="1028" y="1559"/>
                  <a:pt x="1052" y="1559"/>
                  <a:pt x="1078" y="1547"/>
                </a:cubicBezTo>
                <a:cubicBezTo>
                  <a:pt x="1083" y="1548"/>
                  <a:pt x="1089" y="1546"/>
                  <a:pt x="1096" y="1542"/>
                </a:cubicBezTo>
                <a:cubicBezTo>
                  <a:pt x="1102" y="1541"/>
                  <a:pt x="1109" y="1537"/>
                  <a:pt x="1116" y="1535"/>
                </a:cubicBezTo>
                <a:cubicBezTo>
                  <a:pt x="1129" y="1530"/>
                  <a:pt x="1141" y="1526"/>
                  <a:pt x="1154" y="1520"/>
                </a:cubicBezTo>
                <a:cubicBezTo>
                  <a:pt x="1175" y="1503"/>
                  <a:pt x="1193" y="1498"/>
                  <a:pt x="1214" y="1483"/>
                </a:cubicBezTo>
                <a:cubicBezTo>
                  <a:pt x="1210" y="1473"/>
                  <a:pt x="1202" y="1486"/>
                  <a:pt x="1196" y="1488"/>
                </a:cubicBezTo>
                <a:cubicBezTo>
                  <a:pt x="1190" y="1490"/>
                  <a:pt x="1182" y="1502"/>
                  <a:pt x="1177" y="1497"/>
                </a:cubicBezTo>
                <a:cubicBezTo>
                  <a:pt x="1176" y="1505"/>
                  <a:pt x="1170" y="1499"/>
                  <a:pt x="1163" y="1507"/>
                </a:cubicBezTo>
                <a:cubicBezTo>
                  <a:pt x="1156" y="1514"/>
                  <a:pt x="1151" y="1513"/>
                  <a:pt x="1145" y="1516"/>
                </a:cubicBezTo>
                <a:cubicBezTo>
                  <a:pt x="1120" y="1529"/>
                  <a:pt x="1097" y="1532"/>
                  <a:pt x="1072" y="1544"/>
                </a:cubicBezTo>
                <a:cubicBezTo>
                  <a:pt x="1062" y="1542"/>
                  <a:pt x="1049" y="1548"/>
                  <a:pt x="1038" y="1549"/>
                </a:cubicBezTo>
                <a:cubicBezTo>
                  <a:pt x="1032" y="1548"/>
                  <a:pt x="1025" y="1556"/>
                  <a:pt x="1020" y="1554"/>
                </a:cubicBezTo>
                <a:cubicBezTo>
                  <a:pt x="1016" y="1549"/>
                  <a:pt x="1008" y="1559"/>
                  <a:pt x="1003" y="1555"/>
                </a:cubicBezTo>
                <a:cubicBezTo>
                  <a:pt x="996" y="1561"/>
                  <a:pt x="993" y="1551"/>
                  <a:pt x="986" y="1560"/>
                </a:cubicBezTo>
                <a:cubicBezTo>
                  <a:pt x="981" y="1557"/>
                  <a:pt x="974" y="1562"/>
                  <a:pt x="969" y="1557"/>
                </a:cubicBezTo>
                <a:cubicBezTo>
                  <a:pt x="956" y="1564"/>
                  <a:pt x="946" y="1555"/>
                  <a:pt x="933" y="1560"/>
                </a:cubicBezTo>
                <a:cubicBezTo>
                  <a:pt x="923" y="1554"/>
                  <a:pt x="911" y="1559"/>
                  <a:pt x="901" y="1554"/>
                </a:cubicBezTo>
                <a:cubicBezTo>
                  <a:pt x="894" y="1560"/>
                  <a:pt x="889" y="1558"/>
                  <a:pt x="884" y="1555"/>
                </a:cubicBezTo>
                <a:cubicBezTo>
                  <a:pt x="878" y="1559"/>
                  <a:pt x="873" y="1556"/>
                  <a:pt x="867" y="1556"/>
                </a:cubicBezTo>
                <a:cubicBezTo>
                  <a:pt x="856" y="1557"/>
                  <a:pt x="845" y="1557"/>
                  <a:pt x="834" y="1553"/>
                </a:cubicBezTo>
                <a:cubicBezTo>
                  <a:pt x="831" y="1555"/>
                  <a:pt x="828" y="1558"/>
                  <a:pt x="826" y="1556"/>
                </a:cubicBezTo>
                <a:cubicBezTo>
                  <a:pt x="823" y="1553"/>
                  <a:pt x="820" y="1556"/>
                  <a:pt x="817" y="1554"/>
                </a:cubicBezTo>
                <a:cubicBezTo>
                  <a:pt x="811" y="1558"/>
                  <a:pt x="805" y="1552"/>
                  <a:pt x="798" y="1557"/>
                </a:cubicBezTo>
                <a:cubicBezTo>
                  <a:pt x="787" y="1556"/>
                  <a:pt x="776" y="1557"/>
                  <a:pt x="764" y="1559"/>
                </a:cubicBezTo>
                <a:cubicBezTo>
                  <a:pt x="753" y="1558"/>
                  <a:pt x="741" y="1565"/>
                  <a:pt x="731" y="1560"/>
                </a:cubicBezTo>
                <a:cubicBezTo>
                  <a:pt x="718" y="1566"/>
                  <a:pt x="709" y="1559"/>
                  <a:pt x="696" y="1566"/>
                </a:cubicBezTo>
                <a:cubicBezTo>
                  <a:pt x="686" y="1559"/>
                  <a:pt x="672" y="1569"/>
                  <a:pt x="661" y="1565"/>
                </a:cubicBezTo>
                <a:cubicBezTo>
                  <a:pt x="667" y="1562"/>
                  <a:pt x="673" y="1562"/>
                  <a:pt x="678" y="1560"/>
                </a:cubicBezTo>
                <a:cubicBezTo>
                  <a:pt x="684" y="1553"/>
                  <a:pt x="689" y="1559"/>
                  <a:pt x="691" y="1559"/>
                </a:cubicBezTo>
                <a:cubicBezTo>
                  <a:pt x="697" y="1557"/>
                  <a:pt x="701" y="1553"/>
                  <a:pt x="707" y="1551"/>
                </a:cubicBezTo>
                <a:cubicBezTo>
                  <a:pt x="716" y="1549"/>
                  <a:pt x="727" y="1549"/>
                  <a:pt x="736" y="1543"/>
                </a:cubicBezTo>
                <a:cubicBezTo>
                  <a:pt x="742" y="1552"/>
                  <a:pt x="751" y="1544"/>
                  <a:pt x="759" y="1545"/>
                </a:cubicBezTo>
                <a:cubicBezTo>
                  <a:pt x="768" y="1542"/>
                  <a:pt x="775" y="1547"/>
                  <a:pt x="784" y="1546"/>
                </a:cubicBezTo>
                <a:cubicBezTo>
                  <a:pt x="800" y="1546"/>
                  <a:pt x="818" y="1543"/>
                  <a:pt x="834" y="1547"/>
                </a:cubicBezTo>
                <a:cubicBezTo>
                  <a:pt x="842" y="1541"/>
                  <a:pt x="849" y="1547"/>
                  <a:pt x="857" y="1545"/>
                </a:cubicBezTo>
                <a:cubicBezTo>
                  <a:pt x="865" y="1549"/>
                  <a:pt x="874" y="1543"/>
                  <a:pt x="882" y="1546"/>
                </a:cubicBezTo>
                <a:cubicBezTo>
                  <a:pt x="891" y="1542"/>
                  <a:pt x="899" y="1546"/>
                  <a:pt x="907" y="1543"/>
                </a:cubicBezTo>
                <a:cubicBezTo>
                  <a:pt x="913" y="1534"/>
                  <a:pt x="915" y="1549"/>
                  <a:pt x="920" y="1541"/>
                </a:cubicBezTo>
                <a:cubicBezTo>
                  <a:pt x="924" y="1545"/>
                  <a:pt x="929" y="1537"/>
                  <a:pt x="933" y="1539"/>
                </a:cubicBezTo>
                <a:cubicBezTo>
                  <a:pt x="936" y="1543"/>
                  <a:pt x="941" y="1536"/>
                  <a:pt x="944" y="1539"/>
                </a:cubicBezTo>
                <a:cubicBezTo>
                  <a:pt x="948" y="1538"/>
                  <a:pt x="952" y="1539"/>
                  <a:pt x="957" y="1538"/>
                </a:cubicBezTo>
                <a:cubicBezTo>
                  <a:pt x="965" y="1535"/>
                  <a:pt x="973" y="1538"/>
                  <a:pt x="982" y="1534"/>
                </a:cubicBezTo>
                <a:cubicBezTo>
                  <a:pt x="990" y="1535"/>
                  <a:pt x="999" y="1533"/>
                  <a:pt x="1008" y="1531"/>
                </a:cubicBezTo>
                <a:cubicBezTo>
                  <a:pt x="1012" y="1530"/>
                  <a:pt x="1016" y="1530"/>
                  <a:pt x="1021" y="1529"/>
                </a:cubicBezTo>
                <a:cubicBezTo>
                  <a:pt x="1025" y="1532"/>
                  <a:pt x="1030" y="1523"/>
                  <a:pt x="1034" y="1528"/>
                </a:cubicBezTo>
                <a:cubicBezTo>
                  <a:pt x="1068" y="1517"/>
                  <a:pt x="1104" y="1503"/>
                  <a:pt x="1140" y="1484"/>
                </a:cubicBezTo>
                <a:cubicBezTo>
                  <a:pt x="1147" y="1479"/>
                  <a:pt x="1153" y="1475"/>
                  <a:pt x="1160" y="1471"/>
                </a:cubicBezTo>
                <a:cubicBezTo>
                  <a:pt x="1164" y="1466"/>
                  <a:pt x="1177" y="1463"/>
                  <a:pt x="1175" y="1457"/>
                </a:cubicBezTo>
                <a:cubicBezTo>
                  <a:pt x="1150" y="1466"/>
                  <a:pt x="1136" y="1482"/>
                  <a:pt x="1112" y="1489"/>
                </a:cubicBezTo>
                <a:cubicBezTo>
                  <a:pt x="1089" y="1501"/>
                  <a:pt x="1067" y="1508"/>
                  <a:pt x="1045" y="1513"/>
                </a:cubicBezTo>
                <a:cubicBezTo>
                  <a:pt x="1023" y="1516"/>
                  <a:pt x="1001" y="1526"/>
                  <a:pt x="981" y="1521"/>
                </a:cubicBezTo>
                <a:cubicBezTo>
                  <a:pt x="974" y="1529"/>
                  <a:pt x="971" y="1523"/>
                  <a:pt x="965" y="1525"/>
                </a:cubicBezTo>
                <a:cubicBezTo>
                  <a:pt x="960" y="1524"/>
                  <a:pt x="953" y="1528"/>
                  <a:pt x="948" y="1526"/>
                </a:cubicBezTo>
                <a:cubicBezTo>
                  <a:pt x="937" y="1530"/>
                  <a:pt x="927" y="1526"/>
                  <a:pt x="915" y="1534"/>
                </a:cubicBezTo>
                <a:cubicBezTo>
                  <a:pt x="911" y="1525"/>
                  <a:pt x="903" y="1535"/>
                  <a:pt x="898" y="1528"/>
                </a:cubicBezTo>
                <a:cubicBezTo>
                  <a:pt x="879" y="1535"/>
                  <a:pt x="862" y="1533"/>
                  <a:pt x="845" y="1532"/>
                </a:cubicBezTo>
                <a:cubicBezTo>
                  <a:pt x="837" y="1530"/>
                  <a:pt x="828" y="1533"/>
                  <a:pt x="820" y="1532"/>
                </a:cubicBezTo>
                <a:cubicBezTo>
                  <a:pt x="815" y="1533"/>
                  <a:pt x="811" y="1532"/>
                  <a:pt x="807" y="1533"/>
                </a:cubicBezTo>
                <a:cubicBezTo>
                  <a:pt x="805" y="1532"/>
                  <a:pt x="803" y="1532"/>
                  <a:pt x="801" y="1534"/>
                </a:cubicBezTo>
                <a:cubicBezTo>
                  <a:pt x="799" y="1531"/>
                  <a:pt x="794" y="1533"/>
                  <a:pt x="797" y="1529"/>
                </a:cubicBezTo>
                <a:cubicBezTo>
                  <a:pt x="816" y="1522"/>
                  <a:pt x="833" y="1524"/>
                  <a:pt x="852" y="1517"/>
                </a:cubicBezTo>
                <a:cubicBezTo>
                  <a:pt x="869" y="1521"/>
                  <a:pt x="889" y="1508"/>
                  <a:pt x="904" y="1517"/>
                </a:cubicBezTo>
                <a:cubicBezTo>
                  <a:pt x="911" y="1511"/>
                  <a:pt x="925" y="1512"/>
                  <a:pt x="928" y="1511"/>
                </a:cubicBezTo>
                <a:cubicBezTo>
                  <a:pt x="933" y="1510"/>
                  <a:pt x="935" y="1508"/>
                  <a:pt x="939" y="1507"/>
                </a:cubicBezTo>
                <a:cubicBezTo>
                  <a:pt x="941" y="1507"/>
                  <a:pt x="944" y="1511"/>
                  <a:pt x="945" y="1510"/>
                </a:cubicBezTo>
                <a:cubicBezTo>
                  <a:pt x="952" y="1509"/>
                  <a:pt x="957" y="1507"/>
                  <a:pt x="960" y="1507"/>
                </a:cubicBezTo>
                <a:cubicBezTo>
                  <a:pt x="971" y="1507"/>
                  <a:pt x="978" y="1501"/>
                  <a:pt x="989" y="1502"/>
                </a:cubicBezTo>
                <a:cubicBezTo>
                  <a:pt x="1017" y="1493"/>
                  <a:pt x="1046" y="1487"/>
                  <a:pt x="1075" y="1475"/>
                </a:cubicBezTo>
                <a:cubicBezTo>
                  <a:pt x="1072" y="1468"/>
                  <a:pt x="1066" y="1472"/>
                  <a:pt x="1061" y="1474"/>
                </a:cubicBezTo>
                <a:cubicBezTo>
                  <a:pt x="1055" y="1476"/>
                  <a:pt x="1049" y="1476"/>
                  <a:pt x="1043" y="1479"/>
                </a:cubicBezTo>
                <a:cubicBezTo>
                  <a:pt x="1032" y="1484"/>
                  <a:pt x="1022" y="1481"/>
                  <a:pt x="1010" y="1488"/>
                </a:cubicBezTo>
                <a:cubicBezTo>
                  <a:pt x="987" y="1495"/>
                  <a:pt x="966" y="1492"/>
                  <a:pt x="943" y="1501"/>
                </a:cubicBezTo>
                <a:cubicBezTo>
                  <a:pt x="937" y="1492"/>
                  <a:pt x="927" y="1504"/>
                  <a:pt x="920" y="1499"/>
                </a:cubicBezTo>
                <a:cubicBezTo>
                  <a:pt x="912" y="1497"/>
                  <a:pt x="903" y="1503"/>
                  <a:pt x="895" y="1498"/>
                </a:cubicBezTo>
                <a:cubicBezTo>
                  <a:pt x="878" y="1505"/>
                  <a:pt x="863" y="1500"/>
                  <a:pt x="845" y="1508"/>
                </a:cubicBezTo>
                <a:cubicBezTo>
                  <a:pt x="838" y="1504"/>
                  <a:pt x="829" y="1511"/>
                  <a:pt x="822" y="1509"/>
                </a:cubicBezTo>
                <a:cubicBezTo>
                  <a:pt x="813" y="1512"/>
                  <a:pt x="804" y="1514"/>
                  <a:pt x="796" y="1517"/>
                </a:cubicBezTo>
                <a:cubicBezTo>
                  <a:pt x="792" y="1518"/>
                  <a:pt x="789" y="1516"/>
                  <a:pt x="784" y="1521"/>
                </a:cubicBezTo>
                <a:cubicBezTo>
                  <a:pt x="783" y="1519"/>
                  <a:pt x="772" y="1519"/>
                  <a:pt x="776" y="1523"/>
                </a:cubicBezTo>
                <a:cubicBezTo>
                  <a:pt x="768" y="1521"/>
                  <a:pt x="758" y="1528"/>
                  <a:pt x="750" y="1526"/>
                </a:cubicBezTo>
                <a:cubicBezTo>
                  <a:pt x="760" y="1519"/>
                  <a:pt x="771" y="1512"/>
                  <a:pt x="781" y="1505"/>
                </a:cubicBezTo>
                <a:cubicBezTo>
                  <a:pt x="834" y="1499"/>
                  <a:pt x="894" y="1455"/>
                  <a:pt x="949" y="1438"/>
                </a:cubicBezTo>
                <a:cubicBezTo>
                  <a:pt x="989" y="1416"/>
                  <a:pt x="1021" y="1400"/>
                  <a:pt x="1055" y="1388"/>
                </a:cubicBezTo>
                <a:cubicBezTo>
                  <a:pt x="1074" y="1377"/>
                  <a:pt x="1091" y="1376"/>
                  <a:pt x="1109" y="1365"/>
                </a:cubicBezTo>
                <a:cubicBezTo>
                  <a:pt x="1118" y="1365"/>
                  <a:pt x="1127" y="1361"/>
                  <a:pt x="1136" y="1358"/>
                </a:cubicBezTo>
                <a:cubicBezTo>
                  <a:pt x="1141" y="1351"/>
                  <a:pt x="1144" y="1357"/>
                  <a:pt x="1150" y="1352"/>
                </a:cubicBezTo>
                <a:cubicBezTo>
                  <a:pt x="1152" y="1354"/>
                  <a:pt x="1164" y="1354"/>
                  <a:pt x="1161" y="1348"/>
                </a:cubicBezTo>
                <a:cubicBezTo>
                  <a:pt x="1127" y="1350"/>
                  <a:pt x="1090" y="1367"/>
                  <a:pt x="1055" y="1377"/>
                </a:cubicBezTo>
                <a:cubicBezTo>
                  <a:pt x="1022" y="1396"/>
                  <a:pt x="992" y="1400"/>
                  <a:pt x="958" y="1421"/>
                </a:cubicBezTo>
                <a:cubicBezTo>
                  <a:pt x="924" y="1438"/>
                  <a:pt x="898" y="1441"/>
                  <a:pt x="866" y="1466"/>
                </a:cubicBezTo>
                <a:cubicBezTo>
                  <a:pt x="859" y="1466"/>
                  <a:pt x="851" y="1473"/>
                  <a:pt x="844" y="1474"/>
                </a:cubicBezTo>
                <a:cubicBezTo>
                  <a:pt x="842" y="1471"/>
                  <a:pt x="835" y="1475"/>
                  <a:pt x="836" y="1479"/>
                </a:cubicBezTo>
                <a:cubicBezTo>
                  <a:pt x="833" y="1481"/>
                  <a:pt x="830" y="1474"/>
                  <a:pt x="826" y="1479"/>
                </a:cubicBezTo>
                <a:cubicBezTo>
                  <a:pt x="815" y="1485"/>
                  <a:pt x="818" y="1483"/>
                  <a:pt x="808" y="1488"/>
                </a:cubicBezTo>
                <a:cubicBezTo>
                  <a:pt x="800" y="1485"/>
                  <a:pt x="791" y="1496"/>
                  <a:pt x="783" y="1493"/>
                </a:cubicBezTo>
                <a:cubicBezTo>
                  <a:pt x="777" y="1496"/>
                  <a:pt x="768" y="1508"/>
                  <a:pt x="763" y="1504"/>
                </a:cubicBezTo>
                <a:cubicBezTo>
                  <a:pt x="756" y="1506"/>
                  <a:pt x="747" y="1519"/>
                  <a:pt x="742" y="1514"/>
                </a:cubicBezTo>
                <a:cubicBezTo>
                  <a:pt x="746" y="1512"/>
                  <a:pt x="750" y="1509"/>
                  <a:pt x="754" y="1506"/>
                </a:cubicBezTo>
                <a:cubicBezTo>
                  <a:pt x="757" y="1499"/>
                  <a:pt x="767" y="1506"/>
                  <a:pt x="763" y="1500"/>
                </a:cubicBezTo>
                <a:cubicBezTo>
                  <a:pt x="769" y="1493"/>
                  <a:pt x="772" y="1499"/>
                  <a:pt x="777" y="1494"/>
                </a:cubicBezTo>
                <a:cubicBezTo>
                  <a:pt x="781" y="1493"/>
                  <a:pt x="788" y="1483"/>
                  <a:pt x="791" y="1488"/>
                </a:cubicBezTo>
                <a:cubicBezTo>
                  <a:pt x="799" y="1476"/>
                  <a:pt x="820" y="1466"/>
                  <a:pt x="835" y="1455"/>
                </a:cubicBezTo>
                <a:cubicBezTo>
                  <a:pt x="849" y="1444"/>
                  <a:pt x="861" y="1439"/>
                  <a:pt x="872" y="1427"/>
                </a:cubicBezTo>
                <a:cubicBezTo>
                  <a:pt x="912" y="1405"/>
                  <a:pt x="957" y="1391"/>
                  <a:pt x="991" y="1371"/>
                </a:cubicBezTo>
                <a:cubicBezTo>
                  <a:pt x="1001" y="1369"/>
                  <a:pt x="1010" y="1365"/>
                  <a:pt x="1021" y="1358"/>
                </a:cubicBezTo>
                <a:cubicBezTo>
                  <a:pt x="1025" y="1363"/>
                  <a:pt x="1032" y="1352"/>
                  <a:pt x="1037" y="1351"/>
                </a:cubicBezTo>
                <a:cubicBezTo>
                  <a:pt x="1040" y="1358"/>
                  <a:pt x="1049" y="1340"/>
                  <a:pt x="1052" y="1347"/>
                </a:cubicBezTo>
                <a:cubicBezTo>
                  <a:pt x="1073" y="1338"/>
                  <a:pt x="1093" y="1333"/>
                  <a:pt x="1114" y="1320"/>
                </a:cubicBezTo>
                <a:cubicBezTo>
                  <a:pt x="1122" y="1323"/>
                  <a:pt x="1131" y="1316"/>
                  <a:pt x="1141" y="1313"/>
                </a:cubicBezTo>
                <a:cubicBezTo>
                  <a:pt x="1143" y="1320"/>
                  <a:pt x="1151" y="1303"/>
                  <a:pt x="1153" y="1311"/>
                </a:cubicBezTo>
                <a:cubicBezTo>
                  <a:pt x="1157" y="1304"/>
                  <a:pt x="1168" y="1311"/>
                  <a:pt x="1165" y="1303"/>
                </a:cubicBezTo>
                <a:cubicBezTo>
                  <a:pt x="1145" y="1303"/>
                  <a:pt x="1123" y="1315"/>
                  <a:pt x="1102" y="1317"/>
                </a:cubicBezTo>
                <a:cubicBezTo>
                  <a:pt x="1096" y="1324"/>
                  <a:pt x="1092" y="1318"/>
                  <a:pt x="1086" y="1325"/>
                </a:cubicBezTo>
                <a:cubicBezTo>
                  <a:pt x="1080" y="1325"/>
                  <a:pt x="1073" y="1332"/>
                  <a:pt x="1068" y="1330"/>
                </a:cubicBezTo>
                <a:cubicBezTo>
                  <a:pt x="1063" y="1331"/>
                  <a:pt x="1056" y="1342"/>
                  <a:pt x="1052" y="1337"/>
                </a:cubicBezTo>
                <a:cubicBezTo>
                  <a:pt x="1046" y="1338"/>
                  <a:pt x="1040" y="1344"/>
                  <a:pt x="1035" y="1342"/>
                </a:cubicBezTo>
                <a:cubicBezTo>
                  <a:pt x="1013" y="1356"/>
                  <a:pt x="993" y="1361"/>
                  <a:pt x="973" y="1369"/>
                </a:cubicBezTo>
                <a:cubicBezTo>
                  <a:pt x="951" y="1382"/>
                  <a:pt x="930" y="1387"/>
                  <a:pt x="909" y="1395"/>
                </a:cubicBezTo>
                <a:cubicBezTo>
                  <a:pt x="897" y="1403"/>
                  <a:pt x="886" y="1408"/>
                  <a:pt x="875" y="1411"/>
                </a:cubicBezTo>
                <a:cubicBezTo>
                  <a:pt x="880" y="1420"/>
                  <a:pt x="861" y="1414"/>
                  <a:pt x="867" y="1420"/>
                </a:cubicBezTo>
                <a:cubicBezTo>
                  <a:pt x="831" y="1441"/>
                  <a:pt x="806" y="1462"/>
                  <a:pt x="759" y="1493"/>
                </a:cubicBezTo>
                <a:cubicBezTo>
                  <a:pt x="753" y="1497"/>
                  <a:pt x="750" y="1492"/>
                  <a:pt x="745" y="1498"/>
                </a:cubicBezTo>
                <a:cubicBezTo>
                  <a:pt x="731" y="1507"/>
                  <a:pt x="718" y="1517"/>
                  <a:pt x="704" y="1526"/>
                </a:cubicBezTo>
                <a:cubicBezTo>
                  <a:pt x="699" y="1531"/>
                  <a:pt x="696" y="1525"/>
                  <a:pt x="690" y="1531"/>
                </a:cubicBezTo>
                <a:cubicBezTo>
                  <a:pt x="682" y="1537"/>
                  <a:pt x="677" y="1541"/>
                  <a:pt x="671" y="1544"/>
                </a:cubicBezTo>
                <a:cubicBezTo>
                  <a:pt x="669" y="1546"/>
                  <a:pt x="667" y="1543"/>
                  <a:pt x="667" y="1544"/>
                </a:cubicBezTo>
                <a:cubicBezTo>
                  <a:pt x="665" y="1544"/>
                  <a:pt x="666" y="1548"/>
                  <a:pt x="666" y="1548"/>
                </a:cubicBezTo>
                <a:cubicBezTo>
                  <a:pt x="663" y="1549"/>
                  <a:pt x="660" y="1550"/>
                  <a:pt x="657" y="1550"/>
                </a:cubicBezTo>
                <a:cubicBezTo>
                  <a:pt x="644" y="1560"/>
                  <a:pt x="633" y="1563"/>
                  <a:pt x="622" y="1560"/>
                </a:cubicBezTo>
                <a:cubicBezTo>
                  <a:pt x="639" y="1552"/>
                  <a:pt x="654" y="1537"/>
                  <a:pt x="673" y="1526"/>
                </a:cubicBezTo>
                <a:cubicBezTo>
                  <a:pt x="677" y="1523"/>
                  <a:pt x="684" y="1521"/>
                  <a:pt x="689" y="1519"/>
                </a:cubicBezTo>
                <a:cubicBezTo>
                  <a:pt x="711" y="1506"/>
                  <a:pt x="729" y="1486"/>
                  <a:pt x="748" y="1472"/>
                </a:cubicBezTo>
                <a:cubicBezTo>
                  <a:pt x="757" y="1467"/>
                  <a:pt x="766" y="1457"/>
                  <a:pt x="774" y="1458"/>
                </a:cubicBezTo>
                <a:cubicBezTo>
                  <a:pt x="772" y="1454"/>
                  <a:pt x="778" y="1452"/>
                  <a:pt x="782" y="1449"/>
                </a:cubicBezTo>
                <a:cubicBezTo>
                  <a:pt x="786" y="1446"/>
                  <a:pt x="791" y="1443"/>
                  <a:pt x="796" y="1439"/>
                </a:cubicBezTo>
                <a:cubicBezTo>
                  <a:pt x="813" y="1427"/>
                  <a:pt x="837" y="1415"/>
                  <a:pt x="847" y="1401"/>
                </a:cubicBezTo>
                <a:cubicBezTo>
                  <a:pt x="861" y="1400"/>
                  <a:pt x="877" y="1383"/>
                  <a:pt x="892" y="1375"/>
                </a:cubicBezTo>
                <a:cubicBezTo>
                  <a:pt x="897" y="1370"/>
                  <a:pt x="900" y="1376"/>
                  <a:pt x="906" y="1369"/>
                </a:cubicBezTo>
                <a:cubicBezTo>
                  <a:pt x="927" y="1352"/>
                  <a:pt x="946" y="1347"/>
                  <a:pt x="968" y="1331"/>
                </a:cubicBezTo>
                <a:cubicBezTo>
                  <a:pt x="978" y="1328"/>
                  <a:pt x="989" y="1323"/>
                  <a:pt x="1000" y="1316"/>
                </a:cubicBezTo>
                <a:cubicBezTo>
                  <a:pt x="1008" y="1309"/>
                  <a:pt x="1025" y="1314"/>
                  <a:pt x="1028" y="1301"/>
                </a:cubicBezTo>
                <a:cubicBezTo>
                  <a:pt x="1009" y="1308"/>
                  <a:pt x="991" y="1311"/>
                  <a:pt x="971" y="1325"/>
                </a:cubicBezTo>
                <a:cubicBezTo>
                  <a:pt x="968" y="1320"/>
                  <a:pt x="962" y="1330"/>
                  <a:pt x="957" y="1331"/>
                </a:cubicBezTo>
                <a:cubicBezTo>
                  <a:pt x="952" y="1334"/>
                  <a:pt x="948" y="1337"/>
                  <a:pt x="943" y="1341"/>
                </a:cubicBezTo>
                <a:cubicBezTo>
                  <a:pt x="940" y="1335"/>
                  <a:pt x="934" y="1345"/>
                  <a:pt x="929" y="1346"/>
                </a:cubicBezTo>
                <a:cubicBezTo>
                  <a:pt x="923" y="1353"/>
                  <a:pt x="919" y="1350"/>
                  <a:pt x="913" y="1354"/>
                </a:cubicBezTo>
                <a:cubicBezTo>
                  <a:pt x="894" y="1365"/>
                  <a:pt x="877" y="1376"/>
                  <a:pt x="859" y="1387"/>
                </a:cubicBezTo>
                <a:cubicBezTo>
                  <a:pt x="840" y="1398"/>
                  <a:pt x="820" y="1408"/>
                  <a:pt x="802" y="1422"/>
                </a:cubicBezTo>
                <a:cubicBezTo>
                  <a:pt x="797" y="1425"/>
                  <a:pt x="793" y="1430"/>
                  <a:pt x="789" y="1434"/>
                </a:cubicBezTo>
                <a:cubicBezTo>
                  <a:pt x="775" y="1445"/>
                  <a:pt x="759" y="1452"/>
                  <a:pt x="743" y="1465"/>
                </a:cubicBezTo>
                <a:cubicBezTo>
                  <a:pt x="741" y="1462"/>
                  <a:pt x="739" y="1465"/>
                  <a:pt x="738" y="1468"/>
                </a:cubicBezTo>
                <a:cubicBezTo>
                  <a:pt x="734" y="1470"/>
                  <a:pt x="730" y="1473"/>
                  <a:pt x="726" y="1476"/>
                </a:cubicBezTo>
                <a:cubicBezTo>
                  <a:pt x="718" y="1484"/>
                  <a:pt x="718" y="1482"/>
                  <a:pt x="707" y="1489"/>
                </a:cubicBezTo>
                <a:cubicBezTo>
                  <a:pt x="701" y="1493"/>
                  <a:pt x="703" y="1498"/>
                  <a:pt x="694" y="1501"/>
                </a:cubicBezTo>
                <a:cubicBezTo>
                  <a:pt x="690" y="1504"/>
                  <a:pt x="686" y="1506"/>
                  <a:pt x="682" y="1509"/>
                </a:cubicBezTo>
                <a:cubicBezTo>
                  <a:pt x="679" y="1511"/>
                  <a:pt x="674" y="1508"/>
                  <a:pt x="675" y="1514"/>
                </a:cubicBezTo>
                <a:cubicBezTo>
                  <a:pt x="671" y="1516"/>
                  <a:pt x="667" y="1521"/>
                  <a:pt x="664" y="1518"/>
                </a:cubicBezTo>
                <a:cubicBezTo>
                  <a:pt x="658" y="1519"/>
                  <a:pt x="661" y="1531"/>
                  <a:pt x="654" y="1524"/>
                </a:cubicBezTo>
                <a:cubicBezTo>
                  <a:pt x="655" y="1518"/>
                  <a:pt x="662" y="1513"/>
                  <a:pt x="668" y="1508"/>
                </a:cubicBezTo>
                <a:cubicBezTo>
                  <a:pt x="678" y="1503"/>
                  <a:pt x="680" y="1497"/>
                  <a:pt x="688" y="1491"/>
                </a:cubicBezTo>
                <a:cubicBezTo>
                  <a:pt x="725" y="1467"/>
                  <a:pt x="750" y="1441"/>
                  <a:pt x="785" y="1412"/>
                </a:cubicBezTo>
                <a:cubicBezTo>
                  <a:pt x="802" y="1403"/>
                  <a:pt x="816" y="1390"/>
                  <a:pt x="838" y="1376"/>
                </a:cubicBezTo>
                <a:cubicBezTo>
                  <a:pt x="844" y="1374"/>
                  <a:pt x="840" y="1369"/>
                  <a:pt x="848" y="1366"/>
                </a:cubicBezTo>
                <a:cubicBezTo>
                  <a:pt x="865" y="1357"/>
                  <a:pt x="877" y="1342"/>
                  <a:pt x="889" y="1338"/>
                </a:cubicBezTo>
                <a:cubicBezTo>
                  <a:pt x="904" y="1328"/>
                  <a:pt x="919" y="1318"/>
                  <a:pt x="935" y="1308"/>
                </a:cubicBezTo>
                <a:cubicBezTo>
                  <a:pt x="952" y="1300"/>
                  <a:pt x="958" y="1294"/>
                  <a:pt x="977" y="1283"/>
                </a:cubicBezTo>
                <a:cubicBezTo>
                  <a:pt x="983" y="1289"/>
                  <a:pt x="994" y="1268"/>
                  <a:pt x="1000" y="1274"/>
                </a:cubicBezTo>
                <a:cubicBezTo>
                  <a:pt x="1007" y="1265"/>
                  <a:pt x="1021" y="1270"/>
                  <a:pt x="1021" y="1260"/>
                </a:cubicBezTo>
                <a:cubicBezTo>
                  <a:pt x="1010" y="1267"/>
                  <a:pt x="1000" y="1267"/>
                  <a:pt x="990" y="1271"/>
                </a:cubicBezTo>
                <a:cubicBezTo>
                  <a:pt x="979" y="1277"/>
                  <a:pt x="968" y="1281"/>
                  <a:pt x="958" y="1285"/>
                </a:cubicBezTo>
                <a:cubicBezTo>
                  <a:pt x="946" y="1294"/>
                  <a:pt x="934" y="1301"/>
                  <a:pt x="923" y="1305"/>
                </a:cubicBezTo>
                <a:cubicBezTo>
                  <a:pt x="912" y="1312"/>
                  <a:pt x="902" y="1319"/>
                  <a:pt x="891" y="1326"/>
                </a:cubicBezTo>
                <a:cubicBezTo>
                  <a:pt x="879" y="1336"/>
                  <a:pt x="873" y="1335"/>
                  <a:pt x="865" y="1344"/>
                </a:cubicBezTo>
                <a:cubicBezTo>
                  <a:pt x="852" y="1350"/>
                  <a:pt x="852" y="1353"/>
                  <a:pt x="838" y="1362"/>
                </a:cubicBezTo>
                <a:cubicBezTo>
                  <a:pt x="827" y="1372"/>
                  <a:pt x="824" y="1371"/>
                  <a:pt x="814" y="1382"/>
                </a:cubicBezTo>
                <a:cubicBezTo>
                  <a:pt x="796" y="1391"/>
                  <a:pt x="782" y="1404"/>
                  <a:pt x="761" y="1418"/>
                </a:cubicBezTo>
                <a:cubicBezTo>
                  <a:pt x="737" y="1440"/>
                  <a:pt x="709" y="1463"/>
                  <a:pt x="672" y="1488"/>
                </a:cubicBezTo>
                <a:cubicBezTo>
                  <a:pt x="652" y="1508"/>
                  <a:pt x="638" y="1520"/>
                  <a:pt x="616" y="1536"/>
                </a:cubicBezTo>
                <a:cubicBezTo>
                  <a:pt x="604" y="1544"/>
                  <a:pt x="592" y="1552"/>
                  <a:pt x="580" y="1560"/>
                </a:cubicBezTo>
                <a:cubicBezTo>
                  <a:pt x="571" y="1564"/>
                  <a:pt x="573" y="1571"/>
                  <a:pt x="566" y="1570"/>
                </a:cubicBezTo>
                <a:cubicBezTo>
                  <a:pt x="561" y="1574"/>
                  <a:pt x="559" y="1582"/>
                  <a:pt x="552" y="1575"/>
                </a:cubicBezTo>
                <a:cubicBezTo>
                  <a:pt x="585" y="1554"/>
                  <a:pt x="595" y="1532"/>
                  <a:pt x="623" y="1514"/>
                </a:cubicBezTo>
                <a:cubicBezTo>
                  <a:pt x="618" y="1507"/>
                  <a:pt x="641" y="1505"/>
                  <a:pt x="636" y="1498"/>
                </a:cubicBezTo>
                <a:cubicBezTo>
                  <a:pt x="647" y="1493"/>
                  <a:pt x="646" y="1486"/>
                  <a:pt x="656" y="1481"/>
                </a:cubicBezTo>
                <a:cubicBezTo>
                  <a:pt x="668" y="1470"/>
                  <a:pt x="683" y="1460"/>
                  <a:pt x="694" y="1449"/>
                </a:cubicBezTo>
                <a:cubicBezTo>
                  <a:pt x="730" y="1424"/>
                  <a:pt x="759" y="1399"/>
                  <a:pt x="790" y="1373"/>
                </a:cubicBezTo>
                <a:cubicBezTo>
                  <a:pt x="814" y="1357"/>
                  <a:pt x="835" y="1343"/>
                  <a:pt x="853" y="1331"/>
                </a:cubicBezTo>
                <a:cubicBezTo>
                  <a:pt x="861" y="1326"/>
                  <a:pt x="864" y="1327"/>
                  <a:pt x="865" y="1323"/>
                </a:cubicBezTo>
                <a:cubicBezTo>
                  <a:pt x="865" y="1320"/>
                  <a:pt x="874" y="1321"/>
                  <a:pt x="874" y="1321"/>
                </a:cubicBezTo>
                <a:cubicBezTo>
                  <a:pt x="876" y="1320"/>
                  <a:pt x="875" y="1317"/>
                  <a:pt x="874" y="1317"/>
                </a:cubicBezTo>
                <a:cubicBezTo>
                  <a:pt x="884" y="1311"/>
                  <a:pt x="895" y="1308"/>
                  <a:pt x="905" y="1300"/>
                </a:cubicBezTo>
                <a:cubicBezTo>
                  <a:pt x="909" y="1295"/>
                  <a:pt x="923" y="1292"/>
                  <a:pt x="920" y="1286"/>
                </a:cubicBezTo>
                <a:cubicBezTo>
                  <a:pt x="913" y="1294"/>
                  <a:pt x="908" y="1289"/>
                  <a:pt x="902" y="1295"/>
                </a:cubicBezTo>
                <a:cubicBezTo>
                  <a:pt x="893" y="1293"/>
                  <a:pt x="894" y="1305"/>
                  <a:pt x="886" y="1302"/>
                </a:cubicBezTo>
                <a:cubicBezTo>
                  <a:pt x="878" y="1307"/>
                  <a:pt x="871" y="1312"/>
                  <a:pt x="864" y="1317"/>
                </a:cubicBezTo>
                <a:cubicBezTo>
                  <a:pt x="859" y="1323"/>
                  <a:pt x="846" y="1318"/>
                  <a:pt x="847" y="1328"/>
                </a:cubicBezTo>
                <a:cubicBezTo>
                  <a:pt x="821" y="1339"/>
                  <a:pt x="791" y="1364"/>
                  <a:pt x="764" y="1381"/>
                </a:cubicBezTo>
                <a:cubicBezTo>
                  <a:pt x="717" y="1422"/>
                  <a:pt x="687" y="1441"/>
                  <a:pt x="635" y="1481"/>
                </a:cubicBezTo>
                <a:cubicBezTo>
                  <a:pt x="634" y="1491"/>
                  <a:pt x="623" y="1493"/>
                  <a:pt x="619" y="1499"/>
                </a:cubicBezTo>
                <a:cubicBezTo>
                  <a:pt x="619" y="1507"/>
                  <a:pt x="599" y="1512"/>
                  <a:pt x="599" y="1520"/>
                </a:cubicBezTo>
                <a:cubicBezTo>
                  <a:pt x="582" y="1533"/>
                  <a:pt x="565" y="1547"/>
                  <a:pt x="553" y="1561"/>
                </a:cubicBezTo>
                <a:cubicBezTo>
                  <a:pt x="546" y="1566"/>
                  <a:pt x="539" y="1571"/>
                  <a:pt x="531" y="1576"/>
                </a:cubicBezTo>
                <a:cubicBezTo>
                  <a:pt x="527" y="1580"/>
                  <a:pt x="524" y="1584"/>
                  <a:pt x="520" y="1587"/>
                </a:cubicBezTo>
                <a:cubicBezTo>
                  <a:pt x="509" y="1596"/>
                  <a:pt x="498" y="1602"/>
                  <a:pt x="482" y="1612"/>
                </a:cubicBezTo>
                <a:cubicBezTo>
                  <a:pt x="477" y="1613"/>
                  <a:pt x="471" y="1614"/>
                  <a:pt x="465" y="1617"/>
                </a:cubicBezTo>
                <a:cubicBezTo>
                  <a:pt x="458" y="1621"/>
                  <a:pt x="452" y="1623"/>
                  <a:pt x="447" y="1622"/>
                </a:cubicBezTo>
                <a:cubicBezTo>
                  <a:pt x="466" y="1610"/>
                  <a:pt x="465" y="1606"/>
                  <a:pt x="482" y="1595"/>
                </a:cubicBezTo>
                <a:cubicBezTo>
                  <a:pt x="483" y="1592"/>
                  <a:pt x="485" y="1589"/>
                  <a:pt x="488" y="1587"/>
                </a:cubicBezTo>
                <a:cubicBezTo>
                  <a:pt x="489" y="1585"/>
                  <a:pt x="490" y="1584"/>
                  <a:pt x="490" y="1582"/>
                </a:cubicBezTo>
                <a:cubicBezTo>
                  <a:pt x="493" y="1577"/>
                  <a:pt x="502" y="1573"/>
                  <a:pt x="502" y="1568"/>
                </a:cubicBezTo>
                <a:cubicBezTo>
                  <a:pt x="510" y="1564"/>
                  <a:pt x="506" y="1559"/>
                  <a:pt x="514" y="1556"/>
                </a:cubicBezTo>
                <a:cubicBezTo>
                  <a:pt x="513" y="1550"/>
                  <a:pt x="528" y="1547"/>
                  <a:pt x="526" y="1541"/>
                </a:cubicBezTo>
                <a:cubicBezTo>
                  <a:pt x="549" y="1524"/>
                  <a:pt x="560" y="1505"/>
                  <a:pt x="580" y="1487"/>
                </a:cubicBezTo>
                <a:cubicBezTo>
                  <a:pt x="599" y="1469"/>
                  <a:pt x="610" y="1450"/>
                  <a:pt x="630" y="1432"/>
                </a:cubicBezTo>
                <a:cubicBezTo>
                  <a:pt x="625" y="1426"/>
                  <a:pt x="645" y="1425"/>
                  <a:pt x="639" y="1419"/>
                </a:cubicBezTo>
                <a:cubicBezTo>
                  <a:pt x="643" y="1414"/>
                  <a:pt x="657" y="1411"/>
                  <a:pt x="654" y="1405"/>
                </a:cubicBezTo>
                <a:cubicBezTo>
                  <a:pt x="669" y="1397"/>
                  <a:pt x="676" y="1387"/>
                  <a:pt x="685" y="1378"/>
                </a:cubicBezTo>
                <a:cubicBezTo>
                  <a:pt x="715" y="1356"/>
                  <a:pt x="734" y="1343"/>
                  <a:pt x="761" y="1320"/>
                </a:cubicBezTo>
                <a:cubicBezTo>
                  <a:pt x="776" y="1309"/>
                  <a:pt x="791" y="1299"/>
                  <a:pt x="807" y="1289"/>
                </a:cubicBezTo>
                <a:cubicBezTo>
                  <a:pt x="812" y="1281"/>
                  <a:pt x="814" y="1283"/>
                  <a:pt x="824" y="1278"/>
                </a:cubicBezTo>
                <a:cubicBezTo>
                  <a:pt x="829" y="1272"/>
                  <a:pt x="845" y="1268"/>
                  <a:pt x="844" y="1261"/>
                </a:cubicBezTo>
                <a:cubicBezTo>
                  <a:pt x="837" y="1267"/>
                  <a:pt x="831" y="1267"/>
                  <a:pt x="825" y="1270"/>
                </a:cubicBezTo>
                <a:cubicBezTo>
                  <a:pt x="809" y="1280"/>
                  <a:pt x="793" y="1293"/>
                  <a:pt x="778" y="1298"/>
                </a:cubicBezTo>
                <a:cubicBezTo>
                  <a:pt x="776" y="1305"/>
                  <a:pt x="775" y="1300"/>
                  <a:pt x="768" y="1304"/>
                </a:cubicBezTo>
                <a:cubicBezTo>
                  <a:pt x="767" y="1308"/>
                  <a:pt x="764" y="1312"/>
                  <a:pt x="758" y="1315"/>
                </a:cubicBezTo>
                <a:cubicBezTo>
                  <a:pt x="745" y="1324"/>
                  <a:pt x="732" y="1332"/>
                  <a:pt x="719" y="1341"/>
                </a:cubicBezTo>
                <a:cubicBezTo>
                  <a:pt x="711" y="1350"/>
                  <a:pt x="698" y="1359"/>
                  <a:pt x="680" y="1371"/>
                </a:cubicBezTo>
                <a:cubicBezTo>
                  <a:pt x="675" y="1380"/>
                  <a:pt x="657" y="1387"/>
                  <a:pt x="652" y="1397"/>
                </a:cubicBezTo>
                <a:cubicBezTo>
                  <a:pt x="641" y="1404"/>
                  <a:pt x="631" y="1419"/>
                  <a:pt x="622" y="1420"/>
                </a:cubicBezTo>
                <a:cubicBezTo>
                  <a:pt x="622" y="1425"/>
                  <a:pt x="617" y="1430"/>
                  <a:pt x="611" y="1435"/>
                </a:cubicBezTo>
                <a:cubicBezTo>
                  <a:pt x="610" y="1440"/>
                  <a:pt x="602" y="1444"/>
                  <a:pt x="596" y="1448"/>
                </a:cubicBezTo>
                <a:cubicBezTo>
                  <a:pt x="595" y="1454"/>
                  <a:pt x="591" y="1458"/>
                  <a:pt x="585" y="1463"/>
                </a:cubicBezTo>
                <a:cubicBezTo>
                  <a:pt x="580" y="1467"/>
                  <a:pt x="577" y="1472"/>
                  <a:pt x="574" y="1477"/>
                </a:cubicBezTo>
                <a:cubicBezTo>
                  <a:pt x="552" y="1495"/>
                  <a:pt x="541" y="1514"/>
                  <a:pt x="519" y="1531"/>
                </a:cubicBezTo>
                <a:cubicBezTo>
                  <a:pt x="505" y="1550"/>
                  <a:pt x="484" y="1568"/>
                  <a:pt x="472" y="1587"/>
                </a:cubicBezTo>
                <a:cubicBezTo>
                  <a:pt x="471" y="1587"/>
                  <a:pt x="471" y="1588"/>
                  <a:pt x="470" y="1589"/>
                </a:cubicBezTo>
                <a:cubicBezTo>
                  <a:pt x="461" y="1594"/>
                  <a:pt x="455" y="1600"/>
                  <a:pt x="450" y="1606"/>
                </a:cubicBezTo>
                <a:cubicBezTo>
                  <a:pt x="446" y="1608"/>
                  <a:pt x="442" y="1611"/>
                  <a:pt x="438" y="1614"/>
                </a:cubicBezTo>
                <a:cubicBezTo>
                  <a:pt x="436" y="1616"/>
                  <a:pt x="436" y="1622"/>
                  <a:pt x="431" y="1619"/>
                </a:cubicBezTo>
                <a:cubicBezTo>
                  <a:pt x="439" y="1608"/>
                  <a:pt x="448" y="1597"/>
                  <a:pt x="458" y="1587"/>
                </a:cubicBezTo>
                <a:cubicBezTo>
                  <a:pt x="476" y="1566"/>
                  <a:pt x="495" y="1546"/>
                  <a:pt x="508" y="1525"/>
                </a:cubicBezTo>
                <a:cubicBezTo>
                  <a:pt x="539" y="1500"/>
                  <a:pt x="556" y="1472"/>
                  <a:pt x="580" y="1445"/>
                </a:cubicBezTo>
                <a:cubicBezTo>
                  <a:pt x="597" y="1417"/>
                  <a:pt x="630" y="1392"/>
                  <a:pt x="656" y="1366"/>
                </a:cubicBezTo>
                <a:cubicBezTo>
                  <a:pt x="662" y="1362"/>
                  <a:pt x="669" y="1357"/>
                  <a:pt x="675" y="1353"/>
                </a:cubicBezTo>
                <a:cubicBezTo>
                  <a:pt x="671" y="1346"/>
                  <a:pt x="693" y="1344"/>
                  <a:pt x="689" y="1337"/>
                </a:cubicBezTo>
                <a:cubicBezTo>
                  <a:pt x="675" y="1340"/>
                  <a:pt x="675" y="1347"/>
                  <a:pt x="662" y="1355"/>
                </a:cubicBezTo>
                <a:cubicBezTo>
                  <a:pt x="647" y="1362"/>
                  <a:pt x="644" y="1372"/>
                  <a:pt x="630" y="1380"/>
                </a:cubicBezTo>
                <a:cubicBezTo>
                  <a:pt x="606" y="1397"/>
                  <a:pt x="594" y="1416"/>
                  <a:pt x="572" y="1433"/>
                </a:cubicBezTo>
                <a:cubicBezTo>
                  <a:pt x="574" y="1438"/>
                  <a:pt x="565" y="1440"/>
                  <a:pt x="565" y="1444"/>
                </a:cubicBezTo>
                <a:cubicBezTo>
                  <a:pt x="563" y="1448"/>
                  <a:pt x="562" y="1452"/>
                  <a:pt x="559" y="1456"/>
                </a:cubicBezTo>
                <a:cubicBezTo>
                  <a:pt x="545" y="1465"/>
                  <a:pt x="538" y="1475"/>
                  <a:pt x="530" y="1486"/>
                </a:cubicBezTo>
                <a:cubicBezTo>
                  <a:pt x="525" y="1490"/>
                  <a:pt x="524" y="1495"/>
                  <a:pt x="515" y="1499"/>
                </a:cubicBezTo>
                <a:cubicBezTo>
                  <a:pt x="516" y="1502"/>
                  <a:pt x="513" y="1504"/>
                  <a:pt x="509" y="1506"/>
                </a:cubicBezTo>
                <a:cubicBezTo>
                  <a:pt x="511" y="1510"/>
                  <a:pt x="505" y="1514"/>
                  <a:pt x="502" y="1511"/>
                </a:cubicBezTo>
                <a:cubicBezTo>
                  <a:pt x="511" y="1498"/>
                  <a:pt x="521" y="1486"/>
                  <a:pt x="532" y="1473"/>
                </a:cubicBezTo>
                <a:cubicBezTo>
                  <a:pt x="533" y="1467"/>
                  <a:pt x="539" y="1461"/>
                  <a:pt x="540" y="1454"/>
                </a:cubicBezTo>
                <a:cubicBezTo>
                  <a:pt x="545" y="1451"/>
                  <a:pt x="545" y="1448"/>
                  <a:pt x="544" y="1444"/>
                </a:cubicBezTo>
                <a:cubicBezTo>
                  <a:pt x="548" y="1442"/>
                  <a:pt x="554" y="1439"/>
                  <a:pt x="552" y="1436"/>
                </a:cubicBezTo>
                <a:cubicBezTo>
                  <a:pt x="553" y="1429"/>
                  <a:pt x="562" y="1424"/>
                  <a:pt x="564" y="1417"/>
                </a:cubicBezTo>
                <a:cubicBezTo>
                  <a:pt x="571" y="1411"/>
                  <a:pt x="574" y="1403"/>
                  <a:pt x="579" y="1397"/>
                </a:cubicBezTo>
                <a:cubicBezTo>
                  <a:pt x="588" y="1385"/>
                  <a:pt x="592" y="1372"/>
                  <a:pt x="603" y="1360"/>
                </a:cubicBezTo>
                <a:cubicBezTo>
                  <a:pt x="612" y="1347"/>
                  <a:pt x="621" y="1334"/>
                  <a:pt x="629" y="1321"/>
                </a:cubicBezTo>
                <a:cubicBezTo>
                  <a:pt x="641" y="1311"/>
                  <a:pt x="651" y="1300"/>
                  <a:pt x="660" y="1290"/>
                </a:cubicBezTo>
                <a:cubicBezTo>
                  <a:pt x="671" y="1285"/>
                  <a:pt x="670" y="1279"/>
                  <a:pt x="678" y="1274"/>
                </a:cubicBezTo>
                <a:cubicBezTo>
                  <a:pt x="685" y="1269"/>
                  <a:pt x="696" y="1265"/>
                  <a:pt x="692" y="1258"/>
                </a:cubicBezTo>
                <a:cubicBezTo>
                  <a:pt x="665" y="1274"/>
                  <a:pt x="650" y="1292"/>
                  <a:pt x="632" y="1309"/>
                </a:cubicBezTo>
                <a:cubicBezTo>
                  <a:pt x="624" y="1318"/>
                  <a:pt x="617" y="1327"/>
                  <a:pt x="608" y="1336"/>
                </a:cubicBezTo>
                <a:cubicBezTo>
                  <a:pt x="605" y="1346"/>
                  <a:pt x="590" y="1354"/>
                  <a:pt x="589" y="1365"/>
                </a:cubicBezTo>
                <a:cubicBezTo>
                  <a:pt x="580" y="1374"/>
                  <a:pt x="576" y="1384"/>
                  <a:pt x="569" y="1393"/>
                </a:cubicBezTo>
                <a:cubicBezTo>
                  <a:pt x="562" y="1397"/>
                  <a:pt x="565" y="1403"/>
                  <a:pt x="558" y="1407"/>
                </a:cubicBezTo>
                <a:cubicBezTo>
                  <a:pt x="555" y="1412"/>
                  <a:pt x="556" y="1418"/>
                  <a:pt x="547" y="1422"/>
                </a:cubicBezTo>
                <a:cubicBezTo>
                  <a:pt x="546" y="1432"/>
                  <a:pt x="534" y="1440"/>
                  <a:pt x="531" y="1450"/>
                </a:cubicBezTo>
                <a:cubicBezTo>
                  <a:pt x="524" y="1460"/>
                  <a:pt x="519" y="1470"/>
                  <a:pt x="512" y="1480"/>
                </a:cubicBezTo>
                <a:cubicBezTo>
                  <a:pt x="507" y="1485"/>
                  <a:pt x="506" y="1490"/>
                  <a:pt x="497" y="1494"/>
                </a:cubicBezTo>
                <a:cubicBezTo>
                  <a:pt x="498" y="1501"/>
                  <a:pt x="488" y="1506"/>
                  <a:pt x="489" y="1513"/>
                </a:cubicBezTo>
                <a:cubicBezTo>
                  <a:pt x="485" y="1516"/>
                  <a:pt x="482" y="1519"/>
                  <a:pt x="481" y="1522"/>
                </a:cubicBezTo>
                <a:cubicBezTo>
                  <a:pt x="482" y="1526"/>
                  <a:pt x="472" y="1528"/>
                  <a:pt x="475" y="1533"/>
                </a:cubicBezTo>
                <a:cubicBezTo>
                  <a:pt x="460" y="1545"/>
                  <a:pt x="452" y="1558"/>
                  <a:pt x="440" y="1570"/>
                </a:cubicBezTo>
                <a:cubicBezTo>
                  <a:pt x="442" y="1574"/>
                  <a:pt x="436" y="1576"/>
                  <a:pt x="432" y="1579"/>
                </a:cubicBezTo>
                <a:cubicBezTo>
                  <a:pt x="434" y="1582"/>
                  <a:pt x="430" y="1585"/>
                  <a:pt x="426" y="1587"/>
                </a:cubicBezTo>
                <a:cubicBezTo>
                  <a:pt x="426" y="1587"/>
                  <a:pt x="425" y="1588"/>
                  <a:pt x="424" y="1588"/>
                </a:cubicBezTo>
                <a:cubicBezTo>
                  <a:pt x="424" y="1596"/>
                  <a:pt x="410" y="1601"/>
                  <a:pt x="410" y="1608"/>
                </a:cubicBezTo>
                <a:cubicBezTo>
                  <a:pt x="400" y="1610"/>
                  <a:pt x="400" y="1617"/>
                  <a:pt x="392" y="1624"/>
                </a:cubicBezTo>
                <a:cubicBezTo>
                  <a:pt x="380" y="1629"/>
                  <a:pt x="380" y="1636"/>
                  <a:pt x="370" y="1642"/>
                </a:cubicBezTo>
                <a:cubicBezTo>
                  <a:pt x="366" y="1643"/>
                  <a:pt x="359" y="1653"/>
                  <a:pt x="356" y="1648"/>
                </a:cubicBezTo>
                <a:cubicBezTo>
                  <a:pt x="351" y="1649"/>
                  <a:pt x="351" y="1662"/>
                  <a:pt x="344" y="1656"/>
                </a:cubicBezTo>
                <a:cubicBezTo>
                  <a:pt x="342" y="1649"/>
                  <a:pt x="359" y="1646"/>
                  <a:pt x="358" y="1640"/>
                </a:cubicBezTo>
                <a:cubicBezTo>
                  <a:pt x="366" y="1635"/>
                  <a:pt x="365" y="1629"/>
                  <a:pt x="376" y="1624"/>
                </a:cubicBezTo>
                <a:cubicBezTo>
                  <a:pt x="373" y="1620"/>
                  <a:pt x="381" y="1619"/>
                  <a:pt x="380" y="1615"/>
                </a:cubicBezTo>
                <a:cubicBezTo>
                  <a:pt x="384" y="1612"/>
                  <a:pt x="383" y="1609"/>
                  <a:pt x="388" y="1606"/>
                </a:cubicBezTo>
                <a:cubicBezTo>
                  <a:pt x="393" y="1600"/>
                  <a:pt x="398" y="1594"/>
                  <a:pt x="404" y="1588"/>
                </a:cubicBezTo>
                <a:cubicBezTo>
                  <a:pt x="404" y="1588"/>
                  <a:pt x="404" y="1587"/>
                  <a:pt x="404" y="1587"/>
                </a:cubicBezTo>
                <a:cubicBezTo>
                  <a:pt x="413" y="1574"/>
                  <a:pt x="421" y="1562"/>
                  <a:pt x="430" y="1549"/>
                </a:cubicBezTo>
                <a:cubicBezTo>
                  <a:pt x="430" y="1542"/>
                  <a:pt x="442" y="1538"/>
                  <a:pt x="438" y="1530"/>
                </a:cubicBezTo>
                <a:cubicBezTo>
                  <a:pt x="444" y="1524"/>
                  <a:pt x="454" y="1518"/>
                  <a:pt x="452" y="1510"/>
                </a:cubicBezTo>
                <a:cubicBezTo>
                  <a:pt x="467" y="1498"/>
                  <a:pt x="466" y="1483"/>
                  <a:pt x="479" y="1471"/>
                </a:cubicBezTo>
                <a:cubicBezTo>
                  <a:pt x="478" y="1464"/>
                  <a:pt x="488" y="1459"/>
                  <a:pt x="487" y="1452"/>
                </a:cubicBezTo>
                <a:cubicBezTo>
                  <a:pt x="489" y="1442"/>
                  <a:pt x="494" y="1445"/>
                  <a:pt x="496" y="1435"/>
                </a:cubicBezTo>
                <a:cubicBezTo>
                  <a:pt x="506" y="1422"/>
                  <a:pt x="510" y="1409"/>
                  <a:pt x="523" y="1396"/>
                </a:cubicBezTo>
                <a:cubicBezTo>
                  <a:pt x="520" y="1389"/>
                  <a:pt x="533" y="1384"/>
                  <a:pt x="535" y="1378"/>
                </a:cubicBezTo>
                <a:cubicBezTo>
                  <a:pt x="536" y="1370"/>
                  <a:pt x="543" y="1364"/>
                  <a:pt x="549" y="1358"/>
                </a:cubicBezTo>
                <a:cubicBezTo>
                  <a:pt x="553" y="1351"/>
                  <a:pt x="558" y="1345"/>
                  <a:pt x="565" y="1340"/>
                </a:cubicBezTo>
                <a:cubicBezTo>
                  <a:pt x="564" y="1332"/>
                  <a:pt x="579" y="1327"/>
                  <a:pt x="575" y="1319"/>
                </a:cubicBezTo>
                <a:cubicBezTo>
                  <a:pt x="557" y="1333"/>
                  <a:pt x="551" y="1349"/>
                  <a:pt x="535" y="1363"/>
                </a:cubicBezTo>
                <a:cubicBezTo>
                  <a:pt x="520" y="1378"/>
                  <a:pt x="518" y="1395"/>
                  <a:pt x="499" y="1408"/>
                </a:cubicBezTo>
                <a:cubicBezTo>
                  <a:pt x="502" y="1413"/>
                  <a:pt x="492" y="1415"/>
                  <a:pt x="497" y="1421"/>
                </a:cubicBezTo>
                <a:cubicBezTo>
                  <a:pt x="494" y="1425"/>
                  <a:pt x="488" y="1428"/>
                  <a:pt x="488" y="1433"/>
                </a:cubicBezTo>
                <a:cubicBezTo>
                  <a:pt x="477" y="1441"/>
                  <a:pt x="480" y="1451"/>
                  <a:pt x="471" y="1459"/>
                </a:cubicBezTo>
                <a:cubicBezTo>
                  <a:pt x="471" y="1469"/>
                  <a:pt x="460" y="1477"/>
                  <a:pt x="457" y="1486"/>
                </a:cubicBezTo>
                <a:cubicBezTo>
                  <a:pt x="452" y="1495"/>
                  <a:pt x="448" y="1504"/>
                  <a:pt x="439" y="1512"/>
                </a:cubicBezTo>
                <a:cubicBezTo>
                  <a:pt x="425" y="1528"/>
                  <a:pt x="419" y="1545"/>
                  <a:pt x="407" y="1562"/>
                </a:cubicBezTo>
                <a:cubicBezTo>
                  <a:pt x="401" y="1570"/>
                  <a:pt x="395" y="1579"/>
                  <a:pt x="390" y="1587"/>
                </a:cubicBezTo>
                <a:cubicBezTo>
                  <a:pt x="384" y="1595"/>
                  <a:pt x="377" y="1602"/>
                  <a:pt x="368" y="1608"/>
                </a:cubicBezTo>
                <a:cubicBezTo>
                  <a:pt x="371" y="1613"/>
                  <a:pt x="361" y="1615"/>
                  <a:pt x="362" y="1620"/>
                </a:cubicBezTo>
                <a:cubicBezTo>
                  <a:pt x="358" y="1624"/>
                  <a:pt x="359" y="1629"/>
                  <a:pt x="353" y="1633"/>
                </a:cubicBezTo>
                <a:cubicBezTo>
                  <a:pt x="332" y="1647"/>
                  <a:pt x="318" y="1663"/>
                  <a:pt x="300" y="1679"/>
                </a:cubicBezTo>
                <a:cubicBezTo>
                  <a:pt x="292" y="1684"/>
                  <a:pt x="284" y="1689"/>
                  <a:pt x="276" y="1695"/>
                </a:cubicBezTo>
                <a:cubicBezTo>
                  <a:pt x="272" y="1697"/>
                  <a:pt x="268" y="1702"/>
                  <a:pt x="265" y="1699"/>
                </a:cubicBezTo>
                <a:cubicBezTo>
                  <a:pt x="260" y="1700"/>
                  <a:pt x="254" y="1710"/>
                  <a:pt x="251" y="1705"/>
                </a:cubicBezTo>
                <a:cubicBezTo>
                  <a:pt x="267" y="1696"/>
                  <a:pt x="275" y="1686"/>
                  <a:pt x="284" y="1675"/>
                </a:cubicBezTo>
                <a:cubicBezTo>
                  <a:pt x="298" y="1668"/>
                  <a:pt x="304" y="1660"/>
                  <a:pt x="314" y="1652"/>
                </a:cubicBezTo>
                <a:cubicBezTo>
                  <a:pt x="321" y="1645"/>
                  <a:pt x="330" y="1632"/>
                  <a:pt x="339" y="1632"/>
                </a:cubicBezTo>
                <a:cubicBezTo>
                  <a:pt x="337" y="1620"/>
                  <a:pt x="345" y="1621"/>
                  <a:pt x="351" y="1613"/>
                </a:cubicBezTo>
                <a:cubicBezTo>
                  <a:pt x="350" y="1604"/>
                  <a:pt x="364" y="1598"/>
                  <a:pt x="366" y="1589"/>
                </a:cubicBezTo>
                <a:cubicBezTo>
                  <a:pt x="367" y="1588"/>
                  <a:pt x="368" y="1588"/>
                  <a:pt x="368" y="1587"/>
                </a:cubicBezTo>
                <a:cubicBezTo>
                  <a:pt x="374" y="1581"/>
                  <a:pt x="376" y="1573"/>
                  <a:pt x="383" y="1567"/>
                </a:cubicBezTo>
                <a:cubicBezTo>
                  <a:pt x="389" y="1560"/>
                  <a:pt x="394" y="1551"/>
                  <a:pt x="398" y="1543"/>
                </a:cubicBezTo>
                <a:cubicBezTo>
                  <a:pt x="409" y="1528"/>
                  <a:pt x="415" y="1512"/>
                  <a:pt x="426" y="1496"/>
                </a:cubicBezTo>
                <a:cubicBezTo>
                  <a:pt x="423" y="1492"/>
                  <a:pt x="433" y="1489"/>
                  <a:pt x="432" y="1485"/>
                </a:cubicBezTo>
                <a:cubicBezTo>
                  <a:pt x="432" y="1480"/>
                  <a:pt x="435" y="1476"/>
                  <a:pt x="437" y="1471"/>
                </a:cubicBezTo>
                <a:cubicBezTo>
                  <a:pt x="442" y="1463"/>
                  <a:pt x="444" y="1455"/>
                  <a:pt x="452" y="1447"/>
                </a:cubicBezTo>
                <a:cubicBezTo>
                  <a:pt x="452" y="1439"/>
                  <a:pt x="460" y="1432"/>
                  <a:pt x="461" y="1424"/>
                </a:cubicBezTo>
                <a:cubicBezTo>
                  <a:pt x="471" y="1422"/>
                  <a:pt x="457" y="1415"/>
                  <a:pt x="467" y="1413"/>
                </a:cubicBezTo>
                <a:cubicBezTo>
                  <a:pt x="464" y="1407"/>
                  <a:pt x="475" y="1404"/>
                  <a:pt x="472" y="1399"/>
                </a:cubicBezTo>
                <a:cubicBezTo>
                  <a:pt x="482" y="1383"/>
                  <a:pt x="489" y="1367"/>
                  <a:pt x="496" y="1351"/>
                </a:cubicBezTo>
                <a:cubicBezTo>
                  <a:pt x="504" y="1336"/>
                  <a:pt x="516" y="1320"/>
                  <a:pt x="524" y="1305"/>
                </a:cubicBezTo>
                <a:cubicBezTo>
                  <a:pt x="528" y="1301"/>
                  <a:pt x="531" y="1298"/>
                  <a:pt x="530" y="1293"/>
                </a:cubicBezTo>
                <a:cubicBezTo>
                  <a:pt x="534" y="1289"/>
                  <a:pt x="539" y="1285"/>
                  <a:pt x="539" y="1280"/>
                </a:cubicBezTo>
                <a:cubicBezTo>
                  <a:pt x="545" y="1273"/>
                  <a:pt x="557" y="1266"/>
                  <a:pt x="554" y="1256"/>
                </a:cubicBezTo>
                <a:cubicBezTo>
                  <a:pt x="542" y="1262"/>
                  <a:pt x="544" y="1271"/>
                  <a:pt x="533" y="1277"/>
                </a:cubicBezTo>
                <a:cubicBezTo>
                  <a:pt x="535" y="1286"/>
                  <a:pt x="517" y="1291"/>
                  <a:pt x="521" y="1300"/>
                </a:cubicBezTo>
                <a:cubicBezTo>
                  <a:pt x="511" y="1306"/>
                  <a:pt x="510" y="1314"/>
                  <a:pt x="504" y="1322"/>
                </a:cubicBezTo>
                <a:cubicBezTo>
                  <a:pt x="501" y="1325"/>
                  <a:pt x="500" y="1329"/>
                  <a:pt x="497" y="1333"/>
                </a:cubicBezTo>
                <a:cubicBezTo>
                  <a:pt x="494" y="1337"/>
                  <a:pt x="488" y="1341"/>
                  <a:pt x="489" y="1346"/>
                </a:cubicBezTo>
                <a:cubicBezTo>
                  <a:pt x="483" y="1353"/>
                  <a:pt x="479" y="1361"/>
                  <a:pt x="476" y="1368"/>
                </a:cubicBezTo>
                <a:cubicBezTo>
                  <a:pt x="472" y="1376"/>
                  <a:pt x="471" y="1384"/>
                  <a:pt x="463" y="1391"/>
                </a:cubicBezTo>
                <a:cubicBezTo>
                  <a:pt x="467" y="1400"/>
                  <a:pt x="451" y="1405"/>
                  <a:pt x="454" y="1414"/>
                </a:cubicBezTo>
                <a:cubicBezTo>
                  <a:pt x="445" y="1421"/>
                  <a:pt x="447" y="1431"/>
                  <a:pt x="439" y="1438"/>
                </a:cubicBezTo>
                <a:cubicBezTo>
                  <a:pt x="438" y="1455"/>
                  <a:pt x="420" y="1468"/>
                  <a:pt x="418" y="1484"/>
                </a:cubicBezTo>
                <a:cubicBezTo>
                  <a:pt x="408" y="1487"/>
                  <a:pt x="421" y="1493"/>
                  <a:pt x="411" y="1496"/>
                </a:cubicBezTo>
                <a:cubicBezTo>
                  <a:pt x="406" y="1499"/>
                  <a:pt x="413" y="1504"/>
                  <a:pt x="405" y="1507"/>
                </a:cubicBezTo>
                <a:cubicBezTo>
                  <a:pt x="403" y="1516"/>
                  <a:pt x="395" y="1523"/>
                  <a:pt x="390" y="1531"/>
                </a:cubicBezTo>
                <a:cubicBezTo>
                  <a:pt x="389" y="1539"/>
                  <a:pt x="381" y="1546"/>
                  <a:pt x="377" y="1554"/>
                </a:cubicBezTo>
                <a:cubicBezTo>
                  <a:pt x="370" y="1561"/>
                  <a:pt x="369" y="1569"/>
                  <a:pt x="360" y="1575"/>
                </a:cubicBezTo>
                <a:cubicBezTo>
                  <a:pt x="363" y="1580"/>
                  <a:pt x="353" y="1582"/>
                  <a:pt x="354" y="1587"/>
                </a:cubicBezTo>
                <a:cubicBezTo>
                  <a:pt x="354" y="1587"/>
                  <a:pt x="354" y="1587"/>
                  <a:pt x="354" y="1587"/>
                </a:cubicBezTo>
                <a:cubicBezTo>
                  <a:pt x="347" y="1590"/>
                  <a:pt x="351" y="1595"/>
                  <a:pt x="343" y="1597"/>
                </a:cubicBezTo>
                <a:cubicBezTo>
                  <a:pt x="341" y="1606"/>
                  <a:pt x="331" y="1613"/>
                  <a:pt x="328" y="1621"/>
                </a:cubicBezTo>
                <a:cubicBezTo>
                  <a:pt x="310" y="1640"/>
                  <a:pt x="298" y="1646"/>
                  <a:pt x="280" y="1664"/>
                </a:cubicBezTo>
                <a:cubicBezTo>
                  <a:pt x="271" y="1672"/>
                  <a:pt x="262" y="1679"/>
                  <a:pt x="257" y="1687"/>
                </a:cubicBezTo>
                <a:cubicBezTo>
                  <a:pt x="253" y="1691"/>
                  <a:pt x="241" y="1693"/>
                  <a:pt x="244" y="1699"/>
                </a:cubicBezTo>
                <a:cubicBezTo>
                  <a:pt x="239" y="1700"/>
                  <a:pt x="232" y="1711"/>
                  <a:pt x="228" y="1706"/>
                </a:cubicBezTo>
                <a:cubicBezTo>
                  <a:pt x="236" y="1703"/>
                  <a:pt x="235" y="1698"/>
                  <a:pt x="241" y="1694"/>
                </a:cubicBezTo>
                <a:cubicBezTo>
                  <a:pt x="238" y="1691"/>
                  <a:pt x="243" y="1693"/>
                  <a:pt x="243" y="1693"/>
                </a:cubicBezTo>
                <a:cubicBezTo>
                  <a:pt x="246" y="1690"/>
                  <a:pt x="248" y="1688"/>
                  <a:pt x="249" y="1685"/>
                </a:cubicBezTo>
                <a:cubicBezTo>
                  <a:pt x="249" y="1676"/>
                  <a:pt x="266" y="1669"/>
                  <a:pt x="266" y="1659"/>
                </a:cubicBezTo>
                <a:cubicBezTo>
                  <a:pt x="284" y="1643"/>
                  <a:pt x="294" y="1626"/>
                  <a:pt x="314" y="1610"/>
                </a:cubicBezTo>
                <a:cubicBezTo>
                  <a:pt x="311" y="1605"/>
                  <a:pt x="321" y="1602"/>
                  <a:pt x="318" y="1597"/>
                </a:cubicBezTo>
                <a:cubicBezTo>
                  <a:pt x="321" y="1593"/>
                  <a:pt x="325" y="1590"/>
                  <a:pt x="327" y="1587"/>
                </a:cubicBezTo>
                <a:cubicBezTo>
                  <a:pt x="327" y="1586"/>
                  <a:pt x="327" y="1585"/>
                  <a:pt x="327" y="1584"/>
                </a:cubicBezTo>
                <a:cubicBezTo>
                  <a:pt x="337" y="1575"/>
                  <a:pt x="335" y="1564"/>
                  <a:pt x="347" y="1556"/>
                </a:cubicBezTo>
                <a:cubicBezTo>
                  <a:pt x="347" y="1546"/>
                  <a:pt x="360" y="1539"/>
                  <a:pt x="361" y="1530"/>
                </a:cubicBezTo>
                <a:cubicBezTo>
                  <a:pt x="372" y="1521"/>
                  <a:pt x="369" y="1510"/>
                  <a:pt x="381" y="1502"/>
                </a:cubicBezTo>
                <a:cubicBezTo>
                  <a:pt x="380" y="1497"/>
                  <a:pt x="383" y="1493"/>
                  <a:pt x="389" y="1489"/>
                </a:cubicBezTo>
                <a:cubicBezTo>
                  <a:pt x="382" y="1483"/>
                  <a:pt x="395" y="1481"/>
                  <a:pt x="394" y="1476"/>
                </a:cubicBezTo>
                <a:cubicBezTo>
                  <a:pt x="398" y="1466"/>
                  <a:pt x="398" y="1455"/>
                  <a:pt x="406" y="1447"/>
                </a:cubicBezTo>
                <a:cubicBezTo>
                  <a:pt x="406" y="1437"/>
                  <a:pt x="413" y="1428"/>
                  <a:pt x="416" y="1419"/>
                </a:cubicBezTo>
                <a:cubicBezTo>
                  <a:pt x="420" y="1415"/>
                  <a:pt x="418" y="1410"/>
                  <a:pt x="424" y="1406"/>
                </a:cubicBezTo>
                <a:cubicBezTo>
                  <a:pt x="418" y="1400"/>
                  <a:pt x="436" y="1397"/>
                  <a:pt x="428" y="1390"/>
                </a:cubicBezTo>
                <a:cubicBezTo>
                  <a:pt x="418" y="1396"/>
                  <a:pt x="419" y="1404"/>
                  <a:pt x="413" y="1410"/>
                </a:cubicBezTo>
                <a:cubicBezTo>
                  <a:pt x="416" y="1415"/>
                  <a:pt x="406" y="1417"/>
                  <a:pt x="407" y="1422"/>
                </a:cubicBezTo>
                <a:cubicBezTo>
                  <a:pt x="404" y="1425"/>
                  <a:pt x="403" y="1429"/>
                  <a:pt x="400" y="1433"/>
                </a:cubicBezTo>
                <a:cubicBezTo>
                  <a:pt x="392" y="1448"/>
                  <a:pt x="392" y="1465"/>
                  <a:pt x="379" y="1479"/>
                </a:cubicBezTo>
                <a:cubicBezTo>
                  <a:pt x="376" y="1486"/>
                  <a:pt x="373" y="1493"/>
                  <a:pt x="369" y="1500"/>
                </a:cubicBezTo>
                <a:cubicBezTo>
                  <a:pt x="364" y="1503"/>
                  <a:pt x="362" y="1507"/>
                  <a:pt x="362" y="1511"/>
                </a:cubicBezTo>
                <a:cubicBezTo>
                  <a:pt x="363" y="1515"/>
                  <a:pt x="353" y="1518"/>
                  <a:pt x="356" y="1522"/>
                </a:cubicBezTo>
                <a:cubicBezTo>
                  <a:pt x="350" y="1530"/>
                  <a:pt x="341" y="1536"/>
                  <a:pt x="343" y="1545"/>
                </a:cubicBezTo>
                <a:cubicBezTo>
                  <a:pt x="331" y="1551"/>
                  <a:pt x="332" y="1560"/>
                  <a:pt x="326" y="1567"/>
                </a:cubicBezTo>
                <a:cubicBezTo>
                  <a:pt x="322" y="1573"/>
                  <a:pt x="317" y="1580"/>
                  <a:pt x="313" y="1587"/>
                </a:cubicBezTo>
                <a:cubicBezTo>
                  <a:pt x="298" y="1609"/>
                  <a:pt x="281" y="1631"/>
                  <a:pt x="257" y="1651"/>
                </a:cubicBezTo>
                <a:cubicBezTo>
                  <a:pt x="256" y="1659"/>
                  <a:pt x="248" y="1665"/>
                  <a:pt x="243" y="1672"/>
                </a:cubicBezTo>
                <a:cubicBezTo>
                  <a:pt x="240" y="1679"/>
                  <a:pt x="233" y="1686"/>
                  <a:pt x="226" y="1693"/>
                </a:cubicBezTo>
                <a:cubicBezTo>
                  <a:pt x="216" y="1698"/>
                  <a:pt x="217" y="1712"/>
                  <a:pt x="206" y="1710"/>
                </a:cubicBezTo>
                <a:cubicBezTo>
                  <a:pt x="204" y="1713"/>
                  <a:pt x="202" y="1718"/>
                  <a:pt x="198" y="1722"/>
                </a:cubicBezTo>
                <a:cubicBezTo>
                  <a:pt x="195" y="1726"/>
                  <a:pt x="191" y="1729"/>
                  <a:pt x="186" y="1727"/>
                </a:cubicBezTo>
                <a:cubicBezTo>
                  <a:pt x="188" y="1726"/>
                  <a:pt x="190" y="1724"/>
                  <a:pt x="192" y="1722"/>
                </a:cubicBezTo>
                <a:cubicBezTo>
                  <a:pt x="203" y="1710"/>
                  <a:pt x="210" y="1698"/>
                  <a:pt x="225" y="1687"/>
                </a:cubicBezTo>
                <a:cubicBezTo>
                  <a:pt x="229" y="1670"/>
                  <a:pt x="245" y="1656"/>
                  <a:pt x="257" y="1641"/>
                </a:cubicBezTo>
                <a:cubicBezTo>
                  <a:pt x="264" y="1634"/>
                  <a:pt x="265" y="1626"/>
                  <a:pt x="274" y="1619"/>
                </a:cubicBezTo>
                <a:cubicBezTo>
                  <a:pt x="273" y="1610"/>
                  <a:pt x="281" y="1602"/>
                  <a:pt x="289" y="1595"/>
                </a:cubicBezTo>
                <a:cubicBezTo>
                  <a:pt x="290" y="1592"/>
                  <a:pt x="291" y="1589"/>
                  <a:pt x="293" y="1587"/>
                </a:cubicBezTo>
                <a:cubicBezTo>
                  <a:pt x="300" y="1574"/>
                  <a:pt x="316" y="1562"/>
                  <a:pt x="317" y="1548"/>
                </a:cubicBezTo>
                <a:cubicBezTo>
                  <a:pt x="324" y="1541"/>
                  <a:pt x="326" y="1532"/>
                  <a:pt x="328" y="1523"/>
                </a:cubicBezTo>
                <a:cubicBezTo>
                  <a:pt x="339" y="1516"/>
                  <a:pt x="335" y="1507"/>
                  <a:pt x="348" y="1500"/>
                </a:cubicBezTo>
                <a:cubicBezTo>
                  <a:pt x="346" y="1489"/>
                  <a:pt x="354" y="1480"/>
                  <a:pt x="360" y="1471"/>
                </a:cubicBezTo>
                <a:cubicBezTo>
                  <a:pt x="354" y="1465"/>
                  <a:pt x="367" y="1463"/>
                  <a:pt x="364" y="1457"/>
                </a:cubicBezTo>
                <a:cubicBezTo>
                  <a:pt x="371" y="1453"/>
                  <a:pt x="365" y="1446"/>
                  <a:pt x="372" y="1442"/>
                </a:cubicBezTo>
                <a:cubicBezTo>
                  <a:pt x="382" y="1431"/>
                  <a:pt x="382" y="1418"/>
                  <a:pt x="393" y="1406"/>
                </a:cubicBezTo>
                <a:cubicBezTo>
                  <a:pt x="392" y="1403"/>
                  <a:pt x="395" y="1401"/>
                  <a:pt x="399" y="1399"/>
                </a:cubicBezTo>
                <a:cubicBezTo>
                  <a:pt x="398" y="1396"/>
                  <a:pt x="398" y="1392"/>
                  <a:pt x="403" y="1390"/>
                </a:cubicBezTo>
                <a:cubicBezTo>
                  <a:pt x="405" y="1383"/>
                  <a:pt x="413" y="1378"/>
                  <a:pt x="411" y="1370"/>
                </a:cubicBezTo>
                <a:cubicBezTo>
                  <a:pt x="421" y="1366"/>
                  <a:pt x="416" y="1359"/>
                  <a:pt x="424" y="1354"/>
                </a:cubicBezTo>
                <a:cubicBezTo>
                  <a:pt x="422" y="1347"/>
                  <a:pt x="436" y="1343"/>
                  <a:pt x="432" y="1335"/>
                </a:cubicBezTo>
                <a:cubicBezTo>
                  <a:pt x="436" y="1329"/>
                  <a:pt x="444" y="1325"/>
                  <a:pt x="442" y="1318"/>
                </a:cubicBezTo>
                <a:cubicBezTo>
                  <a:pt x="451" y="1313"/>
                  <a:pt x="452" y="1306"/>
                  <a:pt x="450" y="1298"/>
                </a:cubicBezTo>
                <a:cubicBezTo>
                  <a:pt x="433" y="1313"/>
                  <a:pt x="433" y="1331"/>
                  <a:pt x="415" y="1346"/>
                </a:cubicBezTo>
                <a:cubicBezTo>
                  <a:pt x="415" y="1355"/>
                  <a:pt x="405" y="1362"/>
                  <a:pt x="404" y="1371"/>
                </a:cubicBezTo>
                <a:cubicBezTo>
                  <a:pt x="400" y="1374"/>
                  <a:pt x="397" y="1378"/>
                  <a:pt x="398" y="1382"/>
                </a:cubicBezTo>
                <a:cubicBezTo>
                  <a:pt x="394" y="1387"/>
                  <a:pt x="389" y="1390"/>
                  <a:pt x="389" y="1395"/>
                </a:cubicBezTo>
                <a:cubicBezTo>
                  <a:pt x="377" y="1411"/>
                  <a:pt x="372" y="1428"/>
                  <a:pt x="359" y="1444"/>
                </a:cubicBezTo>
                <a:cubicBezTo>
                  <a:pt x="360" y="1453"/>
                  <a:pt x="351" y="1460"/>
                  <a:pt x="348" y="1469"/>
                </a:cubicBezTo>
                <a:cubicBezTo>
                  <a:pt x="350" y="1478"/>
                  <a:pt x="335" y="1484"/>
                  <a:pt x="336" y="1494"/>
                </a:cubicBezTo>
                <a:cubicBezTo>
                  <a:pt x="326" y="1501"/>
                  <a:pt x="331" y="1511"/>
                  <a:pt x="321" y="1518"/>
                </a:cubicBezTo>
                <a:cubicBezTo>
                  <a:pt x="321" y="1527"/>
                  <a:pt x="308" y="1533"/>
                  <a:pt x="310" y="1543"/>
                </a:cubicBezTo>
                <a:cubicBezTo>
                  <a:pt x="306" y="1546"/>
                  <a:pt x="303" y="1550"/>
                  <a:pt x="304" y="1554"/>
                </a:cubicBezTo>
                <a:cubicBezTo>
                  <a:pt x="300" y="1558"/>
                  <a:pt x="294" y="1562"/>
                  <a:pt x="295" y="1567"/>
                </a:cubicBezTo>
                <a:cubicBezTo>
                  <a:pt x="290" y="1574"/>
                  <a:pt x="282" y="1580"/>
                  <a:pt x="280" y="1587"/>
                </a:cubicBezTo>
                <a:cubicBezTo>
                  <a:pt x="280" y="1588"/>
                  <a:pt x="279" y="1590"/>
                  <a:pt x="280" y="1591"/>
                </a:cubicBezTo>
                <a:cubicBezTo>
                  <a:pt x="261" y="1605"/>
                  <a:pt x="259" y="1623"/>
                  <a:pt x="245" y="1639"/>
                </a:cubicBezTo>
                <a:cubicBezTo>
                  <a:pt x="231" y="1655"/>
                  <a:pt x="217" y="1671"/>
                  <a:pt x="209" y="1688"/>
                </a:cubicBezTo>
                <a:cubicBezTo>
                  <a:pt x="198" y="1693"/>
                  <a:pt x="196" y="1699"/>
                  <a:pt x="193" y="1706"/>
                </a:cubicBezTo>
                <a:cubicBezTo>
                  <a:pt x="182" y="1710"/>
                  <a:pt x="181" y="1716"/>
                  <a:pt x="177" y="1722"/>
                </a:cubicBezTo>
                <a:cubicBezTo>
                  <a:pt x="176" y="1723"/>
                  <a:pt x="175" y="1724"/>
                  <a:pt x="174" y="1725"/>
                </a:cubicBezTo>
                <a:cubicBezTo>
                  <a:pt x="159" y="1737"/>
                  <a:pt x="153" y="1750"/>
                  <a:pt x="140" y="1762"/>
                </a:cubicBezTo>
                <a:cubicBezTo>
                  <a:pt x="131" y="1762"/>
                  <a:pt x="120" y="1777"/>
                  <a:pt x="113" y="1769"/>
                </a:cubicBezTo>
                <a:cubicBezTo>
                  <a:pt x="128" y="1758"/>
                  <a:pt x="130" y="1745"/>
                  <a:pt x="149" y="1735"/>
                </a:cubicBezTo>
                <a:cubicBezTo>
                  <a:pt x="149" y="1730"/>
                  <a:pt x="154" y="1726"/>
                  <a:pt x="157" y="1722"/>
                </a:cubicBezTo>
                <a:cubicBezTo>
                  <a:pt x="159" y="1720"/>
                  <a:pt x="161" y="1718"/>
                  <a:pt x="161" y="1716"/>
                </a:cubicBezTo>
                <a:cubicBezTo>
                  <a:pt x="169" y="1711"/>
                  <a:pt x="168" y="1704"/>
                  <a:pt x="177" y="1698"/>
                </a:cubicBezTo>
                <a:cubicBezTo>
                  <a:pt x="180" y="1695"/>
                  <a:pt x="180" y="1692"/>
                  <a:pt x="185" y="1690"/>
                </a:cubicBezTo>
                <a:cubicBezTo>
                  <a:pt x="184" y="1687"/>
                  <a:pt x="185" y="1681"/>
                  <a:pt x="188" y="1684"/>
                </a:cubicBezTo>
                <a:cubicBezTo>
                  <a:pt x="196" y="1678"/>
                  <a:pt x="194" y="1670"/>
                  <a:pt x="207" y="1665"/>
                </a:cubicBezTo>
                <a:cubicBezTo>
                  <a:pt x="210" y="1654"/>
                  <a:pt x="217" y="1644"/>
                  <a:pt x="221" y="1634"/>
                </a:cubicBezTo>
                <a:cubicBezTo>
                  <a:pt x="232" y="1623"/>
                  <a:pt x="236" y="1610"/>
                  <a:pt x="247" y="1599"/>
                </a:cubicBezTo>
                <a:cubicBezTo>
                  <a:pt x="248" y="1595"/>
                  <a:pt x="249" y="1591"/>
                  <a:pt x="252" y="1587"/>
                </a:cubicBezTo>
                <a:cubicBezTo>
                  <a:pt x="254" y="1585"/>
                  <a:pt x="256" y="1583"/>
                  <a:pt x="259" y="1581"/>
                </a:cubicBezTo>
                <a:cubicBezTo>
                  <a:pt x="259" y="1574"/>
                  <a:pt x="266" y="1568"/>
                  <a:pt x="271" y="1562"/>
                </a:cubicBezTo>
                <a:cubicBezTo>
                  <a:pt x="274" y="1552"/>
                  <a:pt x="278" y="1541"/>
                  <a:pt x="285" y="1532"/>
                </a:cubicBezTo>
                <a:cubicBezTo>
                  <a:pt x="284" y="1526"/>
                  <a:pt x="287" y="1521"/>
                  <a:pt x="292" y="1516"/>
                </a:cubicBezTo>
                <a:cubicBezTo>
                  <a:pt x="290" y="1513"/>
                  <a:pt x="295" y="1511"/>
                  <a:pt x="294" y="1508"/>
                </a:cubicBezTo>
                <a:cubicBezTo>
                  <a:pt x="291" y="1504"/>
                  <a:pt x="300" y="1502"/>
                  <a:pt x="298" y="1499"/>
                </a:cubicBezTo>
                <a:cubicBezTo>
                  <a:pt x="303" y="1488"/>
                  <a:pt x="312" y="1478"/>
                  <a:pt x="315" y="1466"/>
                </a:cubicBezTo>
                <a:cubicBezTo>
                  <a:pt x="319" y="1455"/>
                  <a:pt x="328" y="1445"/>
                  <a:pt x="327" y="1433"/>
                </a:cubicBezTo>
                <a:cubicBezTo>
                  <a:pt x="333" y="1423"/>
                  <a:pt x="340" y="1413"/>
                  <a:pt x="342" y="1403"/>
                </a:cubicBezTo>
                <a:cubicBezTo>
                  <a:pt x="348" y="1398"/>
                  <a:pt x="347" y="1393"/>
                  <a:pt x="349" y="1387"/>
                </a:cubicBezTo>
                <a:cubicBezTo>
                  <a:pt x="350" y="1381"/>
                  <a:pt x="358" y="1377"/>
                  <a:pt x="358" y="1370"/>
                </a:cubicBezTo>
                <a:cubicBezTo>
                  <a:pt x="364" y="1360"/>
                  <a:pt x="370" y="1349"/>
                  <a:pt x="375" y="1338"/>
                </a:cubicBezTo>
                <a:cubicBezTo>
                  <a:pt x="379" y="1327"/>
                  <a:pt x="393" y="1318"/>
                  <a:pt x="392" y="1306"/>
                </a:cubicBezTo>
                <a:cubicBezTo>
                  <a:pt x="379" y="1312"/>
                  <a:pt x="380" y="1322"/>
                  <a:pt x="373" y="1329"/>
                </a:cubicBezTo>
                <a:cubicBezTo>
                  <a:pt x="367" y="1337"/>
                  <a:pt x="362" y="1345"/>
                  <a:pt x="358" y="1354"/>
                </a:cubicBezTo>
                <a:cubicBezTo>
                  <a:pt x="353" y="1362"/>
                  <a:pt x="348" y="1370"/>
                  <a:pt x="346" y="1379"/>
                </a:cubicBezTo>
                <a:cubicBezTo>
                  <a:pt x="340" y="1387"/>
                  <a:pt x="334" y="1396"/>
                  <a:pt x="333" y="1405"/>
                </a:cubicBezTo>
                <a:cubicBezTo>
                  <a:pt x="329" y="1413"/>
                  <a:pt x="322" y="1421"/>
                  <a:pt x="322" y="1430"/>
                </a:cubicBezTo>
                <a:cubicBezTo>
                  <a:pt x="319" y="1439"/>
                  <a:pt x="309" y="1446"/>
                  <a:pt x="310" y="1455"/>
                </a:cubicBezTo>
                <a:cubicBezTo>
                  <a:pt x="304" y="1463"/>
                  <a:pt x="302" y="1472"/>
                  <a:pt x="295" y="1479"/>
                </a:cubicBezTo>
                <a:cubicBezTo>
                  <a:pt x="298" y="1482"/>
                  <a:pt x="293" y="1483"/>
                  <a:pt x="292" y="1485"/>
                </a:cubicBezTo>
                <a:cubicBezTo>
                  <a:pt x="291" y="1487"/>
                  <a:pt x="297" y="1492"/>
                  <a:pt x="291" y="1493"/>
                </a:cubicBezTo>
                <a:cubicBezTo>
                  <a:pt x="286" y="1497"/>
                  <a:pt x="290" y="1503"/>
                  <a:pt x="286" y="1507"/>
                </a:cubicBezTo>
                <a:cubicBezTo>
                  <a:pt x="278" y="1514"/>
                  <a:pt x="278" y="1523"/>
                  <a:pt x="271" y="1531"/>
                </a:cubicBezTo>
                <a:cubicBezTo>
                  <a:pt x="266" y="1539"/>
                  <a:pt x="266" y="1548"/>
                  <a:pt x="255" y="1555"/>
                </a:cubicBezTo>
                <a:cubicBezTo>
                  <a:pt x="254" y="1566"/>
                  <a:pt x="247" y="1577"/>
                  <a:pt x="239" y="1587"/>
                </a:cubicBezTo>
                <a:cubicBezTo>
                  <a:pt x="234" y="1593"/>
                  <a:pt x="230" y="1599"/>
                  <a:pt x="227" y="1606"/>
                </a:cubicBezTo>
                <a:cubicBezTo>
                  <a:pt x="219" y="1613"/>
                  <a:pt x="217" y="1622"/>
                  <a:pt x="212" y="1630"/>
                </a:cubicBezTo>
                <a:cubicBezTo>
                  <a:pt x="205" y="1638"/>
                  <a:pt x="200" y="1647"/>
                  <a:pt x="194" y="1656"/>
                </a:cubicBezTo>
                <a:cubicBezTo>
                  <a:pt x="183" y="1672"/>
                  <a:pt x="164" y="1687"/>
                  <a:pt x="157" y="1705"/>
                </a:cubicBezTo>
                <a:cubicBezTo>
                  <a:pt x="148" y="1710"/>
                  <a:pt x="144" y="1716"/>
                  <a:pt x="140" y="1722"/>
                </a:cubicBezTo>
                <a:cubicBezTo>
                  <a:pt x="138" y="1725"/>
                  <a:pt x="136" y="1728"/>
                  <a:pt x="133" y="1732"/>
                </a:cubicBezTo>
                <a:cubicBezTo>
                  <a:pt x="120" y="1739"/>
                  <a:pt x="116" y="1749"/>
                  <a:pt x="109" y="1758"/>
                </a:cubicBezTo>
                <a:cubicBezTo>
                  <a:pt x="91" y="1776"/>
                  <a:pt x="69" y="1794"/>
                  <a:pt x="51" y="1812"/>
                </a:cubicBezTo>
                <a:cubicBezTo>
                  <a:pt x="45" y="1816"/>
                  <a:pt x="39" y="1820"/>
                  <a:pt x="35" y="1819"/>
                </a:cubicBezTo>
                <a:cubicBezTo>
                  <a:pt x="27" y="1820"/>
                  <a:pt x="28" y="1834"/>
                  <a:pt x="20" y="1829"/>
                </a:cubicBezTo>
                <a:cubicBezTo>
                  <a:pt x="46" y="1801"/>
                  <a:pt x="72" y="1773"/>
                  <a:pt x="97" y="1745"/>
                </a:cubicBezTo>
                <a:cubicBezTo>
                  <a:pt x="101" y="1743"/>
                  <a:pt x="102" y="1739"/>
                  <a:pt x="101" y="1736"/>
                </a:cubicBezTo>
                <a:cubicBezTo>
                  <a:pt x="104" y="1732"/>
                  <a:pt x="115" y="1730"/>
                  <a:pt x="111" y="1725"/>
                </a:cubicBezTo>
                <a:cubicBezTo>
                  <a:pt x="113" y="1724"/>
                  <a:pt x="114" y="1723"/>
                  <a:pt x="116" y="1722"/>
                </a:cubicBezTo>
                <a:cubicBezTo>
                  <a:pt x="122" y="1716"/>
                  <a:pt x="122" y="1709"/>
                  <a:pt x="132" y="1704"/>
                </a:cubicBezTo>
                <a:cubicBezTo>
                  <a:pt x="134" y="1696"/>
                  <a:pt x="144" y="1690"/>
                  <a:pt x="149" y="1682"/>
                </a:cubicBezTo>
                <a:cubicBezTo>
                  <a:pt x="157" y="1676"/>
                  <a:pt x="158" y="1667"/>
                  <a:pt x="170" y="1661"/>
                </a:cubicBezTo>
                <a:cubicBezTo>
                  <a:pt x="167" y="1653"/>
                  <a:pt x="179" y="1648"/>
                  <a:pt x="180" y="1641"/>
                </a:cubicBezTo>
                <a:cubicBezTo>
                  <a:pt x="188" y="1634"/>
                  <a:pt x="189" y="1625"/>
                  <a:pt x="197" y="1619"/>
                </a:cubicBezTo>
                <a:cubicBezTo>
                  <a:pt x="200" y="1607"/>
                  <a:pt x="209" y="1597"/>
                  <a:pt x="216" y="1587"/>
                </a:cubicBezTo>
                <a:cubicBezTo>
                  <a:pt x="219" y="1582"/>
                  <a:pt x="221" y="1578"/>
                  <a:pt x="223" y="1574"/>
                </a:cubicBezTo>
                <a:cubicBezTo>
                  <a:pt x="232" y="1568"/>
                  <a:pt x="226" y="1559"/>
                  <a:pt x="237" y="1553"/>
                </a:cubicBezTo>
                <a:cubicBezTo>
                  <a:pt x="235" y="1549"/>
                  <a:pt x="237" y="1545"/>
                  <a:pt x="243" y="1542"/>
                </a:cubicBezTo>
                <a:cubicBezTo>
                  <a:pt x="248" y="1539"/>
                  <a:pt x="242" y="1534"/>
                  <a:pt x="250" y="1531"/>
                </a:cubicBezTo>
                <a:cubicBezTo>
                  <a:pt x="254" y="1523"/>
                  <a:pt x="256" y="1515"/>
                  <a:pt x="262" y="1508"/>
                </a:cubicBezTo>
                <a:cubicBezTo>
                  <a:pt x="272" y="1506"/>
                  <a:pt x="266" y="1501"/>
                  <a:pt x="269" y="1497"/>
                </a:cubicBezTo>
                <a:cubicBezTo>
                  <a:pt x="273" y="1494"/>
                  <a:pt x="276" y="1490"/>
                  <a:pt x="275" y="1486"/>
                </a:cubicBezTo>
                <a:cubicBezTo>
                  <a:pt x="282" y="1479"/>
                  <a:pt x="284" y="1472"/>
                  <a:pt x="290" y="1466"/>
                </a:cubicBezTo>
                <a:cubicBezTo>
                  <a:pt x="285" y="1456"/>
                  <a:pt x="302" y="1451"/>
                  <a:pt x="298" y="1442"/>
                </a:cubicBezTo>
                <a:cubicBezTo>
                  <a:pt x="309" y="1436"/>
                  <a:pt x="302" y="1426"/>
                  <a:pt x="311" y="1420"/>
                </a:cubicBezTo>
                <a:cubicBezTo>
                  <a:pt x="313" y="1412"/>
                  <a:pt x="315" y="1404"/>
                  <a:pt x="320" y="1396"/>
                </a:cubicBezTo>
                <a:cubicBezTo>
                  <a:pt x="325" y="1381"/>
                  <a:pt x="334" y="1367"/>
                  <a:pt x="335" y="1351"/>
                </a:cubicBezTo>
                <a:cubicBezTo>
                  <a:pt x="342" y="1336"/>
                  <a:pt x="348" y="1320"/>
                  <a:pt x="352" y="1305"/>
                </a:cubicBezTo>
                <a:cubicBezTo>
                  <a:pt x="340" y="1311"/>
                  <a:pt x="347" y="1322"/>
                  <a:pt x="337" y="1329"/>
                </a:cubicBezTo>
                <a:cubicBezTo>
                  <a:pt x="334" y="1337"/>
                  <a:pt x="333" y="1346"/>
                  <a:pt x="326" y="1354"/>
                </a:cubicBezTo>
                <a:cubicBezTo>
                  <a:pt x="324" y="1362"/>
                  <a:pt x="321" y="1371"/>
                  <a:pt x="319" y="1379"/>
                </a:cubicBezTo>
                <a:cubicBezTo>
                  <a:pt x="311" y="1382"/>
                  <a:pt x="317" y="1387"/>
                  <a:pt x="313" y="1391"/>
                </a:cubicBezTo>
                <a:cubicBezTo>
                  <a:pt x="315" y="1396"/>
                  <a:pt x="302" y="1398"/>
                  <a:pt x="308" y="1404"/>
                </a:cubicBezTo>
                <a:cubicBezTo>
                  <a:pt x="300" y="1407"/>
                  <a:pt x="306" y="1412"/>
                  <a:pt x="301" y="1416"/>
                </a:cubicBezTo>
                <a:cubicBezTo>
                  <a:pt x="304" y="1421"/>
                  <a:pt x="294" y="1424"/>
                  <a:pt x="297" y="1429"/>
                </a:cubicBezTo>
                <a:cubicBezTo>
                  <a:pt x="297" y="1437"/>
                  <a:pt x="289" y="1430"/>
                  <a:pt x="291" y="1437"/>
                </a:cubicBezTo>
                <a:cubicBezTo>
                  <a:pt x="287" y="1441"/>
                  <a:pt x="289" y="1446"/>
                  <a:pt x="282" y="1450"/>
                </a:cubicBezTo>
                <a:cubicBezTo>
                  <a:pt x="284" y="1459"/>
                  <a:pt x="274" y="1466"/>
                  <a:pt x="271" y="1475"/>
                </a:cubicBezTo>
                <a:cubicBezTo>
                  <a:pt x="263" y="1478"/>
                  <a:pt x="274" y="1485"/>
                  <a:pt x="262" y="1487"/>
                </a:cubicBezTo>
                <a:cubicBezTo>
                  <a:pt x="262" y="1492"/>
                  <a:pt x="259" y="1497"/>
                  <a:pt x="258" y="1501"/>
                </a:cubicBezTo>
                <a:cubicBezTo>
                  <a:pt x="245" y="1511"/>
                  <a:pt x="242" y="1523"/>
                  <a:pt x="234" y="1534"/>
                </a:cubicBezTo>
                <a:cubicBezTo>
                  <a:pt x="231" y="1540"/>
                  <a:pt x="230" y="1546"/>
                  <a:pt x="221" y="1550"/>
                </a:cubicBezTo>
                <a:cubicBezTo>
                  <a:pt x="223" y="1558"/>
                  <a:pt x="215" y="1563"/>
                  <a:pt x="213" y="1570"/>
                </a:cubicBezTo>
                <a:cubicBezTo>
                  <a:pt x="209" y="1575"/>
                  <a:pt x="205" y="1581"/>
                  <a:pt x="202" y="1587"/>
                </a:cubicBezTo>
                <a:cubicBezTo>
                  <a:pt x="191" y="1605"/>
                  <a:pt x="180" y="1622"/>
                  <a:pt x="166" y="1640"/>
                </a:cubicBezTo>
                <a:cubicBezTo>
                  <a:pt x="167" y="1646"/>
                  <a:pt x="158" y="1651"/>
                  <a:pt x="156" y="1657"/>
                </a:cubicBezTo>
                <a:cubicBezTo>
                  <a:pt x="144" y="1661"/>
                  <a:pt x="147" y="1669"/>
                  <a:pt x="140" y="1674"/>
                </a:cubicBezTo>
                <a:cubicBezTo>
                  <a:pt x="128" y="1685"/>
                  <a:pt x="124" y="1698"/>
                  <a:pt x="111" y="1708"/>
                </a:cubicBezTo>
                <a:cubicBezTo>
                  <a:pt x="107" y="1713"/>
                  <a:pt x="104" y="1718"/>
                  <a:pt x="99" y="1722"/>
                </a:cubicBezTo>
                <a:cubicBezTo>
                  <a:pt x="93" y="1729"/>
                  <a:pt x="87" y="1735"/>
                  <a:pt x="81" y="1742"/>
                </a:cubicBezTo>
                <a:cubicBezTo>
                  <a:pt x="82" y="1745"/>
                  <a:pt x="79" y="1747"/>
                  <a:pt x="75" y="1750"/>
                </a:cubicBezTo>
                <a:cubicBezTo>
                  <a:pt x="73" y="1752"/>
                  <a:pt x="73" y="1756"/>
                  <a:pt x="67" y="1758"/>
                </a:cubicBezTo>
                <a:cubicBezTo>
                  <a:pt x="64" y="1762"/>
                  <a:pt x="61" y="1776"/>
                  <a:pt x="52" y="1772"/>
                </a:cubicBezTo>
                <a:cubicBezTo>
                  <a:pt x="68" y="1757"/>
                  <a:pt x="72" y="1740"/>
                  <a:pt x="86" y="1725"/>
                </a:cubicBezTo>
                <a:cubicBezTo>
                  <a:pt x="86" y="1724"/>
                  <a:pt x="86" y="1723"/>
                  <a:pt x="86" y="1722"/>
                </a:cubicBezTo>
                <a:cubicBezTo>
                  <a:pt x="87" y="1719"/>
                  <a:pt x="93" y="1717"/>
                  <a:pt x="93" y="1713"/>
                </a:cubicBezTo>
                <a:cubicBezTo>
                  <a:pt x="90" y="1708"/>
                  <a:pt x="100" y="1705"/>
                  <a:pt x="98" y="1700"/>
                </a:cubicBezTo>
                <a:cubicBezTo>
                  <a:pt x="106" y="1692"/>
                  <a:pt x="110" y="1684"/>
                  <a:pt x="113" y="1675"/>
                </a:cubicBezTo>
                <a:cubicBezTo>
                  <a:pt x="119" y="1672"/>
                  <a:pt x="121" y="1669"/>
                  <a:pt x="119" y="1664"/>
                </a:cubicBezTo>
                <a:cubicBezTo>
                  <a:pt x="125" y="1660"/>
                  <a:pt x="128" y="1656"/>
                  <a:pt x="128" y="1651"/>
                </a:cubicBezTo>
                <a:cubicBezTo>
                  <a:pt x="135" y="1643"/>
                  <a:pt x="140" y="1636"/>
                  <a:pt x="139" y="1626"/>
                </a:cubicBezTo>
                <a:cubicBezTo>
                  <a:pt x="151" y="1619"/>
                  <a:pt x="147" y="1610"/>
                  <a:pt x="154" y="1602"/>
                </a:cubicBezTo>
                <a:cubicBezTo>
                  <a:pt x="156" y="1597"/>
                  <a:pt x="160" y="1592"/>
                  <a:pt x="164" y="1587"/>
                </a:cubicBezTo>
                <a:cubicBezTo>
                  <a:pt x="166" y="1583"/>
                  <a:pt x="168" y="1580"/>
                  <a:pt x="168" y="1575"/>
                </a:cubicBezTo>
                <a:cubicBezTo>
                  <a:pt x="175" y="1568"/>
                  <a:pt x="182" y="1560"/>
                  <a:pt x="183" y="1551"/>
                </a:cubicBezTo>
                <a:cubicBezTo>
                  <a:pt x="194" y="1544"/>
                  <a:pt x="189" y="1534"/>
                  <a:pt x="198" y="1527"/>
                </a:cubicBezTo>
                <a:cubicBezTo>
                  <a:pt x="198" y="1518"/>
                  <a:pt x="207" y="1511"/>
                  <a:pt x="209" y="1502"/>
                </a:cubicBezTo>
                <a:cubicBezTo>
                  <a:pt x="209" y="1498"/>
                  <a:pt x="211" y="1494"/>
                  <a:pt x="216" y="1491"/>
                </a:cubicBezTo>
                <a:cubicBezTo>
                  <a:pt x="210" y="1485"/>
                  <a:pt x="223" y="1483"/>
                  <a:pt x="221" y="1477"/>
                </a:cubicBezTo>
                <a:cubicBezTo>
                  <a:pt x="226" y="1469"/>
                  <a:pt x="231" y="1461"/>
                  <a:pt x="232" y="1452"/>
                </a:cubicBezTo>
                <a:cubicBezTo>
                  <a:pt x="244" y="1445"/>
                  <a:pt x="237" y="1435"/>
                  <a:pt x="247" y="1428"/>
                </a:cubicBezTo>
                <a:cubicBezTo>
                  <a:pt x="248" y="1419"/>
                  <a:pt x="255" y="1411"/>
                  <a:pt x="262" y="1404"/>
                </a:cubicBezTo>
                <a:cubicBezTo>
                  <a:pt x="259" y="1398"/>
                  <a:pt x="269" y="1396"/>
                  <a:pt x="267" y="1390"/>
                </a:cubicBezTo>
                <a:cubicBezTo>
                  <a:pt x="273" y="1389"/>
                  <a:pt x="273" y="1377"/>
                  <a:pt x="267" y="1380"/>
                </a:cubicBezTo>
                <a:cubicBezTo>
                  <a:pt x="270" y="1385"/>
                  <a:pt x="264" y="1389"/>
                  <a:pt x="258" y="1393"/>
                </a:cubicBezTo>
                <a:cubicBezTo>
                  <a:pt x="261" y="1398"/>
                  <a:pt x="255" y="1402"/>
                  <a:pt x="249" y="1405"/>
                </a:cubicBezTo>
                <a:cubicBezTo>
                  <a:pt x="248" y="1418"/>
                  <a:pt x="237" y="1428"/>
                  <a:pt x="234" y="1440"/>
                </a:cubicBezTo>
                <a:cubicBezTo>
                  <a:pt x="227" y="1451"/>
                  <a:pt x="219" y="1462"/>
                  <a:pt x="215" y="1474"/>
                </a:cubicBezTo>
                <a:cubicBezTo>
                  <a:pt x="216" y="1481"/>
                  <a:pt x="204" y="1484"/>
                  <a:pt x="205" y="1491"/>
                </a:cubicBezTo>
                <a:cubicBezTo>
                  <a:pt x="202" y="1496"/>
                  <a:pt x="199" y="1502"/>
                  <a:pt x="196" y="1508"/>
                </a:cubicBezTo>
                <a:cubicBezTo>
                  <a:pt x="189" y="1519"/>
                  <a:pt x="186" y="1531"/>
                  <a:pt x="181" y="1542"/>
                </a:cubicBezTo>
                <a:cubicBezTo>
                  <a:pt x="179" y="1544"/>
                  <a:pt x="177" y="1544"/>
                  <a:pt x="176" y="1546"/>
                </a:cubicBezTo>
                <a:cubicBezTo>
                  <a:pt x="174" y="1548"/>
                  <a:pt x="176" y="1549"/>
                  <a:pt x="175" y="1550"/>
                </a:cubicBezTo>
                <a:cubicBezTo>
                  <a:pt x="170" y="1558"/>
                  <a:pt x="163" y="1564"/>
                  <a:pt x="162" y="1572"/>
                </a:cubicBezTo>
                <a:cubicBezTo>
                  <a:pt x="152" y="1576"/>
                  <a:pt x="159" y="1583"/>
                  <a:pt x="151" y="1587"/>
                </a:cubicBezTo>
                <a:cubicBezTo>
                  <a:pt x="151" y="1587"/>
                  <a:pt x="151" y="1587"/>
                  <a:pt x="151" y="1587"/>
                </a:cubicBezTo>
                <a:cubicBezTo>
                  <a:pt x="147" y="1592"/>
                  <a:pt x="149" y="1599"/>
                  <a:pt x="141" y="1604"/>
                </a:cubicBezTo>
                <a:cubicBezTo>
                  <a:pt x="136" y="1614"/>
                  <a:pt x="130" y="1624"/>
                  <a:pt x="127" y="1634"/>
                </a:cubicBezTo>
                <a:cubicBezTo>
                  <a:pt x="124" y="1643"/>
                  <a:pt x="115" y="1637"/>
                  <a:pt x="121" y="1646"/>
                </a:cubicBezTo>
                <a:cubicBezTo>
                  <a:pt x="111" y="1650"/>
                  <a:pt x="113" y="1657"/>
                  <a:pt x="111" y="1663"/>
                </a:cubicBezTo>
                <a:cubicBezTo>
                  <a:pt x="97" y="1675"/>
                  <a:pt x="94" y="1690"/>
                  <a:pt x="82" y="1703"/>
                </a:cubicBezTo>
                <a:cubicBezTo>
                  <a:pt x="81" y="1710"/>
                  <a:pt x="77" y="1716"/>
                  <a:pt x="74" y="1722"/>
                </a:cubicBezTo>
                <a:cubicBezTo>
                  <a:pt x="69" y="1730"/>
                  <a:pt x="63" y="1738"/>
                  <a:pt x="59" y="1746"/>
                </a:cubicBezTo>
                <a:cubicBezTo>
                  <a:pt x="51" y="1752"/>
                  <a:pt x="53" y="1760"/>
                  <a:pt x="45" y="1767"/>
                </a:cubicBezTo>
                <a:cubicBezTo>
                  <a:pt x="43" y="1774"/>
                  <a:pt x="31" y="1781"/>
                  <a:pt x="32" y="1789"/>
                </a:cubicBezTo>
                <a:cubicBezTo>
                  <a:pt x="23" y="1788"/>
                  <a:pt x="24" y="1800"/>
                  <a:pt x="14" y="1804"/>
                </a:cubicBezTo>
                <a:cubicBezTo>
                  <a:pt x="17" y="1809"/>
                  <a:pt x="7" y="1811"/>
                  <a:pt x="8" y="1816"/>
                </a:cubicBezTo>
                <a:cubicBezTo>
                  <a:pt x="5" y="1819"/>
                  <a:pt x="4" y="1823"/>
                  <a:pt x="2" y="1826"/>
                </a:cubicBezTo>
                <a:cubicBezTo>
                  <a:pt x="2" y="1876"/>
                  <a:pt x="2" y="1876"/>
                  <a:pt x="2" y="1876"/>
                </a:cubicBezTo>
                <a:cubicBezTo>
                  <a:pt x="7" y="1875"/>
                  <a:pt x="13" y="1874"/>
                  <a:pt x="19" y="1868"/>
                </a:cubicBezTo>
                <a:cubicBezTo>
                  <a:pt x="30" y="1875"/>
                  <a:pt x="45" y="1860"/>
                  <a:pt x="57" y="1867"/>
                </a:cubicBezTo>
                <a:cubicBezTo>
                  <a:pt x="60" y="1865"/>
                  <a:pt x="63" y="1862"/>
                  <a:pt x="65" y="1865"/>
                </a:cubicBezTo>
                <a:cubicBezTo>
                  <a:pt x="68" y="1868"/>
                  <a:pt x="73" y="1861"/>
                  <a:pt x="76" y="1864"/>
                </a:cubicBezTo>
                <a:cubicBezTo>
                  <a:pt x="79" y="1863"/>
                  <a:pt x="82" y="1861"/>
                  <a:pt x="84" y="1866"/>
                </a:cubicBezTo>
                <a:cubicBezTo>
                  <a:pt x="88" y="1863"/>
                  <a:pt x="92" y="1862"/>
                  <a:pt x="95" y="1862"/>
                </a:cubicBezTo>
                <a:cubicBezTo>
                  <a:pt x="107" y="1863"/>
                  <a:pt x="120" y="1864"/>
                  <a:pt x="133" y="1861"/>
                </a:cubicBezTo>
                <a:cubicBezTo>
                  <a:pt x="138" y="1867"/>
                  <a:pt x="146" y="1859"/>
                  <a:pt x="151" y="1863"/>
                </a:cubicBezTo>
                <a:cubicBezTo>
                  <a:pt x="158" y="1860"/>
                  <a:pt x="164" y="1863"/>
                  <a:pt x="170" y="1864"/>
                </a:cubicBezTo>
                <a:cubicBezTo>
                  <a:pt x="183" y="1863"/>
                  <a:pt x="195" y="1862"/>
                  <a:pt x="207" y="1867"/>
                </a:cubicBezTo>
                <a:cubicBezTo>
                  <a:pt x="214" y="1861"/>
                  <a:pt x="218" y="1873"/>
                  <a:pt x="225" y="1869"/>
                </a:cubicBezTo>
                <a:cubicBezTo>
                  <a:pt x="231" y="1873"/>
                  <a:pt x="238" y="1869"/>
                  <a:pt x="244" y="1870"/>
                </a:cubicBezTo>
                <a:cubicBezTo>
                  <a:pt x="249" y="1877"/>
                  <a:pt x="256" y="1872"/>
                  <a:pt x="262" y="1876"/>
                </a:cubicBezTo>
                <a:cubicBezTo>
                  <a:pt x="268" y="1874"/>
                  <a:pt x="273" y="1879"/>
                  <a:pt x="280" y="1877"/>
                </a:cubicBezTo>
                <a:cubicBezTo>
                  <a:pt x="292" y="1885"/>
                  <a:pt x="306" y="1881"/>
                  <a:pt x="318" y="1887"/>
                </a:cubicBezTo>
                <a:cubicBezTo>
                  <a:pt x="325" y="1885"/>
                  <a:pt x="330" y="1890"/>
                  <a:pt x="336" y="1888"/>
                </a:cubicBezTo>
                <a:cubicBezTo>
                  <a:pt x="341" y="1899"/>
                  <a:pt x="349" y="1887"/>
                  <a:pt x="354" y="1894"/>
                </a:cubicBezTo>
                <a:cubicBezTo>
                  <a:pt x="357" y="1892"/>
                  <a:pt x="359" y="1897"/>
                  <a:pt x="362" y="1895"/>
                </a:cubicBezTo>
                <a:cubicBezTo>
                  <a:pt x="366" y="1893"/>
                  <a:pt x="368" y="1900"/>
                  <a:pt x="373" y="1895"/>
                </a:cubicBezTo>
                <a:cubicBezTo>
                  <a:pt x="378" y="1899"/>
                  <a:pt x="384" y="1903"/>
                  <a:pt x="390" y="1901"/>
                </a:cubicBezTo>
                <a:cubicBezTo>
                  <a:pt x="392" y="1904"/>
                  <a:pt x="395" y="1906"/>
                  <a:pt x="398" y="1907"/>
                </a:cubicBezTo>
                <a:cubicBezTo>
                  <a:pt x="402" y="1903"/>
                  <a:pt x="405" y="1907"/>
                  <a:pt x="408" y="1907"/>
                </a:cubicBezTo>
                <a:cubicBezTo>
                  <a:pt x="411" y="1905"/>
                  <a:pt x="414" y="1907"/>
                  <a:pt x="416" y="1908"/>
                </a:cubicBezTo>
                <a:cubicBezTo>
                  <a:pt x="419" y="1912"/>
                  <a:pt x="424" y="1906"/>
                  <a:pt x="426" y="1912"/>
                </a:cubicBezTo>
                <a:cubicBezTo>
                  <a:pt x="440" y="1907"/>
                  <a:pt x="452" y="1915"/>
                  <a:pt x="464" y="1918"/>
                </a:cubicBezTo>
                <a:cubicBezTo>
                  <a:pt x="471" y="1915"/>
                  <a:pt x="476" y="1921"/>
                  <a:pt x="483" y="1919"/>
                </a:cubicBezTo>
                <a:cubicBezTo>
                  <a:pt x="485" y="1921"/>
                  <a:pt x="488" y="1921"/>
                  <a:pt x="491" y="1921"/>
                </a:cubicBezTo>
                <a:cubicBezTo>
                  <a:pt x="495" y="1918"/>
                  <a:pt x="497" y="1926"/>
                  <a:pt x="501" y="1921"/>
                </a:cubicBezTo>
                <a:cubicBezTo>
                  <a:pt x="507" y="1923"/>
                  <a:pt x="513" y="1927"/>
                  <a:pt x="520" y="1922"/>
                </a:cubicBezTo>
                <a:cubicBezTo>
                  <a:pt x="526" y="1924"/>
                  <a:pt x="531" y="1928"/>
                  <a:pt x="538" y="1924"/>
                </a:cubicBezTo>
                <a:cubicBezTo>
                  <a:pt x="550" y="1931"/>
                  <a:pt x="564" y="1923"/>
                  <a:pt x="575" y="1927"/>
                </a:cubicBezTo>
                <a:cubicBezTo>
                  <a:pt x="589" y="1924"/>
                  <a:pt x="603" y="1921"/>
                  <a:pt x="616" y="1924"/>
                </a:cubicBezTo>
                <a:cubicBezTo>
                  <a:pt x="623" y="1917"/>
                  <a:pt x="629" y="1922"/>
                  <a:pt x="630" y="1914"/>
                </a:cubicBezTo>
                <a:cubicBezTo>
                  <a:pt x="634" y="1919"/>
                  <a:pt x="640" y="1915"/>
                  <a:pt x="644" y="1919"/>
                </a:cubicBezTo>
                <a:cubicBezTo>
                  <a:pt x="650" y="1915"/>
                  <a:pt x="656" y="1913"/>
                  <a:pt x="661" y="1914"/>
                </a:cubicBezTo>
                <a:cubicBezTo>
                  <a:pt x="667" y="1910"/>
                  <a:pt x="672" y="1909"/>
                  <a:pt x="677" y="1911"/>
                </a:cubicBezTo>
                <a:cubicBezTo>
                  <a:pt x="681" y="1904"/>
                  <a:pt x="693" y="1911"/>
                  <a:pt x="691" y="1901"/>
                </a:cubicBezTo>
                <a:cubicBezTo>
                  <a:pt x="673" y="1908"/>
                  <a:pt x="657" y="1904"/>
                  <a:pt x="638" y="1916"/>
                </a:cubicBezTo>
                <a:cubicBezTo>
                  <a:pt x="631" y="1904"/>
                  <a:pt x="619" y="1920"/>
                  <a:pt x="612" y="1913"/>
                </a:cubicBezTo>
                <a:cubicBezTo>
                  <a:pt x="605" y="1920"/>
                  <a:pt x="602" y="1914"/>
                  <a:pt x="596" y="1916"/>
                </a:cubicBezTo>
                <a:cubicBezTo>
                  <a:pt x="591" y="1916"/>
                  <a:pt x="586" y="1917"/>
                  <a:pt x="582" y="1915"/>
                </a:cubicBezTo>
                <a:cubicBezTo>
                  <a:pt x="572" y="1919"/>
                  <a:pt x="563" y="1917"/>
                  <a:pt x="554" y="1916"/>
                </a:cubicBezTo>
                <a:cubicBezTo>
                  <a:pt x="550" y="1912"/>
                  <a:pt x="543" y="1923"/>
                  <a:pt x="540" y="1916"/>
                </a:cubicBezTo>
                <a:cubicBezTo>
                  <a:pt x="534" y="1922"/>
                  <a:pt x="531" y="1912"/>
                  <a:pt x="525" y="1919"/>
                </a:cubicBezTo>
                <a:cubicBezTo>
                  <a:pt x="518" y="1912"/>
                  <a:pt x="510" y="1913"/>
                  <a:pt x="503" y="1913"/>
                </a:cubicBezTo>
                <a:cubicBezTo>
                  <a:pt x="500" y="1905"/>
                  <a:pt x="495" y="1911"/>
                  <a:pt x="491" y="1910"/>
                </a:cubicBezTo>
                <a:cubicBezTo>
                  <a:pt x="487" y="1910"/>
                  <a:pt x="483" y="1909"/>
                  <a:pt x="479" y="1908"/>
                </a:cubicBezTo>
                <a:cubicBezTo>
                  <a:pt x="464" y="1902"/>
                  <a:pt x="448" y="1904"/>
                  <a:pt x="432" y="1901"/>
                </a:cubicBezTo>
                <a:cubicBezTo>
                  <a:pt x="424" y="1898"/>
                  <a:pt x="416" y="1892"/>
                  <a:pt x="406" y="1894"/>
                </a:cubicBezTo>
                <a:cubicBezTo>
                  <a:pt x="398" y="1888"/>
                  <a:pt x="388" y="1889"/>
                  <a:pt x="378" y="1888"/>
                </a:cubicBezTo>
                <a:cubicBezTo>
                  <a:pt x="375" y="1879"/>
                  <a:pt x="368" y="1890"/>
                  <a:pt x="365" y="1883"/>
                </a:cubicBezTo>
                <a:cubicBezTo>
                  <a:pt x="361" y="1879"/>
                  <a:pt x="355" y="1883"/>
                  <a:pt x="351" y="1879"/>
                </a:cubicBezTo>
                <a:cubicBezTo>
                  <a:pt x="345" y="1886"/>
                  <a:pt x="342" y="1873"/>
                  <a:pt x="336" y="1878"/>
                </a:cubicBezTo>
                <a:cubicBezTo>
                  <a:pt x="332" y="1878"/>
                  <a:pt x="327" y="1875"/>
                  <a:pt x="323" y="1873"/>
                </a:cubicBezTo>
                <a:cubicBezTo>
                  <a:pt x="313" y="1873"/>
                  <a:pt x="304" y="1871"/>
                  <a:pt x="295" y="1868"/>
                </a:cubicBezTo>
                <a:cubicBezTo>
                  <a:pt x="289" y="1873"/>
                  <a:pt x="286" y="1860"/>
                  <a:pt x="280" y="1867"/>
                </a:cubicBezTo>
                <a:cubicBezTo>
                  <a:pt x="276" y="1862"/>
                  <a:pt x="270" y="1867"/>
                  <a:pt x="266" y="1862"/>
                </a:cubicBezTo>
                <a:cubicBezTo>
                  <a:pt x="261" y="1865"/>
                  <a:pt x="257" y="1862"/>
                  <a:pt x="252" y="1861"/>
                </a:cubicBezTo>
                <a:cubicBezTo>
                  <a:pt x="248" y="1855"/>
                  <a:pt x="241" y="1866"/>
                  <a:pt x="238" y="1857"/>
                </a:cubicBezTo>
                <a:cubicBezTo>
                  <a:pt x="228" y="1856"/>
                  <a:pt x="219" y="1855"/>
                  <a:pt x="210" y="1851"/>
                </a:cubicBezTo>
                <a:cubicBezTo>
                  <a:pt x="199" y="1853"/>
                  <a:pt x="189" y="1851"/>
                  <a:pt x="179" y="1849"/>
                </a:cubicBezTo>
                <a:cubicBezTo>
                  <a:pt x="178" y="1849"/>
                  <a:pt x="178" y="1849"/>
                  <a:pt x="177" y="1849"/>
                </a:cubicBezTo>
                <a:cubicBezTo>
                  <a:pt x="172" y="1849"/>
                  <a:pt x="167" y="1848"/>
                  <a:pt x="162" y="1849"/>
                </a:cubicBezTo>
                <a:cubicBezTo>
                  <a:pt x="162" y="1849"/>
                  <a:pt x="161" y="1849"/>
                  <a:pt x="160" y="1850"/>
                </a:cubicBezTo>
                <a:cubicBezTo>
                  <a:pt x="158" y="1851"/>
                  <a:pt x="156" y="1850"/>
                  <a:pt x="154" y="1849"/>
                </a:cubicBezTo>
                <a:cubicBezTo>
                  <a:pt x="153" y="1849"/>
                  <a:pt x="153" y="1848"/>
                  <a:pt x="152" y="1848"/>
                </a:cubicBezTo>
                <a:cubicBezTo>
                  <a:pt x="149" y="1849"/>
                  <a:pt x="144" y="1848"/>
                  <a:pt x="146" y="1845"/>
                </a:cubicBezTo>
                <a:cubicBezTo>
                  <a:pt x="151" y="1847"/>
                  <a:pt x="157" y="1843"/>
                  <a:pt x="162" y="1842"/>
                </a:cubicBezTo>
                <a:cubicBezTo>
                  <a:pt x="167" y="1844"/>
                  <a:pt x="173" y="1840"/>
                  <a:pt x="179" y="1841"/>
                </a:cubicBezTo>
                <a:cubicBezTo>
                  <a:pt x="189" y="1843"/>
                  <a:pt x="202" y="1837"/>
                  <a:pt x="212" y="1843"/>
                </a:cubicBezTo>
                <a:cubicBezTo>
                  <a:pt x="218" y="1836"/>
                  <a:pt x="221" y="1847"/>
                  <a:pt x="227" y="1840"/>
                </a:cubicBezTo>
                <a:cubicBezTo>
                  <a:pt x="231" y="1846"/>
                  <a:pt x="238" y="1841"/>
                  <a:pt x="243" y="1843"/>
                </a:cubicBezTo>
                <a:cubicBezTo>
                  <a:pt x="248" y="1846"/>
                  <a:pt x="254" y="1842"/>
                  <a:pt x="260" y="1842"/>
                </a:cubicBezTo>
                <a:cubicBezTo>
                  <a:pt x="265" y="1845"/>
                  <a:pt x="270" y="1846"/>
                  <a:pt x="276" y="1845"/>
                </a:cubicBezTo>
                <a:cubicBezTo>
                  <a:pt x="294" y="1845"/>
                  <a:pt x="312" y="1847"/>
                  <a:pt x="330" y="1849"/>
                </a:cubicBezTo>
                <a:cubicBezTo>
                  <a:pt x="355" y="1852"/>
                  <a:pt x="379" y="1858"/>
                  <a:pt x="404" y="1864"/>
                </a:cubicBezTo>
                <a:cubicBezTo>
                  <a:pt x="416" y="1857"/>
                  <a:pt x="424" y="1870"/>
                  <a:pt x="436" y="1860"/>
                </a:cubicBezTo>
                <a:cubicBezTo>
                  <a:pt x="442" y="1863"/>
                  <a:pt x="447" y="1868"/>
                  <a:pt x="453" y="1869"/>
                </a:cubicBezTo>
                <a:cubicBezTo>
                  <a:pt x="458" y="1867"/>
                  <a:pt x="462" y="1870"/>
                  <a:pt x="468" y="1866"/>
                </a:cubicBezTo>
                <a:cubicBezTo>
                  <a:pt x="472" y="1872"/>
                  <a:pt x="477" y="1871"/>
                  <a:pt x="482" y="1871"/>
                </a:cubicBezTo>
                <a:cubicBezTo>
                  <a:pt x="493" y="1869"/>
                  <a:pt x="501" y="1878"/>
                  <a:pt x="513" y="1871"/>
                </a:cubicBezTo>
                <a:cubicBezTo>
                  <a:pt x="517" y="1875"/>
                  <a:pt x="523" y="1871"/>
                  <a:pt x="527" y="1875"/>
                </a:cubicBezTo>
                <a:cubicBezTo>
                  <a:pt x="530" y="1874"/>
                  <a:pt x="533" y="1872"/>
                  <a:pt x="535" y="1877"/>
                </a:cubicBezTo>
                <a:cubicBezTo>
                  <a:pt x="538" y="1876"/>
                  <a:pt x="542" y="1872"/>
                  <a:pt x="544" y="1875"/>
                </a:cubicBezTo>
                <a:cubicBezTo>
                  <a:pt x="548" y="1876"/>
                  <a:pt x="553" y="1875"/>
                  <a:pt x="558" y="1875"/>
                </a:cubicBezTo>
                <a:cubicBezTo>
                  <a:pt x="562" y="1874"/>
                  <a:pt x="574" y="1879"/>
                  <a:pt x="572" y="1870"/>
                </a:cubicBezTo>
                <a:cubicBezTo>
                  <a:pt x="564" y="1878"/>
                  <a:pt x="560" y="1869"/>
                  <a:pt x="553" y="1868"/>
                </a:cubicBezTo>
                <a:cubicBezTo>
                  <a:pt x="546" y="1869"/>
                  <a:pt x="539" y="1870"/>
                  <a:pt x="533" y="1868"/>
                </a:cubicBezTo>
                <a:cubicBezTo>
                  <a:pt x="519" y="1867"/>
                  <a:pt x="505" y="1865"/>
                  <a:pt x="491" y="1864"/>
                </a:cubicBezTo>
                <a:cubicBezTo>
                  <a:pt x="479" y="1859"/>
                  <a:pt x="466" y="1861"/>
                  <a:pt x="453" y="1859"/>
                </a:cubicBezTo>
                <a:cubicBezTo>
                  <a:pt x="447" y="1854"/>
                  <a:pt x="440" y="1855"/>
                  <a:pt x="433" y="1855"/>
                </a:cubicBezTo>
                <a:cubicBezTo>
                  <a:pt x="427" y="1849"/>
                  <a:pt x="419" y="1856"/>
                  <a:pt x="413" y="1851"/>
                </a:cubicBezTo>
                <a:cubicBezTo>
                  <a:pt x="410" y="1852"/>
                  <a:pt x="407" y="1851"/>
                  <a:pt x="405" y="1849"/>
                </a:cubicBezTo>
                <a:cubicBezTo>
                  <a:pt x="404" y="1849"/>
                  <a:pt x="404" y="1849"/>
                  <a:pt x="404" y="1849"/>
                </a:cubicBezTo>
                <a:cubicBezTo>
                  <a:pt x="401" y="1846"/>
                  <a:pt x="397" y="1851"/>
                  <a:pt x="395" y="1846"/>
                </a:cubicBezTo>
                <a:cubicBezTo>
                  <a:pt x="387" y="1852"/>
                  <a:pt x="382" y="1843"/>
                  <a:pt x="374" y="1846"/>
                </a:cubicBezTo>
                <a:cubicBezTo>
                  <a:pt x="360" y="1844"/>
                  <a:pt x="347" y="1840"/>
                  <a:pt x="334" y="1838"/>
                </a:cubicBezTo>
                <a:cubicBezTo>
                  <a:pt x="331" y="1835"/>
                  <a:pt x="327" y="1839"/>
                  <a:pt x="323" y="1838"/>
                </a:cubicBezTo>
                <a:cubicBezTo>
                  <a:pt x="320" y="1835"/>
                  <a:pt x="317" y="1835"/>
                  <a:pt x="313" y="1838"/>
                </a:cubicBezTo>
                <a:cubicBezTo>
                  <a:pt x="308" y="1827"/>
                  <a:pt x="299" y="1838"/>
                  <a:pt x="293" y="1834"/>
                </a:cubicBezTo>
                <a:cubicBezTo>
                  <a:pt x="278" y="1838"/>
                  <a:pt x="266" y="1828"/>
                  <a:pt x="251" y="1834"/>
                </a:cubicBezTo>
                <a:cubicBezTo>
                  <a:pt x="248" y="1826"/>
                  <a:pt x="243" y="1832"/>
                  <a:pt x="240" y="1828"/>
                </a:cubicBezTo>
                <a:cubicBezTo>
                  <a:pt x="233" y="1835"/>
                  <a:pt x="232" y="1825"/>
                  <a:pt x="232" y="1822"/>
                </a:cubicBezTo>
                <a:cubicBezTo>
                  <a:pt x="228" y="1829"/>
                  <a:pt x="222" y="1831"/>
                  <a:pt x="215" y="1827"/>
                </a:cubicBezTo>
                <a:cubicBezTo>
                  <a:pt x="206" y="1831"/>
                  <a:pt x="199" y="1829"/>
                  <a:pt x="191" y="1829"/>
                </a:cubicBezTo>
                <a:cubicBezTo>
                  <a:pt x="176" y="1831"/>
                  <a:pt x="161" y="1832"/>
                  <a:pt x="147" y="1830"/>
                </a:cubicBezTo>
                <a:cubicBezTo>
                  <a:pt x="142" y="1832"/>
                  <a:pt x="136" y="1836"/>
                  <a:pt x="132" y="1834"/>
                </a:cubicBezTo>
                <a:cubicBezTo>
                  <a:pt x="127" y="1835"/>
                  <a:pt x="121" y="1839"/>
                  <a:pt x="117" y="1837"/>
                </a:cubicBezTo>
                <a:cubicBezTo>
                  <a:pt x="107" y="1834"/>
                  <a:pt x="96" y="1842"/>
                  <a:pt x="87" y="1840"/>
                </a:cubicBezTo>
                <a:cubicBezTo>
                  <a:pt x="76" y="1845"/>
                  <a:pt x="67" y="1843"/>
                  <a:pt x="56" y="1846"/>
                </a:cubicBezTo>
                <a:cubicBezTo>
                  <a:pt x="47" y="1841"/>
                  <a:pt x="34" y="1852"/>
                  <a:pt x="25" y="1846"/>
                </a:cubicBezTo>
                <a:cubicBezTo>
                  <a:pt x="32" y="1846"/>
                  <a:pt x="40" y="1839"/>
                  <a:pt x="48" y="1838"/>
                </a:cubicBezTo>
                <a:cubicBezTo>
                  <a:pt x="54" y="1841"/>
                  <a:pt x="63" y="1830"/>
                  <a:pt x="69" y="1834"/>
                </a:cubicBezTo>
                <a:cubicBezTo>
                  <a:pt x="83" y="1823"/>
                  <a:pt x="95" y="1823"/>
                  <a:pt x="108" y="1819"/>
                </a:cubicBezTo>
                <a:cubicBezTo>
                  <a:pt x="121" y="1811"/>
                  <a:pt x="132" y="1814"/>
                  <a:pt x="146" y="1807"/>
                </a:cubicBezTo>
                <a:cubicBezTo>
                  <a:pt x="150" y="1812"/>
                  <a:pt x="158" y="1801"/>
                  <a:pt x="162" y="1810"/>
                </a:cubicBezTo>
                <a:cubicBezTo>
                  <a:pt x="169" y="1805"/>
                  <a:pt x="175" y="1805"/>
                  <a:pt x="182" y="1804"/>
                </a:cubicBezTo>
                <a:cubicBezTo>
                  <a:pt x="188" y="1804"/>
                  <a:pt x="193" y="1808"/>
                  <a:pt x="201" y="1801"/>
                </a:cubicBezTo>
                <a:cubicBezTo>
                  <a:pt x="206" y="1806"/>
                  <a:pt x="214" y="1800"/>
                  <a:pt x="220" y="1799"/>
                </a:cubicBezTo>
                <a:cubicBezTo>
                  <a:pt x="226" y="1801"/>
                  <a:pt x="232" y="1805"/>
                  <a:pt x="239" y="1800"/>
                </a:cubicBezTo>
                <a:cubicBezTo>
                  <a:pt x="242" y="1804"/>
                  <a:pt x="246" y="1798"/>
                  <a:pt x="248" y="1804"/>
                </a:cubicBezTo>
                <a:cubicBezTo>
                  <a:pt x="252" y="1801"/>
                  <a:pt x="256" y="1800"/>
                  <a:pt x="260" y="1800"/>
                </a:cubicBezTo>
                <a:cubicBezTo>
                  <a:pt x="272" y="1804"/>
                  <a:pt x="286" y="1799"/>
                  <a:pt x="299" y="1802"/>
                </a:cubicBezTo>
                <a:cubicBezTo>
                  <a:pt x="301" y="1804"/>
                  <a:pt x="305" y="1802"/>
                  <a:pt x="308" y="1799"/>
                </a:cubicBezTo>
                <a:cubicBezTo>
                  <a:pt x="311" y="1802"/>
                  <a:pt x="314" y="1802"/>
                  <a:pt x="318" y="1799"/>
                </a:cubicBezTo>
                <a:cubicBezTo>
                  <a:pt x="324" y="1804"/>
                  <a:pt x="332" y="1801"/>
                  <a:pt x="338" y="1803"/>
                </a:cubicBezTo>
                <a:cubicBezTo>
                  <a:pt x="345" y="1802"/>
                  <a:pt x="352" y="1800"/>
                  <a:pt x="357" y="1805"/>
                </a:cubicBezTo>
                <a:cubicBezTo>
                  <a:pt x="365" y="1800"/>
                  <a:pt x="371" y="1804"/>
                  <a:pt x="378" y="1805"/>
                </a:cubicBezTo>
                <a:cubicBezTo>
                  <a:pt x="392" y="1800"/>
                  <a:pt x="403" y="1809"/>
                  <a:pt x="417" y="1806"/>
                </a:cubicBezTo>
                <a:cubicBezTo>
                  <a:pt x="423" y="1808"/>
                  <a:pt x="429" y="1812"/>
                  <a:pt x="436" y="1808"/>
                </a:cubicBezTo>
                <a:cubicBezTo>
                  <a:pt x="441" y="1817"/>
                  <a:pt x="450" y="1808"/>
                  <a:pt x="455" y="1815"/>
                </a:cubicBezTo>
                <a:cubicBezTo>
                  <a:pt x="469" y="1811"/>
                  <a:pt x="481" y="1820"/>
                  <a:pt x="495" y="1817"/>
                </a:cubicBezTo>
                <a:cubicBezTo>
                  <a:pt x="501" y="1820"/>
                  <a:pt x="508" y="1821"/>
                  <a:pt x="515" y="1821"/>
                </a:cubicBezTo>
                <a:cubicBezTo>
                  <a:pt x="522" y="1821"/>
                  <a:pt x="528" y="1825"/>
                  <a:pt x="536" y="1821"/>
                </a:cubicBezTo>
                <a:cubicBezTo>
                  <a:pt x="541" y="1828"/>
                  <a:pt x="548" y="1826"/>
                  <a:pt x="555" y="1829"/>
                </a:cubicBezTo>
                <a:cubicBezTo>
                  <a:pt x="558" y="1832"/>
                  <a:pt x="562" y="1826"/>
                  <a:pt x="565" y="1833"/>
                </a:cubicBezTo>
                <a:cubicBezTo>
                  <a:pt x="568" y="1831"/>
                  <a:pt x="571" y="1834"/>
                  <a:pt x="575" y="1833"/>
                </a:cubicBezTo>
                <a:cubicBezTo>
                  <a:pt x="589" y="1836"/>
                  <a:pt x="603" y="1842"/>
                  <a:pt x="617" y="1843"/>
                </a:cubicBezTo>
                <a:cubicBezTo>
                  <a:pt x="620" y="1845"/>
                  <a:pt x="623" y="1846"/>
                  <a:pt x="627" y="1843"/>
                </a:cubicBezTo>
                <a:cubicBezTo>
                  <a:pt x="630" y="1848"/>
                  <a:pt x="634" y="1846"/>
                  <a:pt x="637" y="1847"/>
                </a:cubicBezTo>
                <a:cubicBezTo>
                  <a:pt x="642" y="1847"/>
                  <a:pt x="648" y="1847"/>
                  <a:pt x="653" y="1849"/>
                </a:cubicBezTo>
                <a:cubicBezTo>
                  <a:pt x="654" y="1850"/>
                  <a:pt x="656" y="1850"/>
                  <a:pt x="657" y="1851"/>
                </a:cubicBezTo>
                <a:cubicBezTo>
                  <a:pt x="671" y="1855"/>
                  <a:pt x="687" y="1847"/>
                  <a:pt x="700" y="1857"/>
                </a:cubicBezTo>
                <a:cubicBezTo>
                  <a:pt x="714" y="1849"/>
                  <a:pt x="725" y="1857"/>
                  <a:pt x="738" y="1852"/>
                </a:cubicBezTo>
                <a:cubicBezTo>
                  <a:pt x="744" y="1854"/>
                  <a:pt x="752" y="1847"/>
                  <a:pt x="757" y="1854"/>
                </a:cubicBezTo>
                <a:cubicBezTo>
                  <a:pt x="760" y="1852"/>
                  <a:pt x="763" y="1849"/>
                  <a:pt x="766" y="1851"/>
                </a:cubicBezTo>
                <a:cubicBezTo>
                  <a:pt x="767" y="1850"/>
                  <a:pt x="769" y="1849"/>
                  <a:pt x="770" y="1849"/>
                </a:cubicBezTo>
                <a:cubicBezTo>
                  <a:pt x="772" y="1849"/>
                  <a:pt x="774" y="1849"/>
                  <a:pt x="773" y="1846"/>
                </a:cubicBezTo>
                <a:cubicBezTo>
                  <a:pt x="761" y="1847"/>
                  <a:pt x="749" y="1845"/>
                  <a:pt x="737" y="1846"/>
                </a:cubicBezTo>
                <a:cubicBezTo>
                  <a:pt x="725" y="1849"/>
                  <a:pt x="714" y="1842"/>
                  <a:pt x="701" y="1849"/>
                </a:cubicBezTo>
                <a:cubicBezTo>
                  <a:pt x="696" y="1846"/>
                  <a:pt x="690" y="1842"/>
                  <a:pt x="684" y="1844"/>
                </a:cubicBezTo>
                <a:cubicBezTo>
                  <a:pt x="677" y="1842"/>
                  <a:pt x="669" y="1846"/>
                  <a:pt x="663" y="1840"/>
                </a:cubicBezTo>
                <a:cubicBezTo>
                  <a:pt x="660" y="1841"/>
                  <a:pt x="657" y="1843"/>
                  <a:pt x="655" y="1838"/>
                </a:cubicBezTo>
                <a:cubicBezTo>
                  <a:pt x="652" y="1839"/>
                  <a:pt x="648" y="1839"/>
                  <a:pt x="645" y="1838"/>
                </a:cubicBezTo>
                <a:cubicBezTo>
                  <a:pt x="638" y="1837"/>
                  <a:pt x="632" y="1832"/>
                  <a:pt x="625" y="1834"/>
                </a:cubicBezTo>
                <a:cubicBezTo>
                  <a:pt x="618" y="1836"/>
                  <a:pt x="613" y="1832"/>
                  <a:pt x="607" y="1829"/>
                </a:cubicBezTo>
                <a:cubicBezTo>
                  <a:pt x="599" y="1834"/>
                  <a:pt x="594" y="1822"/>
                  <a:pt x="586" y="1829"/>
                </a:cubicBezTo>
                <a:cubicBezTo>
                  <a:pt x="582" y="1820"/>
                  <a:pt x="574" y="1826"/>
                  <a:pt x="569" y="1823"/>
                </a:cubicBezTo>
                <a:cubicBezTo>
                  <a:pt x="562" y="1822"/>
                  <a:pt x="556" y="1816"/>
                  <a:pt x="549" y="1815"/>
                </a:cubicBezTo>
                <a:cubicBezTo>
                  <a:pt x="541" y="1817"/>
                  <a:pt x="535" y="1811"/>
                  <a:pt x="527" y="1813"/>
                </a:cubicBezTo>
                <a:cubicBezTo>
                  <a:pt x="523" y="1808"/>
                  <a:pt x="518" y="1816"/>
                  <a:pt x="515" y="1810"/>
                </a:cubicBezTo>
                <a:cubicBezTo>
                  <a:pt x="511" y="1810"/>
                  <a:pt x="507" y="1809"/>
                  <a:pt x="503" y="1808"/>
                </a:cubicBezTo>
                <a:cubicBezTo>
                  <a:pt x="498" y="1809"/>
                  <a:pt x="494" y="1809"/>
                  <a:pt x="490" y="1810"/>
                </a:cubicBezTo>
                <a:cubicBezTo>
                  <a:pt x="487" y="1804"/>
                  <a:pt x="483" y="1803"/>
                  <a:pt x="478" y="1807"/>
                </a:cubicBezTo>
                <a:cubicBezTo>
                  <a:pt x="474" y="1807"/>
                  <a:pt x="471" y="1799"/>
                  <a:pt x="466" y="1805"/>
                </a:cubicBezTo>
                <a:cubicBezTo>
                  <a:pt x="461" y="1804"/>
                  <a:pt x="459" y="1797"/>
                  <a:pt x="453" y="1803"/>
                </a:cubicBezTo>
                <a:cubicBezTo>
                  <a:pt x="447" y="1798"/>
                  <a:pt x="438" y="1801"/>
                  <a:pt x="432" y="1796"/>
                </a:cubicBezTo>
                <a:cubicBezTo>
                  <a:pt x="422" y="1801"/>
                  <a:pt x="416" y="1789"/>
                  <a:pt x="407" y="1796"/>
                </a:cubicBezTo>
                <a:cubicBezTo>
                  <a:pt x="391" y="1789"/>
                  <a:pt x="374" y="1794"/>
                  <a:pt x="358" y="1790"/>
                </a:cubicBezTo>
                <a:cubicBezTo>
                  <a:pt x="350" y="1790"/>
                  <a:pt x="341" y="1795"/>
                  <a:pt x="335" y="1788"/>
                </a:cubicBezTo>
                <a:cubicBezTo>
                  <a:pt x="326" y="1793"/>
                  <a:pt x="318" y="1791"/>
                  <a:pt x="310" y="1787"/>
                </a:cubicBezTo>
                <a:cubicBezTo>
                  <a:pt x="305" y="1795"/>
                  <a:pt x="302" y="1787"/>
                  <a:pt x="297" y="1789"/>
                </a:cubicBezTo>
                <a:cubicBezTo>
                  <a:pt x="294" y="1785"/>
                  <a:pt x="288" y="1793"/>
                  <a:pt x="285" y="1790"/>
                </a:cubicBezTo>
                <a:cubicBezTo>
                  <a:pt x="281" y="1788"/>
                  <a:pt x="276" y="1789"/>
                  <a:pt x="272" y="1792"/>
                </a:cubicBezTo>
                <a:cubicBezTo>
                  <a:pt x="270" y="1781"/>
                  <a:pt x="263" y="1796"/>
                  <a:pt x="260" y="1790"/>
                </a:cubicBezTo>
                <a:cubicBezTo>
                  <a:pt x="243" y="1792"/>
                  <a:pt x="228" y="1786"/>
                  <a:pt x="211" y="1791"/>
                </a:cubicBezTo>
                <a:cubicBezTo>
                  <a:pt x="204" y="1787"/>
                  <a:pt x="194" y="1796"/>
                  <a:pt x="186" y="1790"/>
                </a:cubicBezTo>
                <a:cubicBezTo>
                  <a:pt x="181" y="1794"/>
                  <a:pt x="177" y="1796"/>
                  <a:pt x="174" y="1792"/>
                </a:cubicBezTo>
                <a:cubicBezTo>
                  <a:pt x="171" y="1796"/>
                  <a:pt x="160" y="1794"/>
                  <a:pt x="166" y="1790"/>
                </a:cubicBezTo>
                <a:cubicBezTo>
                  <a:pt x="173" y="1785"/>
                  <a:pt x="178" y="1789"/>
                  <a:pt x="185" y="1788"/>
                </a:cubicBezTo>
                <a:cubicBezTo>
                  <a:pt x="192" y="1783"/>
                  <a:pt x="198" y="1786"/>
                  <a:pt x="204" y="1785"/>
                </a:cubicBezTo>
                <a:cubicBezTo>
                  <a:pt x="211" y="1780"/>
                  <a:pt x="216" y="1786"/>
                  <a:pt x="223" y="1783"/>
                </a:cubicBezTo>
                <a:cubicBezTo>
                  <a:pt x="229" y="1789"/>
                  <a:pt x="238" y="1779"/>
                  <a:pt x="245" y="1779"/>
                </a:cubicBezTo>
                <a:cubicBezTo>
                  <a:pt x="257" y="1782"/>
                  <a:pt x="270" y="1778"/>
                  <a:pt x="282" y="1782"/>
                </a:cubicBezTo>
                <a:cubicBezTo>
                  <a:pt x="292" y="1776"/>
                  <a:pt x="300" y="1775"/>
                  <a:pt x="308" y="1778"/>
                </a:cubicBezTo>
                <a:cubicBezTo>
                  <a:pt x="318" y="1770"/>
                  <a:pt x="324" y="1780"/>
                  <a:pt x="334" y="1775"/>
                </a:cubicBezTo>
                <a:cubicBezTo>
                  <a:pt x="349" y="1779"/>
                  <a:pt x="367" y="1775"/>
                  <a:pt x="383" y="1780"/>
                </a:cubicBezTo>
                <a:cubicBezTo>
                  <a:pt x="399" y="1781"/>
                  <a:pt x="416" y="1781"/>
                  <a:pt x="432" y="1786"/>
                </a:cubicBezTo>
                <a:cubicBezTo>
                  <a:pt x="437" y="1778"/>
                  <a:pt x="439" y="1792"/>
                  <a:pt x="445" y="1784"/>
                </a:cubicBezTo>
                <a:cubicBezTo>
                  <a:pt x="448" y="1789"/>
                  <a:pt x="454" y="1780"/>
                  <a:pt x="457" y="1787"/>
                </a:cubicBezTo>
                <a:cubicBezTo>
                  <a:pt x="461" y="1786"/>
                  <a:pt x="465" y="1786"/>
                  <a:pt x="469" y="1789"/>
                </a:cubicBezTo>
                <a:cubicBezTo>
                  <a:pt x="475" y="1797"/>
                  <a:pt x="473" y="1778"/>
                  <a:pt x="478" y="1786"/>
                </a:cubicBezTo>
                <a:cubicBezTo>
                  <a:pt x="485" y="1791"/>
                  <a:pt x="493" y="1792"/>
                  <a:pt x="502" y="1791"/>
                </a:cubicBezTo>
                <a:cubicBezTo>
                  <a:pt x="505" y="1794"/>
                  <a:pt x="509" y="1795"/>
                  <a:pt x="514" y="1794"/>
                </a:cubicBezTo>
                <a:cubicBezTo>
                  <a:pt x="519" y="1806"/>
                  <a:pt x="521" y="1787"/>
                  <a:pt x="524" y="1793"/>
                </a:cubicBezTo>
                <a:cubicBezTo>
                  <a:pt x="527" y="1805"/>
                  <a:pt x="534" y="1794"/>
                  <a:pt x="537" y="1802"/>
                </a:cubicBezTo>
                <a:cubicBezTo>
                  <a:pt x="543" y="1802"/>
                  <a:pt x="548" y="1803"/>
                  <a:pt x="554" y="1801"/>
                </a:cubicBezTo>
                <a:cubicBezTo>
                  <a:pt x="558" y="1807"/>
                  <a:pt x="564" y="1808"/>
                  <a:pt x="570" y="1805"/>
                </a:cubicBezTo>
                <a:cubicBezTo>
                  <a:pt x="574" y="1815"/>
                  <a:pt x="582" y="1802"/>
                  <a:pt x="585" y="1812"/>
                </a:cubicBezTo>
                <a:cubicBezTo>
                  <a:pt x="592" y="1810"/>
                  <a:pt x="598" y="1810"/>
                  <a:pt x="603" y="1817"/>
                </a:cubicBezTo>
                <a:cubicBezTo>
                  <a:pt x="613" y="1810"/>
                  <a:pt x="620" y="1823"/>
                  <a:pt x="630" y="1816"/>
                </a:cubicBezTo>
                <a:cubicBezTo>
                  <a:pt x="632" y="1820"/>
                  <a:pt x="634" y="1819"/>
                  <a:pt x="636" y="1820"/>
                </a:cubicBezTo>
                <a:cubicBezTo>
                  <a:pt x="638" y="1820"/>
                  <a:pt x="642" y="1820"/>
                  <a:pt x="644" y="1821"/>
                </a:cubicBezTo>
                <a:cubicBezTo>
                  <a:pt x="649" y="1819"/>
                  <a:pt x="653" y="1824"/>
                  <a:pt x="659" y="1822"/>
                </a:cubicBezTo>
                <a:cubicBezTo>
                  <a:pt x="667" y="1827"/>
                  <a:pt x="676" y="1825"/>
                  <a:pt x="685" y="1825"/>
                </a:cubicBezTo>
                <a:cubicBezTo>
                  <a:pt x="694" y="1828"/>
                  <a:pt x="704" y="1829"/>
                  <a:pt x="714" y="1826"/>
                </a:cubicBezTo>
                <a:cubicBezTo>
                  <a:pt x="717" y="1824"/>
                  <a:pt x="714" y="1823"/>
                  <a:pt x="711" y="1822"/>
                </a:cubicBezTo>
                <a:cubicBezTo>
                  <a:pt x="707" y="1823"/>
                  <a:pt x="704" y="1820"/>
                  <a:pt x="700" y="1822"/>
                </a:cubicBezTo>
                <a:cubicBezTo>
                  <a:pt x="694" y="1819"/>
                  <a:pt x="687" y="1817"/>
                  <a:pt x="680" y="1818"/>
                </a:cubicBezTo>
                <a:cubicBezTo>
                  <a:pt x="667" y="1816"/>
                  <a:pt x="655" y="1812"/>
                  <a:pt x="641" y="1816"/>
                </a:cubicBezTo>
                <a:cubicBezTo>
                  <a:pt x="635" y="1809"/>
                  <a:pt x="628" y="1811"/>
                  <a:pt x="622" y="1808"/>
                </a:cubicBezTo>
                <a:cubicBezTo>
                  <a:pt x="618" y="1811"/>
                  <a:pt x="616" y="1803"/>
                  <a:pt x="611" y="1808"/>
                </a:cubicBezTo>
                <a:cubicBezTo>
                  <a:pt x="608" y="1804"/>
                  <a:pt x="602" y="1810"/>
                  <a:pt x="600" y="1802"/>
                </a:cubicBezTo>
                <a:cubicBezTo>
                  <a:pt x="592" y="1805"/>
                  <a:pt x="585" y="1801"/>
                  <a:pt x="577" y="1800"/>
                </a:cubicBezTo>
                <a:cubicBezTo>
                  <a:pt x="573" y="1802"/>
                  <a:pt x="571" y="1795"/>
                  <a:pt x="567" y="1800"/>
                </a:cubicBezTo>
                <a:cubicBezTo>
                  <a:pt x="564" y="1790"/>
                  <a:pt x="559" y="1796"/>
                  <a:pt x="556" y="1793"/>
                </a:cubicBezTo>
                <a:cubicBezTo>
                  <a:pt x="541" y="1791"/>
                  <a:pt x="527" y="1788"/>
                  <a:pt x="514" y="1783"/>
                </a:cubicBezTo>
                <a:cubicBezTo>
                  <a:pt x="498" y="1784"/>
                  <a:pt x="484" y="1778"/>
                  <a:pt x="469" y="1774"/>
                </a:cubicBezTo>
                <a:cubicBezTo>
                  <a:pt x="456" y="1777"/>
                  <a:pt x="444" y="1770"/>
                  <a:pt x="430" y="1773"/>
                </a:cubicBezTo>
                <a:cubicBezTo>
                  <a:pt x="417" y="1772"/>
                  <a:pt x="404" y="1771"/>
                  <a:pt x="391" y="1767"/>
                </a:cubicBezTo>
                <a:cubicBezTo>
                  <a:pt x="379" y="1765"/>
                  <a:pt x="365" y="1767"/>
                  <a:pt x="353" y="1762"/>
                </a:cubicBezTo>
                <a:cubicBezTo>
                  <a:pt x="339" y="1766"/>
                  <a:pt x="327" y="1761"/>
                  <a:pt x="313" y="1765"/>
                </a:cubicBezTo>
                <a:cubicBezTo>
                  <a:pt x="300" y="1761"/>
                  <a:pt x="286" y="1765"/>
                  <a:pt x="272" y="1767"/>
                </a:cubicBezTo>
                <a:cubicBezTo>
                  <a:pt x="266" y="1769"/>
                  <a:pt x="260" y="1767"/>
                  <a:pt x="254" y="1766"/>
                </a:cubicBezTo>
                <a:cubicBezTo>
                  <a:pt x="250" y="1768"/>
                  <a:pt x="246" y="1772"/>
                  <a:pt x="243" y="1766"/>
                </a:cubicBezTo>
                <a:cubicBezTo>
                  <a:pt x="239" y="1769"/>
                  <a:pt x="236" y="1770"/>
                  <a:pt x="232" y="1770"/>
                </a:cubicBezTo>
                <a:cubicBezTo>
                  <a:pt x="225" y="1772"/>
                  <a:pt x="221" y="1764"/>
                  <a:pt x="213" y="1772"/>
                </a:cubicBezTo>
                <a:cubicBezTo>
                  <a:pt x="207" y="1769"/>
                  <a:pt x="199" y="1774"/>
                  <a:pt x="192" y="1772"/>
                </a:cubicBezTo>
                <a:cubicBezTo>
                  <a:pt x="184" y="1778"/>
                  <a:pt x="179" y="1770"/>
                  <a:pt x="170" y="1776"/>
                </a:cubicBezTo>
                <a:cubicBezTo>
                  <a:pt x="164" y="1775"/>
                  <a:pt x="155" y="1786"/>
                  <a:pt x="149" y="1777"/>
                </a:cubicBezTo>
                <a:cubicBezTo>
                  <a:pt x="162" y="1777"/>
                  <a:pt x="167" y="1763"/>
                  <a:pt x="174" y="1756"/>
                </a:cubicBezTo>
                <a:cubicBezTo>
                  <a:pt x="185" y="1763"/>
                  <a:pt x="199" y="1749"/>
                  <a:pt x="210" y="1753"/>
                </a:cubicBezTo>
                <a:cubicBezTo>
                  <a:pt x="208" y="1744"/>
                  <a:pt x="220" y="1750"/>
                  <a:pt x="225" y="1743"/>
                </a:cubicBezTo>
                <a:cubicBezTo>
                  <a:pt x="230" y="1746"/>
                  <a:pt x="236" y="1741"/>
                  <a:pt x="241" y="1746"/>
                </a:cubicBezTo>
                <a:cubicBezTo>
                  <a:pt x="244" y="1750"/>
                  <a:pt x="249" y="1739"/>
                  <a:pt x="256" y="1743"/>
                </a:cubicBezTo>
                <a:cubicBezTo>
                  <a:pt x="259" y="1745"/>
                  <a:pt x="261" y="1745"/>
                  <a:pt x="264" y="1745"/>
                </a:cubicBezTo>
                <a:cubicBezTo>
                  <a:pt x="268" y="1741"/>
                  <a:pt x="271" y="1745"/>
                  <a:pt x="275" y="1745"/>
                </a:cubicBezTo>
                <a:cubicBezTo>
                  <a:pt x="282" y="1741"/>
                  <a:pt x="288" y="1742"/>
                  <a:pt x="295" y="1738"/>
                </a:cubicBezTo>
                <a:cubicBezTo>
                  <a:pt x="297" y="1746"/>
                  <a:pt x="303" y="1739"/>
                  <a:pt x="307" y="1741"/>
                </a:cubicBezTo>
                <a:cubicBezTo>
                  <a:pt x="311" y="1745"/>
                  <a:pt x="317" y="1741"/>
                  <a:pt x="321" y="1741"/>
                </a:cubicBezTo>
                <a:cubicBezTo>
                  <a:pt x="330" y="1745"/>
                  <a:pt x="342" y="1733"/>
                  <a:pt x="350" y="1743"/>
                </a:cubicBezTo>
                <a:cubicBezTo>
                  <a:pt x="369" y="1741"/>
                  <a:pt x="388" y="1743"/>
                  <a:pt x="407" y="1743"/>
                </a:cubicBezTo>
                <a:cubicBezTo>
                  <a:pt x="415" y="1745"/>
                  <a:pt x="424" y="1748"/>
                  <a:pt x="433" y="1746"/>
                </a:cubicBezTo>
                <a:cubicBezTo>
                  <a:pt x="435" y="1748"/>
                  <a:pt x="437" y="1748"/>
                  <a:pt x="440" y="1746"/>
                </a:cubicBezTo>
                <a:cubicBezTo>
                  <a:pt x="442" y="1748"/>
                  <a:pt x="444" y="1751"/>
                  <a:pt x="448" y="1747"/>
                </a:cubicBezTo>
                <a:cubicBezTo>
                  <a:pt x="452" y="1749"/>
                  <a:pt x="456" y="1752"/>
                  <a:pt x="461" y="1752"/>
                </a:cubicBezTo>
                <a:cubicBezTo>
                  <a:pt x="466" y="1751"/>
                  <a:pt x="470" y="1752"/>
                  <a:pt x="473" y="1754"/>
                </a:cubicBezTo>
                <a:cubicBezTo>
                  <a:pt x="477" y="1758"/>
                  <a:pt x="484" y="1750"/>
                  <a:pt x="487" y="1759"/>
                </a:cubicBezTo>
                <a:cubicBezTo>
                  <a:pt x="492" y="1759"/>
                  <a:pt x="497" y="1758"/>
                  <a:pt x="501" y="1764"/>
                </a:cubicBezTo>
                <a:cubicBezTo>
                  <a:pt x="507" y="1759"/>
                  <a:pt x="511" y="1762"/>
                  <a:pt x="514" y="1769"/>
                </a:cubicBezTo>
                <a:cubicBezTo>
                  <a:pt x="525" y="1759"/>
                  <a:pt x="532" y="1771"/>
                  <a:pt x="542" y="1768"/>
                </a:cubicBezTo>
                <a:cubicBezTo>
                  <a:pt x="555" y="1773"/>
                  <a:pt x="568" y="1775"/>
                  <a:pt x="581" y="1780"/>
                </a:cubicBezTo>
                <a:cubicBezTo>
                  <a:pt x="588" y="1779"/>
                  <a:pt x="595" y="1782"/>
                  <a:pt x="602" y="1779"/>
                </a:cubicBezTo>
                <a:cubicBezTo>
                  <a:pt x="607" y="1790"/>
                  <a:pt x="616" y="1779"/>
                  <a:pt x="621" y="1787"/>
                </a:cubicBezTo>
                <a:cubicBezTo>
                  <a:pt x="630" y="1781"/>
                  <a:pt x="635" y="1790"/>
                  <a:pt x="642" y="1787"/>
                </a:cubicBezTo>
                <a:cubicBezTo>
                  <a:pt x="648" y="1794"/>
                  <a:pt x="656" y="1788"/>
                  <a:pt x="662" y="1795"/>
                </a:cubicBezTo>
                <a:cubicBezTo>
                  <a:pt x="669" y="1792"/>
                  <a:pt x="675" y="1798"/>
                  <a:pt x="682" y="1799"/>
                </a:cubicBezTo>
                <a:cubicBezTo>
                  <a:pt x="690" y="1793"/>
                  <a:pt x="695" y="1802"/>
                  <a:pt x="703" y="1799"/>
                </a:cubicBezTo>
                <a:cubicBezTo>
                  <a:pt x="716" y="1804"/>
                  <a:pt x="729" y="1805"/>
                  <a:pt x="743" y="1807"/>
                </a:cubicBezTo>
                <a:cubicBezTo>
                  <a:pt x="756" y="1809"/>
                  <a:pt x="771" y="1808"/>
                  <a:pt x="784" y="1811"/>
                </a:cubicBezTo>
                <a:cubicBezTo>
                  <a:pt x="799" y="1804"/>
                  <a:pt x="812" y="1812"/>
                  <a:pt x="827" y="1807"/>
                </a:cubicBezTo>
                <a:cubicBezTo>
                  <a:pt x="829" y="1810"/>
                  <a:pt x="834" y="1806"/>
                  <a:pt x="837" y="1807"/>
                </a:cubicBezTo>
                <a:cubicBezTo>
                  <a:pt x="840" y="1809"/>
                  <a:pt x="843" y="1809"/>
                  <a:pt x="847" y="1807"/>
                </a:cubicBezTo>
                <a:cubicBezTo>
                  <a:pt x="850" y="1811"/>
                  <a:pt x="855" y="1803"/>
                  <a:pt x="858" y="1807"/>
                </a:cubicBezTo>
                <a:cubicBezTo>
                  <a:pt x="863" y="1807"/>
                  <a:pt x="866" y="1805"/>
                  <a:pt x="868" y="1800"/>
                </a:cubicBezTo>
                <a:cubicBezTo>
                  <a:pt x="873" y="1813"/>
                  <a:pt x="883" y="1800"/>
                  <a:pt x="890" y="1802"/>
                </a:cubicBezTo>
                <a:cubicBezTo>
                  <a:pt x="898" y="1807"/>
                  <a:pt x="907" y="1801"/>
                  <a:pt x="915" y="1803"/>
                </a:cubicBezTo>
                <a:cubicBezTo>
                  <a:pt x="923" y="1804"/>
                  <a:pt x="932" y="1803"/>
                  <a:pt x="940" y="1804"/>
                </a:cubicBezTo>
                <a:cubicBezTo>
                  <a:pt x="949" y="1799"/>
                  <a:pt x="957" y="1804"/>
                  <a:pt x="966" y="1801"/>
                </a:cubicBezTo>
                <a:cubicBezTo>
                  <a:pt x="973" y="1803"/>
                  <a:pt x="983" y="1798"/>
                  <a:pt x="991" y="1797"/>
                </a:cubicBezTo>
                <a:cubicBezTo>
                  <a:pt x="1001" y="1793"/>
                  <a:pt x="1008" y="1799"/>
                  <a:pt x="1018" y="1790"/>
                </a:cubicBezTo>
                <a:cubicBezTo>
                  <a:pt x="1026" y="1793"/>
                  <a:pt x="1035" y="1786"/>
                  <a:pt x="1044" y="1782"/>
                </a:cubicBezTo>
                <a:cubicBezTo>
                  <a:pt x="1049" y="1783"/>
                  <a:pt x="1053" y="1781"/>
                  <a:pt x="1058" y="1777"/>
                </a:cubicBezTo>
                <a:cubicBezTo>
                  <a:pt x="1059" y="1782"/>
                  <a:pt x="1072" y="1773"/>
                  <a:pt x="1068" y="1770"/>
                </a:cubicBezTo>
                <a:cubicBezTo>
                  <a:pt x="1058" y="1771"/>
                  <a:pt x="1048" y="1780"/>
                  <a:pt x="1039" y="1779"/>
                </a:cubicBezTo>
                <a:cubicBezTo>
                  <a:pt x="1028" y="1784"/>
                  <a:pt x="1019" y="1781"/>
                  <a:pt x="1007" y="1790"/>
                </a:cubicBezTo>
                <a:cubicBezTo>
                  <a:pt x="999" y="1785"/>
                  <a:pt x="989" y="1791"/>
                  <a:pt x="980" y="1791"/>
                </a:cubicBezTo>
                <a:cubicBezTo>
                  <a:pt x="971" y="1793"/>
                  <a:pt x="961" y="1793"/>
                  <a:pt x="952" y="1796"/>
                </a:cubicBezTo>
                <a:cubicBezTo>
                  <a:pt x="935" y="1792"/>
                  <a:pt x="915" y="1799"/>
                  <a:pt x="898" y="1794"/>
                </a:cubicBezTo>
                <a:cubicBezTo>
                  <a:pt x="888" y="1799"/>
                  <a:pt x="881" y="1790"/>
                  <a:pt x="871" y="1794"/>
                </a:cubicBezTo>
                <a:cubicBezTo>
                  <a:pt x="865" y="1792"/>
                  <a:pt x="857" y="1789"/>
                  <a:pt x="853" y="1789"/>
                </a:cubicBezTo>
                <a:cubicBezTo>
                  <a:pt x="850" y="1789"/>
                  <a:pt x="847" y="1794"/>
                  <a:pt x="845" y="1787"/>
                </a:cubicBezTo>
                <a:cubicBezTo>
                  <a:pt x="840" y="1791"/>
                  <a:pt x="837" y="1783"/>
                  <a:pt x="832" y="1789"/>
                </a:cubicBezTo>
                <a:cubicBezTo>
                  <a:pt x="829" y="1780"/>
                  <a:pt x="822" y="1791"/>
                  <a:pt x="818" y="1784"/>
                </a:cubicBezTo>
                <a:cubicBezTo>
                  <a:pt x="810" y="1783"/>
                  <a:pt x="801" y="1780"/>
                  <a:pt x="793" y="1777"/>
                </a:cubicBezTo>
                <a:cubicBezTo>
                  <a:pt x="784" y="1777"/>
                  <a:pt x="776" y="1771"/>
                  <a:pt x="767" y="1770"/>
                </a:cubicBezTo>
                <a:cubicBezTo>
                  <a:pt x="764" y="1764"/>
                  <a:pt x="758" y="1772"/>
                  <a:pt x="755" y="1768"/>
                </a:cubicBezTo>
                <a:cubicBezTo>
                  <a:pt x="750" y="1766"/>
                  <a:pt x="746" y="1763"/>
                  <a:pt x="741" y="1763"/>
                </a:cubicBezTo>
                <a:cubicBezTo>
                  <a:pt x="724" y="1758"/>
                  <a:pt x="707" y="1751"/>
                  <a:pt x="690" y="1749"/>
                </a:cubicBezTo>
                <a:cubicBezTo>
                  <a:pt x="681" y="1744"/>
                  <a:pt x="674" y="1737"/>
                  <a:pt x="664" y="1741"/>
                </a:cubicBezTo>
                <a:cubicBezTo>
                  <a:pt x="656" y="1734"/>
                  <a:pt x="647" y="1736"/>
                  <a:pt x="639" y="1730"/>
                </a:cubicBezTo>
                <a:cubicBezTo>
                  <a:pt x="629" y="1733"/>
                  <a:pt x="622" y="1723"/>
                  <a:pt x="612" y="1727"/>
                </a:cubicBezTo>
                <a:cubicBezTo>
                  <a:pt x="609" y="1718"/>
                  <a:pt x="602" y="1729"/>
                  <a:pt x="599" y="1722"/>
                </a:cubicBezTo>
                <a:cubicBezTo>
                  <a:pt x="599" y="1722"/>
                  <a:pt x="598" y="1722"/>
                  <a:pt x="598" y="1722"/>
                </a:cubicBezTo>
                <a:cubicBezTo>
                  <a:pt x="594" y="1718"/>
                  <a:pt x="589" y="1722"/>
                  <a:pt x="585" y="1718"/>
                </a:cubicBezTo>
                <a:cubicBezTo>
                  <a:pt x="564" y="1720"/>
                  <a:pt x="546" y="1713"/>
                  <a:pt x="525" y="1712"/>
                </a:cubicBezTo>
                <a:cubicBezTo>
                  <a:pt x="522" y="1705"/>
                  <a:pt x="515" y="1717"/>
                  <a:pt x="512" y="1708"/>
                </a:cubicBezTo>
                <a:cubicBezTo>
                  <a:pt x="506" y="1708"/>
                  <a:pt x="501" y="1706"/>
                  <a:pt x="495" y="1708"/>
                </a:cubicBezTo>
                <a:cubicBezTo>
                  <a:pt x="490" y="1706"/>
                  <a:pt x="486" y="1703"/>
                  <a:pt x="480" y="1708"/>
                </a:cubicBezTo>
                <a:cubicBezTo>
                  <a:pt x="478" y="1705"/>
                  <a:pt x="476" y="1702"/>
                  <a:pt x="472" y="1706"/>
                </a:cubicBezTo>
                <a:cubicBezTo>
                  <a:pt x="470" y="1703"/>
                  <a:pt x="468" y="1701"/>
                  <a:pt x="464" y="1704"/>
                </a:cubicBezTo>
                <a:cubicBezTo>
                  <a:pt x="454" y="1702"/>
                  <a:pt x="444" y="1704"/>
                  <a:pt x="434" y="1701"/>
                </a:cubicBezTo>
                <a:cubicBezTo>
                  <a:pt x="428" y="1703"/>
                  <a:pt x="424" y="1700"/>
                  <a:pt x="419" y="1700"/>
                </a:cubicBezTo>
                <a:cubicBezTo>
                  <a:pt x="414" y="1701"/>
                  <a:pt x="408" y="1699"/>
                  <a:pt x="402" y="1701"/>
                </a:cubicBezTo>
                <a:cubicBezTo>
                  <a:pt x="399" y="1694"/>
                  <a:pt x="392" y="1705"/>
                  <a:pt x="389" y="1696"/>
                </a:cubicBezTo>
                <a:cubicBezTo>
                  <a:pt x="382" y="1700"/>
                  <a:pt x="377" y="1697"/>
                  <a:pt x="372" y="1697"/>
                </a:cubicBezTo>
                <a:cubicBezTo>
                  <a:pt x="367" y="1697"/>
                  <a:pt x="362" y="1698"/>
                  <a:pt x="357" y="1696"/>
                </a:cubicBezTo>
                <a:cubicBezTo>
                  <a:pt x="352" y="1697"/>
                  <a:pt x="344" y="1705"/>
                  <a:pt x="340" y="1697"/>
                </a:cubicBezTo>
                <a:cubicBezTo>
                  <a:pt x="357" y="1692"/>
                  <a:pt x="373" y="1693"/>
                  <a:pt x="389" y="1692"/>
                </a:cubicBezTo>
                <a:cubicBezTo>
                  <a:pt x="406" y="1690"/>
                  <a:pt x="421" y="1695"/>
                  <a:pt x="439" y="1687"/>
                </a:cubicBezTo>
                <a:cubicBezTo>
                  <a:pt x="447" y="1691"/>
                  <a:pt x="456" y="1692"/>
                  <a:pt x="465" y="1690"/>
                </a:cubicBezTo>
                <a:cubicBezTo>
                  <a:pt x="474" y="1695"/>
                  <a:pt x="484" y="1693"/>
                  <a:pt x="494" y="1692"/>
                </a:cubicBezTo>
                <a:cubicBezTo>
                  <a:pt x="502" y="1696"/>
                  <a:pt x="512" y="1693"/>
                  <a:pt x="521" y="1695"/>
                </a:cubicBezTo>
                <a:cubicBezTo>
                  <a:pt x="525" y="1696"/>
                  <a:pt x="530" y="1695"/>
                  <a:pt x="534" y="1699"/>
                </a:cubicBezTo>
                <a:cubicBezTo>
                  <a:pt x="541" y="1692"/>
                  <a:pt x="543" y="1705"/>
                  <a:pt x="549" y="1700"/>
                </a:cubicBezTo>
                <a:cubicBezTo>
                  <a:pt x="567" y="1702"/>
                  <a:pt x="584" y="1709"/>
                  <a:pt x="603" y="1713"/>
                </a:cubicBezTo>
                <a:cubicBezTo>
                  <a:pt x="607" y="1714"/>
                  <a:pt x="611" y="1714"/>
                  <a:pt x="615" y="1715"/>
                </a:cubicBezTo>
                <a:cubicBezTo>
                  <a:pt x="619" y="1720"/>
                  <a:pt x="624" y="1715"/>
                  <a:pt x="628" y="1720"/>
                </a:cubicBezTo>
                <a:cubicBezTo>
                  <a:pt x="634" y="1717"/>
                  <a:pt x="637" y="1723"/>
                  <a:pt x="643" y="1721"/>
                </a:cubicBezTo>
                <a:cubicBezTo>
                  <a:pt x="645" y="1720"/>
                  <a:pt x="647" y="1721"/>
                  <a:pt x="648" y="1722"/>
                </a:cubicBezTo>
                <a:cubicBezTo>
                  <a:pt x="651" y="1724"/>
                  <a:pt x="653" y="1725"/>
                  <a:pt x="657" y="1722"/>
                </a:cubicBezTo>
                <a:cubicBezTo>
                  <a:pt x="657" y="1722"/>
                  <a:pt x="657" y="1722"/>
                  <a:pt x="657" y="1721"/>
                </a:cubicBezTo>
                <a:cubicBezTo>
                  <a:pt x="658" y="1722"/>
                  <a:pt x="658" y="1722"/>
                  <a:pt x="658" y="1722"/>
                </a:cubicBezTo>
                <a:cubicBezTo>
                  <a:pt x="666" y="1729"/>
                  <a:pt x="675" y="1727"/>
                  <a:pt x="683" y="1729"/>
                </a:cubicBezTo>
                <a:cubicBezTo>
                  <a:pt x="692" y="1733"/>
                  <a:pt x="702" y="1731"/>
                  <a:pt x="710" y="1738"/>
                </a:cubicBezTo>
                <a:cubicBezTo>
                  <a:pt x="715" y="1737"/>
                  <a:pt x="719" y="1738"/>
                  <a:pt x="723" y="1740"/>
                </a:cubicBezTo>
                <a:cubicBezTo>
                  <a:pt x="728" y="1738"/>
                  <a:pt x="732" y="1741"/>
                  <a:pt x="737" y="1741"/>
                </a:cubicBezTo>
                <a:cubicBezTo>
                  <a:pt x="742" y="1743"/>
                  <a:pt x="746" y="1746"/>
                  <a:pt x="751" y="1746"/>
                </a:cubicBezTo>
                <a:cubicBezTo>
                  <a:pt x="756" y="1743"/>
                  <a:pt x="760" y="1749"/>
                  <a:pt x="764" y="1751"/>
                </a:cubicBezTo>
                <a:cubicBezTo>
                  <a:pt x="769" y="1750"/>
                  <a:pt x="773" y="1750"/>
                  <a:pt x="777" y="1749"/>
                </a:cubicBezTo>
                <a:cubicBezTo>
                  <a:pt x="780" y="1758"/>
                  <a:pt x="787" y="1750"/>
                  <a:pt x="791" y="1754"/>
                </a:cubicBezTo>
                <a:cubicBezTo>
                  <a:pt x="796" y="1754"/>
                  <a:pt x="800" y="1757"/>
                  <a:pt x="805" y="1755"/>
                </a:cubicBezTo>
                <a:cubicBezTo>
                  <a:pt x="809" y="1761"/>
                  <a:pt x="816" y="1750"/>
                  <a:pt x="819" y="1759"/>
                </a:cubicBezTo>
                <a:cubicBezTo>
                  <a:pt x="829" y="1757"/>
                  <a:pt x="838" y="1755"/>
                  <a:pt x="846" y="1758"/>
                </a:cubicBezTo>
                <a:cubicBezTo>
                  <a:pt x="856" y="1758"/>
                  <a:pt x="867" y="1755"/>
                  <a:pt x="875" y="1760"/>
                </a:cubicBezTo>
                <a:cubicBezTo>
                  <a:pt x="890" y="1749"/>
                  <a:pt x="900" y="1761"/>
                  <a:pt x="915" y="1751"/>
                </a:cubicBezTo>
                <a:cubicBezTo>
                  <a:pt x="926" y="1755"/>
                  <a:pt x="941" y="1745"/>
                  <a:pt x="953" y="1746"/>
                </a:cubicBezTo>
                <a:cubicBezTo>
                  <a:pt x="966" y="1745"/>
                  <a:pt x="980" y="1738"/>
                  <a:pt x="993" y="1737"/>
                </a:cubicBezTo>
                <a:cubicBezTo>
                  <a:pt x="1000" y="1733"/>
                  <a:pt x="1006" y="1735"/>
                  <a:pt x="1013" y="1730"/>
                </a:cubicBezTo>
                <a:cubicBezTo>
                  <a:pt x="1016" y="1731"/>
                  <a:pt x="1027" y="1727"/>
                  <a:pt x="1029" y="1722"/>
                </a:cubicBezTo>
                <a:cubicBezTo>
                  <a:pt x="1030" y="1721"/>
                  <a:pt x="1030" y="1720"/>
                  <a:pt x="1030" y="1719"/>
                </a:cubicBezTo>
                <a:cubicBezTo>
                  <a:pt x="1027" y="1720"/>
                  <a:pt x="1025" y="1721"/>
                  <a:pt x="1023" y="1722"/>
                </a:cubicBezTo>
                <a:cubicBezTo>
                  <a:pt x="1009" y="1727"/>
                  <a:pt x="997" y="1725"/>
                  <a:pt x="983" y="1733"/>
                </a:cubicBezTo>
                <a:cubicBezTo>
                  <a:pt x="980" y="1730"/>
                  <a:pt x="976" y="1735"/>
                  <a:pt x="972" y="1737"/>
                </a:cubicBezTo>
                <a:cubicBezTo>
                  <a:pt x="968" y="1733"/>
                  <a:pt x="964" y="1734"/>
                  <a:pt x="959" y="1739"/>
                </a:cubicBezTo>
                <a:cubicBezTo>
                  <a:pt x="956" y="1735"/>
                  <a:pt x="951" y="1742"/>
                  <a:pt x="948" y="1739"/>
                </a:cubicBezTo>
                <a:cubicBezTo>
                  <a:pt x="943" y="1744"/>
                  <a:pt x="940" y="1738"/>
                  <a:pt x="935" y="1744"/>
                </a:cubicBezTo>
                <a:cubicBezTo>
                  <a:pt x="924" y="1741"/>
                  <a:pt x="913" y="1742"/>
                  <a:pt x="901" y="1746"/>
                </a:cubicBezTo>
                <a:cubicBezTo>
                  <a:pt x="890" y="1748"/>
                  <a:pt x="878" y="1749"/>
                  <a:pt x="867" y="1748"/>
                </a:cubicBezTo>
                <a:cubicBezTo>
                  <a:pt x="856" y="1748"/>
                  <a:pt x="845" y="1746"/>
                  <a:pt x="834" y="1750"/>
                </a:cubicBezTo>
                <a:cubicBezTo>
                  <a:pt x="823" y="1745"/>
                  <a:pt x="811" y="1745"/>
                  <a:pt x="801" y="1747"/>
                </a:cubicBezTo>
                <a:cubicBezTo>
                  <a:pt x="793" y="1738"/>
                  <a:pt x="782" y="1744"/>
                  <a:pt x="773" y="1738"/>
                </a:cubicBezTo>
                <a:cubicBezTo>
                  <a:pt x="767" y="1743"/>
                  <a:pt x="765" y="1730"/>
                  <a:pt x="759" y="1737"/>
                </a:cubicBezTo>
                <a:cubicBezTo>
                  <a:pt x="755" y="1731"/>
                  <a:pt x="750" y="1732"/>
                  <a:pt x="745" y="1732"/>
                </a:cubicBezTo>
                <a:cubicBezTo>
                  <a:pt x="736" y="1729"/>
                  <a:pt x="727" y="1727"/>
                  <a:pt x="717" y="1727"/>
                </a:cubicBezTo>
                <a:cubicBezTo>
                  <a:pt x="711" y="1722"/>
                  <a:pt x="703" y="1724"/>
                  <a:pt x="697" y="1722"/>
                </a:cubicBezTo>
                <a:cubicBezTo>
                  <a:pt x="694" y="1721"/>
                  <a:pt x="692" y="1720"/>
                  <a:pt x="689" y="1717"/>
                </a:cubicBezTo>
                <a:cubicBezTo>
                  <a:pt x="679" y="1719"/>
                  <a:pt x="671" y="1714"/>
                  <a:pt x="661" y="1712"/>
                </a:cubicBezTo>
                <a:cubicBezTo>
                  <a:pt x="652" y="1710"/>
                  <a:pt x="642" y="1711"/>
                  <a:pt x="633" y="1706"/>
                </a:cubicBezTo>
                <a:cubicBezTo>
                  <a:pt x="614" y="1704"/>
                  <a:pt x="596" y="1698"/>
                  <a:pt x="578" y="1691"/>
                </a:cubicBezTo>
                <a:cubicBezTo>
                  <a:pt x="561" y="1689"/>
                  <a:pt x="544" y="1687"/>
                  <a:pt x="527" y="1683"/>
                </a:cubicBezTo>
                <a:cubicBezTo>
                  <a:pt x="523" y="1684"/>
                  <a:pt x="519" y="1684"/>
                  <a:pt x="515" y="1681"/>
                </a:cubicBezTo>
                <a:cubicBezTo>
                  <a:pt x="509" y="1689"/>
                  <a:pt x="508" y="1674"/>
                  <a:pt x="502" y="1683"/>
                </a:cubicBezTo>
                <a:cubicBezTo>
                  <a:pt x="499" y="1677"/>
                  <a:pt x="493" y="1685"/>
                  <a:pt x="490" y="1680"/>
                </a:cubicBezTo>
                <a:cubicBezTo>
                  <a:pt x="485" y="1679"/>
                  <a:pt x="480" y="1680"/>
                  <a:pt x="475" y="1679"/>
                </a:cubicBezTo>
                <a:cubicBezTo>
                  <a:pt x="467" y="1678"/>
                  <a:pt x="459" y="1679"/>
                  <a:pt x="451" y="1679"/>
                </a:cubicBezTo>
                <a:cubicBezTo>
                  <a:pt x="441" y="1680"/>
                  <a:pt x="433" y="1675"/>
                  <a:pt x="423" y="1680"/>
                </a:cubicBezTo>
                <a:cubicBezTo>
                  <a:pt x="415" y="1678"/>
                  <a:pt x="407" y="1679"/>
                  <a:pt x="398" y="1679"/>
                </a:cubicBezTo>
                <a:cubicBezTo>
                  <a:pt x="393" y="1682"/>
                  <a:pt x="391" y="1675"/>
                  <a:pt x="385" y="1681"/>
                </a:cubicBezTo>
                <a:cubicBezTo>
                  <a:pt x="384" y="1679"/>
                  <a:pt x="382" y="1679"/>
                  <a:pt x="379" y="1682"/>
                </a:cubicBezTo>
                <a:cubicBezTo>
                  <a:pt x="377" y="1679"/>
                  <a:pt x="373" y="1680"/>
                  <a:pt x="376" y="1677"/>
                </a:cubicBezTo>
                <a:cubicBezTo>
                  <a:pt x="388" y="1669"/>
                  <a:pt x="398" y="1670"/>
                  <a:pt x="409" y="1669"/>
                </a:cubicBezTo>
                <a:cubicBezTo>
                  <a:pt x="413" y="1670"/>
                  <a:pt x="418" y="1669"/>
                  <a:pt x="423" y="1669"/>
                </a:cubicBezTo>
                <a:cubicBezTo>
                  <a:pt x="430" y="1674"/>
                  <a:pt x="429" y="1659"/>
                  <a:pt x="436" y="1668"/>
                </a:cubicBezTo>
                <a:cubicBezTo>
                  <a:pt x="458" y="1663"/>
                  <a:pt x="478" y="1668"/>
                  <a:pt x="500" y="1663"/>
                </a:cubicBezTo>
                <a:cubicBezTo>
                  <a:pt x="502" y="1666"/>
                  <a:pt x="504" y="1669"/>
                  <a:pt x="508" y="1665"/>
                </a:cubicBezTo>
                <a:cubicBezTo>
                  <a:pt x="510" y="1669"/>
                  <a:pt x="514" y="1670"/>
                  <a:pt x="517" y="1669"/>
                </a:cubicBezTo>
                <a:cubicBezTo>
                  <a:pt x="523" y="1669"/>
                  <a:pt x="530" y="1670"/>
                  <a:pt x="536" y="1670"/>
                </a:cubicBezTo>
                <a:cubicBezTo>
                  <a:pt x="542" y="1671"/>
                  <a:pt x="548" y="1672"/>
                  <a:pt x="554" y="1672"/>
                </a:cubicBezTo>
                <a:cubicBezTo>
                  <a:pt x="560" y="1673"/>
                  <a:pt x="565" y="1679"/>
                  <a:pt x="572" y="1678"/>
                </a:cubicBezTo>
                <a:cubicBezTo>
                  <a:pt x="577" y="1682"/>
                  <a:pt x="584" y="1679"/>
                  <a:pt x="590" y="1683"/>
                </a:cubicBezTo>
                <a:cubicBezTo>
                  <a:pt x="597" y="1675"/>
                  <a:pt x="601" y="1689"/>
                  <a:pt x="608" y="1685"/>
                </a:cubicBezTo>
                <a:cubicBezTo>
                  <a:pt x="614" y="1689"/>
                  <a:pt x="620" y="1686"/>
                  <a:pt x="626" y="1690"/>
                </a:cubicBezTo>
                <a:cubicBezTo>
                  <a:pt x="632" y="1691"/>
                  <a:pt x="638" y="1691"/>
                  <a:pt x="644" y="1696"/>
                </a:cubicBezTo>
                <a:cubicBezTo>
                  <a:pt x="647" y="1693"/>
                  <a:pt x="650" y="1693"/>
                  <a:pt x="652" y="1693"/>
                </a:cubicBezTo>
                <a:cubicBezTo>
                  <a:pt x="655" y="1698"/>
                  <a:pt x="659" y="1696"/>
                  <a:pt x="662" y="1697"/>
                </a:cubicBezTo>
                <a:cubicBezTo>
                  <a:pt x="669" y="1695"/>
                  <a:pt x="674" y="1703"/>
                  <a:pt x="681" y="1699"/>
                </a:cubicBezTo>
                <a:cubicBezTo>
                  <a:pt x="692" y="1705"/>
                  <a:pt x="706" y="1699"/>
                  <a:pt x="717" y="1706"/>
                </a:cubicBezTo>
                <a:cubicBezTo>
                  <a:pt x="720" y="1704"/>
                  <a:pt x="723" y="1703"/>
                  <a:pt x="725" y="1707"/>
                </a:cubicBezTo>
                <a:cubicBezTo>
                  <a:pt x="729" y="1704"/>
                  <a:pt x="732" y="1707"/>
                  <a:pt x="735" y="1707"/>
                </a:cubicBezTo>
                <a:cubicBezTo>
                  <a:pt x="741" y="1708"/>
                  <a:pt x="747" y="1709"/>
                  <a:pt x="754" y="1709"/>
                </a:cubicBezTo>
                <a:cubicBezTo>
                  <a:pt x="767" y="1707"/>
                  <a:pt x="779" y="1715"/>
                  <a:pt x="793" y="1710"/>
                </a:cubicBezTo>
                <a:cubicBezTo>
                  <a:pt x="798" y="1717"/>
                  <a:pt x="806" y="1708"/>
                  <a:pt x="811" y="1716"/>
                </a:cubicBezTo>
                <a:cubicBezTo>
                  <a:pt x="819" y="1709"/>
                  <a:pt x="823" y="1720"/>
                  <a:pt x="830" y="1713"/>
                </a:cubicBezTo>
                <a:cubicBezTo>
                  <a:pt x="842" y="1716"/>
                  <a:pt x="855" y="1713"/>
                  <a:pt x="867" y="1716"/>
                </a:cubicBezTo>
                <a:cubicBezTo>
                  <a:pt x="874" y="1712"/>
                  <a:pt x="880" y="1717"/>
                  <a:pt x="886" y="1714"/>
                </a:cubicBezTo>
                <a:cubicBezTo>
                  <a:pt x="893" y="1715"/>
                  <a:pt x="900" y="1711"/>
                  <a:pt x="905" y="1716"/>
                </a:cubicBezTo>
                <a:cubicBezTo>
                  <a:pt x="913" y="1708"/>
                  <a:pt x="918" y="1715"/>
                  <a:pt x="925" y="1709"/>
                </a:cubicBezTo>
                <a:cubicBezTo>
                  <a:pt x="931" y="1716"/>
                  <a:pt x="940" y="1704"/>
                  <a:pt x="946" y="1709"/>
                </a:cubicBezTo>
                <a:cubicBezTo>
                  <a:pt x="960" y="1702"/>
                  <a:pt x="972" y="1706"/>
                  <a:pt x="985" y="1700"/>
                </a:cubicBezTo>
                <a:cubicBezTo>
                  <a:pt x="998" y="1697"/>
                  <a:pt x="1012" y="1693"/>
                  <a:pt x="1025" y="1687"/>
                </a:cubicBezTo>
                <a:cubicBezTo>
                  <a:pt x="1032" y="1688"/>
                  <a:pt x="1039" y="1684"/>
                  <a:pt x="1046" y="1680"/>
                </a:cubicBezTo>
                <a:cubicBezTo>
                  <a:pt x="1052" y="1684"/>
                  <a:pt x="1053" y="1671"/>
                  <a:pt x="1061" y="1677"/>
                </a:cubicBezTo>
                <a:cubicBezTo>
                  <a:pt x="1069" y="1669"/>
                  <a:pt x="1074" y="1672"/>
                  <a:pt x="1082" y="1667"/>
                </a:cubicBezTo>
                <a:cubicBezTo>
                  <a:pt x="1085" y="1670"/>
                  <a:pt x="1089" y="1665"/>
                  <a:pt x="1093" y="1662"/>
                </a:cubicBezTo>
                <a:cubicBezTo>
                  <a:pt x="1096" y="1660"/>
                  <a:pt x="1102" y="1657"/>
                  <a:pt x="1101" y="1654"/>
                </a:cubicBezTo>
                <a:cubicBezTo>
                  <a:pt x="1085" y="1658"/>
                  <a:pt x="1069" y="1665"/>
                  <a:pt x="1054" y="1671"/>
                </a:cubicBezTo>
                <a:cubicBezTo>
                  <a:pt x="1045" y="1676"/>
                  <a:pt x="1037" y="1676"/>
                  <a:pt x="1029" y="1681"/>
                </a:cubicBezTo>
                <a:cubicBezTo>
                  <a:pt x="1021" y="1680"/>
                  <a:pt x="1013" y="1684"/>
                  <a:pt x="1005" y="1687"/>
                </a:cubicBezTo>
                <a:cubicBezTo>
                  <a:pt x="998" y="1683"/>
                  <a:pt x="988" y="1691"/>
                  <a:pt x="980" y="1693"/>
                </a:cubicBezTo>
                <a:cubicBezTo>
                  <a:pt x="978" y="1689"/>
                  <a:pt x="973" y="1696"/>
                  <a:pt x="970" y="1693"/>
                </a:cubicBezTo>
                <a:cubicBezTo>
                  <a:pt x="965" y="1699"/>
                  <a:pt x="962" y="1691"/>
                  <a:pt x="957" y="1694"/>
                </a:cubicBezTo>
                <a:cubicBezTo>
                  <a:pt x="941" y="1700"/>
                  <a:pt x="926" y="1697"/>
                  <a:pt x="909" y="1706"/>
                </a:cubicBezTo>
                <a:cubicBezTo>
                  <a:pt x="901" y="1702"/>
                  <a:pt x="892" y="1705"/>
                  <a:pt x="884" y="1705"/>
                </a:cubicBezTo>
                <a:cubicBezTo>
                  <a:pt x="876" y="1703"/>
                  <a:pt x="868" y="1701"/>
                  <a:pt x="859" y="1704"/>
                </a:cubicBezTo>
                <a:cubicBezTo>
                  <a:pt x="842" y="1701"/>
                  <a:pt x="825" y="1703"/>
                  <a:pt x="808" y="1701"/>
                </a:cubicBezTo>
                <a:cubicBezTo>
                  <a:pt x="799" y="1701"/>
                  <a:pt x="791" y="1699"/>
                  <a:pt x="783" y="1700"/>
                </a:cubicBezTo>
                <a:cubicBezTo>
                  <a:pt x="778" y="1701"/>
                  <a:pt x="774" y="1700"/>
                  <a:pt x="771" y="1698"/>
                </a:cubicBezTo>
                <a:cubicBezTo>
                  <a:pt x="766" y="1696"/>
                  <a:pt x="761" y="1697"/>
                  <a:pt x="756" y="1697"/>
                </a:cubicBezTo>
                <a:cubicBezTo>
                  <a:pt x="753" y="1690"/>
                  <a:pt x="746" y="1706"/>
                  <a:pt x="744" y="1694"/>
                </a:cubicBezTo>
                <a:cubicBezTo>
                  <a:pt x="739" y="1698"/>
                  <a:pt x="737" y="1690"/>
                  <a:pt x="731" y="1696"/>
                </a:cubicBezTo>
                <a:cubicBezTo>
                  <a:pt x="729" y="1686"/>
                  <a:pt x="722" y="1700"/>
                  <a:pt x="720" y="1690"/>
                </a:cubicBezTo>
                <a:cubicBezTo>
                  <a:pt x="714" y="1694"/>
                  <a:pt x="710" y="1691"/>
                  <a:pt x="705" y="1689"/>
                </a:cubicBezTo>
                <a:cubicBezTo>
                  <a:pt x="671" y="1688"/>
                  <a:pt x="638" y="1679"/>
                  <a:pt x="605" y="1669"/>
                </a:cubicBezTo>
                <a:cubicBezTo>
                  <a:pt x="588" y="1669"/>
                  <a:pt x="572" y="1662"/>
                  <a:pt x="554" y="1662"/>
                </a:cubicBezTo>
                <a:cubicBezTo>
                  <a:pt x="549" y="1664"/>
                  <a:pt x="547" y="1655"/>
                  <a:pt x="542" y="1659"/>
                </a:cubicBezTo>
                <a:cubicBezTo>
                  <a:pt x="539" y="1655"/>
                  <a:pt x="533" y="1663"/>
                  <a:pt x="530" y="1657"/>
                </a:cubicBezTo>
                <a:cubicBezTo>
                  <a:pt x="527" y="1652"/>
                  <a:pt x="521" y="1660"/>
                  <a:pt x="518" y="1654"/>
                </a:cubicBezTo>
                <a:cubicBezTo>
                  <a:pt x="516" y="1656"/>
                  <a:pt x="514" y="1654"/>
                  <a:pt x="512" y="1655"/>
                </a:cubicBezTo>
                <a:cubicBezTo>
                  <a:pt x="510" y="1652"/>
                  <a:pt x="506" y="1654"/>
                  <a:pt x="508" y="1650"/>
                </a:cubicBezTo>
                <a:cubicBezTo>
                  <a:pt x="536" y="1645"/>
                  <a:pt x="561" y="1653"/>
                  <a:pt x="587" y="1653"/>
                </a:cubicBezTo>
                <a:cubicBezTo>
                  <a:pt x="614" y="1653"/>
                  <a:pt x="639" y="1659"/>
                  <a:pt x="665" y="1660"/>
                </a:cubicBezTo>
                <a:cubicBezTo>
                  <a:pt x="670" y="1669"/>
                  <a:pt x="678" y="1659"/>
                  <a:pt x="683" y="1666"/>
                </a:cubicBezTo>
                <a:cubicBezTo>
                  <a:pt x="686" y="1669"/>
                  <a:pt x="690" y="1665"/>
                  <a:pt x="693" y="1666"/>
                </a:cubicBezTo>
                <a:cubicBezTo>
                  <a:pt x="696" y="1668"/>
                  <a:pt x="700" y="1669"/>
                  <a:pt x="704" y="1666"/>
                </a:cubicBezTo>
                <a:cubicBezTo>
                  <a:pt x="710" y="1668"/>
                  <a:pt x="715" y="1672"/>
                  <a:pt x="722" y="1667"/>
                </a:cubicBezTo>
                <a:cubicBezTo>
                  <a:pt x="729" y="1670"/>
                  <a:pt x="735" y="1674"/>
                  <a:pt x="742" y="1671"/>
                </a:cubicBezTo>
                <a:cubicBezTo>
                  <a:pt x="747" y="1678"/>
                  <a:pt x="756" y="1666"/>
                  <a:pt x="760" y="1677"/>
                </a:cubicBezTo>
                <a:cubicBezTo>
                  <a:pt x="768" y="1670"/>
                  <a:pt x="774" y="1678"/>
                  <a:pt x="782" y="1673"/>
                </a:cubicBezTo>
                <a:cubicBezTo>
                  <a:pt x="787" y="1679"/>
                  <a:pt x="795" y="1675"/>
                  <a:pt x="802" y="1677"/>
                </a:cubicBezTo>
                <a:cubicBezTo>
                  <a:pt x="805" y="1681"/>
                  <a:pt x="809" y="1673"/>
                  <a:pt x="812" y="1677"/>
                </a:cubicBezTo>
                <a:cubicBezTo>
                  <a:pt x="816" y="1675"/>
                  <a:pt x="819" y="1678"/>
                  <a:pt x="823" y="1676"/>
                </a:cubicBezTo>
                <a:cubicBezTo>
                  <a:pt x="829" y="1679"/>
                  <a:pt x="836" y="1675"/>
                  <a:pt x="841" y="1678"/>
                </a:cubicBezTo>
                <a:cubicBezTo>
                  <a:pt x="849" y="1674"/>
                  <a:pt x="855" y="1681"/>
                  <a:pt x="863" y="1674"/>
                </a:cubicBezTo>
                <a:cubicBezTo>
                  <a:pt x="876" y="1677"/>
                  <a:pt x="890" y="1674"/>
                  <a:pt x="903" y="1671"/>
                </a:cubicBezTo>
                <a:cubicBezTo>
                  <a:pt x="917" y="1670"/>
                  <a:pt x="931" y="1665"/>
                  <a:pt x="944" y="1665"/>
                </a:cubicBezTo>
                <a:cubicBezTo>
                  <a:pt x="959" y="1659"/>
                  <a:pt x="971" y="1664"/>
                  <a:pt x="986" y="1654"/>
                </a:cubicBezTo>
                <a:cubicBezTo>
                  <a:pt x="991" y="1658"/>
                  <a:pt x="1000" y="1648"/>
                  <a:pt x="1005" y="1652"/>
                </a:cubicBezTo>
                <a:cubicBezTo>
                  <a:pt x="1013" y="1647"/>
                  <a:pt x="1020" y="1645"/>
                  <a:pt x="1028" y="1643"/>
                </a:cubicBezTo>
                <a:cubicBezTo>
                  <a:pt x="1042" y="1636"/>
                  <a:pt x="1057" y="1630"/>
                  <a:pt x="1071" y="1625"/>
                </a:cubicBezTo>
                <a:cubicBezTo>
                  <a:pt x="1087" y="1612"/>
                  <a:pt x="1100" y="1611"/>
                  <a:pt x="1116" y="1598"/>
                </a:cubicBezTo>
                <a:cubicBezTo>
                  <a:pt x="1122" y="1602"/>
                  <a:pt x="1130" y="1591"/>
                  <a:pt x="1138" y="1587"/>
                </a:cubicBezTo>
                <a:cubicBezTo>
                  <a:pt x="1138" y="1586"/>
                  <a:pt x="1139" y="1586"/>
                  <a:pt x="1139" y="1586"/>
                </a:cubicBezTo>
                <a:close/>
                <a:moveTo>
                  <a:pt x="611" y="1554"/>
                </a:moveTo>
                <a:cubicBezTo>
                  <a:pt x="616" y="1552"/>
                  <a:pt x="611" y="1557"/>
                  <a:pt x="608" y="1559"/>
                </a:cubicBezTo>
                <a:cubicBezTo>
                  <a:pt x="602" y="1560"/>
                  <a:pt x="607" y="1556"/>
                  <a:pt x="611" y="1554"/>
                </a:cubicBezTo>
                <a:close/>
                <a:moveTo>
                  <a:pt x="111" y="1792"/>
                </a:moveTo>
                <a:cubicBezTo>
                  <a:pt x="110" y="1783"/>
                  <a:pt x="125" y="1782"/>
                  <a:pt x="129" y="1783"/>
                </a:cubicBezTo>
                <a:cubicBezTo>
                  <a:pt x="130" y="1793"/>
                  <a:pt x="117" y="1783"/>
                  <a:pt x="111" y="1792"/>
                </a:cubicBezTo>
                <a:close/>
                <a:moveTo>
                  <a:pt x="157" y="1793"/>
                </a:moveTo>
                <a:cubicBezTo>
                  <a:pt x="162" y="1791"/>
                  <a:pt x="157" y="1798"/>
                  <a:pt x="154" y="1794"/>
                </a:cubicBezTo>
                <a:cubicBezTo>
                  <a:pt x="150" y="1797"/>
                  <a:pt x="147" y="1795"/>
                  <a:pt x="143" y="1798"/>
                </a:cubicBezTo>
                <a:cubicBezTo>
                  <a:pt x="134" y="1797"/>
                  <a:pt x="153" y="1792"/>
                  <a:pt x="157" y="1793"/>
                </a:cubicBezTo>
                <a:close/>
                <a:moveTo>
                  <a:pt x="309" y="1697"/>
                </a:moveTo>
                <a:cubicBezTo>
                  <a:pt x="312" y="1711"/>
                  <a:pt x="295" y="1700"/>
                  <a:pt x="286" y="1709"/>
                </a:cubicBezTo>
                <a:cubicBezTo>
                  <a:pt x="287" y="1696"/>
                  <a:pt x="301" y="1708"/>
                  <a:pt x="309" y="1697"/>
                </a:cubicBezTo>
                <a:close/>
                <a:moveTo>
                  <a:pt x="368" y="1706"/>
                </a:moveTo>
                <a:cubicBezTo>
                  <a:pt x="372" y="1712"/>
                  <a:pt x="379" y="1707"/>
                  <a:pt x="384" y="1710"/>
                </a:cubicBezTo>
                <a:cubicBezTo>
                  <a:pt x="388" y="1711"/>
                  <a:pt x="394" y="1710"/>
                  <a:pt x="398" y="1710"/>
                </a:cubicBezTo>
                <a:cubicBezTo>
                  <a:pt x="409" y="1709"/>
                  <a:pt x="419" y="1714"/>
                  <a:pt x="430" y="1710"/>
                </a:cubicBezTo>
                <a:cubicBezTo>
                  <a:pt x="439" y="1718"/>
                  <a:pt x="451" y="1709"/>
                  <a:pt x="460" y="1714"/>
                </a:cubicBezTo>
                <a:cubicBezTo>
                  <a:pt x="465" y="1714"/>
                  <a:pt x="471" y="1710"/>
                  <a:pt x="475" y="1715"/>
                </a:cubicBezTo>
                <a:cubicBezTo>
                  <a:pt x="480" y="1715"/>
                  <a:pt x="485" y="1714"/>
                  <a:pt x="489" y="1716"/>
                </a:cubicBezTo>
                <a:cubicBezTo>
                  <a:pt x="498" y="1721"/>
                  <a:pt x="508" y="1717"/>
                  <a:pt x="517" y="1722"/>
                </a:cubicBezTo>
                <a:cubicBezTo>
                  <a:pt x="518" y="1723"/>
                  <a:pt x="518" y="1723"/>
                  <a:pt x="519" y="1724"/>
                </a:cubicBezTo>
                <a:cubicBezTo>
                  <a:pt x="530" y="1720"/>
                  <a:pt x="539" y="1726"/>
                  <a:pt x="550" y="1727"/>
                </a:cubicBezTo>
                <a:cubicBezTo>
                  <a:pt x="560" y="1729"/>
                  <a:pt x="571" y="1726"/>
                  <a:pt x="580" y="1731"/>
                </a:cubicBezTo>
                <a:cubicBezTo>
                  <a:pt x="589" y="1734"/>
                  <a:pt x="600" y="1732"/>
                  <a:pt x="608" y="1737"/>
                </a:cubicBezTo>
                <a:cubicBezTo>
                  <a:pt x="615" y="1733"/>
                  <a:pt x="618" y="1744"/>
                  <a:pt x="624" y="1740"/>
                </a:cubicBezTo>
                <a:cubicBezTo>
                  <a:pt x="630" y="1737"/>
                  <a:pt x="634" y="1743"/>
                  <a:pt x="638" y="1745"/>
                </a:cubicBezTo>
                <a:cubicBezTo>
                  <a:pt x="641" y="1744"/>
                  <a:pt x="644" y="1744"/>
                  <a:pt x="646" y="1746"/>
                </a:cubicBezTo>
                <a:cubicBezTo>
                  <a:pt x="649" y="1749"/>
                  <a:pt x="652" y="1745"/>
                  <a:pt x="654" y="1748"/>
                </a:cubicBezTo>
                <a:cubicBezTo>
                  <a:pt x="658" y="1752"/>
                  <a:pt x="664" y="1748"/>
                  <a:pt x="668" y="1753"/>
                </a:cubicBezTo>
                <a:cubicBezTo>
                  <a:pt x="687" y="1758"/>
                  <a:pt x="706" y="1763"/>
                  <a:pt x="725" y="1770"/>
                </a:cubicBezTo>
                <a:cubicBezTo>
                  <a:pt x="744" y="1775"/>
                  <a:pt x="764" y="1780"/>
                  <a:pt x="782" y="1788"/>
                </a:cubicBezTo>
                <a:cubicBezTo>
                  <a:pt x="788" y="1787"/>
                  <a:pt x="793" y="1788"/>
                  <a:pt x="798" y="1791"/>
                </a:cubicBezTo>
                <a:cubicBezTo>
                  <a:pt x="803" y="1791"/>
                  <a:pt x="808" y="1790"/>
                  <a:pt x="813" y="1791"/>
                </a:cubicBezTo>
                <a:cubicBezTo>
                  <a:pt x="817" y="1796"/>
                  <a:pt x="823" y="1792"/>
                  <a:pt x="827" y="1796"/>
                </a:cubicBezTo>
                <a:cubicBezTo>
                  <a:pt x="833" y="1789"/>
                  <a:pt x="835" y="1802"/>
                  <a:pt x="841" y="1797"/>
                </a:cubicBezTo>
                <a:cubicBezTo>
                  <a:pt x="845" y="1796"/>
                  <a:pt x="848" y="1799"/>
                  <a:pt x="851" y="1797"/>
                </a:cubicBezTo>
                <a:cubicBezTo>
                  <a:pt x="856" y="1798"/>
                  <a:pt x="857" y="1800"/>
                  <a:pt x="852" y="1803"/>
                </a:cubicBezTo>
                <a:cubicBezTo>
                  <a:pt x="849" y="1794"/>
                  <a:pt x="842" y="1805"/>
                  <a:pt x="838" y="1803"/>
                </a:cubicBezTo>
                <a:cubicBezTo>
                  <a:pt x="834" y="1795"/>
                  <a:pt x="827" y="1806"/>
                  <a:pt x="823" y="1802"/>
                </a:cubicBezTo>
                <a:cubicBezTo>
                  <a:pt x="814" y="1802"/>
                  <a:pt x="804" y="1801"/>
                  <a:pt x="794" y="1800"/>
                </a:cubicBezTo>
                <a:cubicBezTo>
                  <a:pt x="791" y="1804"/>
                  <a:pt x="789" y="1802"/>
                  <a:pt x="786" y="1799"/>
                </a:cubicBezTo>
                <a:cubicBezTo>
                  <a:pt x="784" y="1801"/>
                  <a:pt x="782" y="1801"/>
                  <a:pt x="780" y="1800"/>
                </a:cubicBezTo>
                <a:cubicBezTo>
                  <a:pt x="775" y="1799"/>
                  <a:pt x="769" y="1803"/>
                  <a:pt x="765" y="1799"/>
                </a:cubicBezTo>
                <a:cubicBezTo>
                  <a:pt x="755" y="1804"/>
                  <a:pt x="747" y="1793"/>
                  <a:pt x="736" y="1797"/>
                </a:cubicBezTo>
                <a:cubicBezTo>
                  <a:pt x="732" y="1793"/>
                  <a:pt x="726" y="1802"/>
                  <a:pt x="723" y="1793"/>
                </a:cubicBezTo>
                <a:cubicBezTo>
                  <a:pt x="717" y="1795"/>
                  <a:pt x="714" y="1789"/>
                  <a:pt x="708" y="1792"/>
                </a:cubicBezTo>
                <a:cubicBezTo>
                  <a:pt x="699" y="1792"/>
                  <a:pt x="690" y="1784"/>
                  <a:pt x="680" y="1786"/>
                </a:cubicBezTo>
                <a:cubicBezTo>
                  <a:pt x="671" y="1784"/>
                  <a:pt x="662" y="1779"/>
                  <a:pt x="652" y="1781"/>
                </a:cubicBezTo>
                <a:cubicBezTo>
                  <a:pt x="643" y="1779"/>
                  <a:pt x="636" y="1771"/>
                  <a:pt x="625" y="1778"/>
                </a:cubicBezTo>
                <a:cubicBezTo>
                  <a:pt x="623" y="1766"/>
                  <a:pt x="616" y="1778"/>
                  <a:pt x="613" y="1769"/>
                </a:cubicBezTo>
                <a:cubicBezTo>
                  <a:pt x="599" y="1770"/>
                  <a:pt x="587" y="1765"/>
                  <a:pt x="573" y="1768"/>
                </a:cubicBezTo>
                <a:cubicBezTo>
                  <a:pt x="571" y="1758"/>
                  <a:pt x="565" y="1764"/>
                  <a:pt x="562" y="1761"/>
                </a:cubicBezTo>
                <a:cubicBezTo>
                  <a:pt x="558" y="1760"/>
                  <a:pt x="554" y="1760"/>
                  <a:pt x="550" y="1759"/>
                </a:cubicBezTo>
                <a:cubicBezTo>
                  <a:pt x="543" y="1756"/>
                  <a:pt x="535" y="1758"/>
                  <a:pt x="527" y="1756"/>
                </a:cubicBezTo>
                <a:cubicBezTo>
                  <a:pt x="518" y="1752"/>
                  <a:pt x="509" y="1749"/>
                  <a:pt x="500" y="1747"/>
                </a:cubicBezTo>
                <a:cubicBezTo>
                  <a:pt x="495" y="1746"/>
                  <a:pt x="490" y="1747"/>
                  <a:pt x="485" y="1746"/>
                </a:cubicBezTo>
                <a:cubicBezTo>
                  <a:pt x="480" y="1745"/>
                  <a:pt x="477" y="1742"/>
                  <a:pt x="472" y="1741"/>
                </a:cubicBezTo>
                <a:cubicBezTo>
                  <a:pt x="462" y="1740"/>
                  <a:pt x="453" y="1738"/>
                  <a:pt x="444" y="1736"/>
                </a:cubicBezTo>
                <a:cubicBezTo>
                  <a:pt x="435" y="1735"/>
                  <a:pt x="425" y="1737"/>
                  <a:pt x="418" y="1729"/>
                </a:cubicBezTo>
                <a:cubicBezTo>
                  <a:pt x="403" y="1738"/>
                  <a:pt x="394" y="1723"/>
                  <a:pt x="379" y="1734"/>
                </a:cubicBezTo>
                <a:cubicBezTo>
                  <a:pt x="368" y="1728"/>
                  <a:pt x="356" y="1730"/>
                  <a:pt x="345" y="1725"/>
                </a:cubicBezTo>
                <a:cubicBezTo>
                  <a:pt x="335" y="1731"/>
                  <a:pt x="326" y="1726"/>
                  <a:pt x="315" y="1732"/>
                </a:cubicBezTo>
                <a:cubicBezTo>
                  <a:pt x="290" y="1725"/>
                  <a:pt x="262" y="1736"/>
                  <a:pt x="238" y="1731"/>
                </a:cubicBezTo>
                <a:cubicBezTo>
                  <a:pt x="235" y="1725"/>
                  <a:pt x="248" y="1724"/>
                  <a:pt x="251" y="1725"/>
                </a:cubicBezTo>
                <a:cubicBezTo>
                  <a:pt x="253" y="1724"/>
                  <a:pt x="255" y="1723"/>
                  <a:pt x="256" y="1722"/>
                </a:cubicBezTo>
                <a:cubicBezTo>
                  <a:pt x="260" y="1719"/>
                  <a:pt x="264" y="1717"/>
                  <a:pt x="268" y="1714"/>
                </a:cubicBezTo>
                <a:cubicBezTo>
                  <a:pt x="274" y="1721"/>
                  <a:pt x="283" y="1715"/>
                  <a:pt x="290" y="1720"/>
                </a:cubicBezTo>
                <a:cubicBezTo>
                  <a:pt x="304" y="1714"/>
                  <a:pt x="316" y="1713"/>
                  <a:pt x="328" y="1715"/>
                </a:cubicBezTo>
                <a:cubicBezTo>
                  <a:pt x="343" y="1707"/>
                  <a:pt x="353" y="1716"/>
                  <a:pt x="368" y="1706"/>
                </a:cubicBezTo>
                <a:close/>
                <a:moveTo>
                  <a:pt x="325" y="1690"/>
                </a:moveTo>
                <a:cubicBezTo>
                  <a:pt x="327" y="1681"/>
                  <a:pt x="344" y="1685"/>
                  <a:pt x="353" y="1674"/>
                </a:cubicBezTo>
                <a:cubicBezTo>
                  <a:pt x="351" y="1684"/>
                  <a:pt x="333" y="1687"/>
                  <a:pt x="325" y="1690"/>
                </a:cubicBezTo>
                <a:close/>
                <a:moveTo>
                  <a:pt x="371" y="1659"/>
                </a:moveTo>
                <a:cubicBezTo>
                  <a:pt x="368" y="1653"/>
                  <a:pt x="382" y="1650"/>
                  <a:pt x="386" y="1645"/>
                </a:cubicBezTo>
                <a:cubicBezTo>
                  <a:pt x="390" y="1656"/>
                  <a:pt x="378" y="1651"/>
                  <a:pt x="371" y="1659"/>
                </a:cubicBezTo>
                <a:close/>
                <a:moveTo>
                  <a:pt x="483" y="1654"/>
                </a:moveTo>
                <a:cubicBezTo>
                  <a:pt x="476" y="1652"/>
                  <a:pt x="468" y="1655"/>
                  <a:pt x="462" y="1654"/>
                </a:cubicBezTo>
                <a:cubicBezTo>
                  <a:pt x="461" y="1644"/>
                  <a:pt x="474" y="1653"/>
                  <a:pt x="479" y="1649"/>
                </a:cubicBezTo>
                <a:cubicBezTo>
                  <a:pt x="486" y="1651"/>
                  <a:pt x="493" y="1650"/>
                  <a:pt x="500" y="1649"/>
                </a:cubicBezTo>
                <a:cubicBezTo>
                  <a:pt x="501" y="1658"/>
                  <a:pt x="488" y="1650"/>
                  <a:pt x="483" y="1654"/>
                </a:cubicBezTo>
                <a:close/>
                <a:moveTo>
                  <a:pt x="38" y="1897"/>
                </a:moveTo>
                <a:cubicBezTo>
                  <a:pt x="47" y="1900"/>
                  <a:pt x="57" y="1895"/>
                  <a:pt x="65" y="1896"/>
                </a:cubicBezTo>
                <a:cubicBezTo>
                  <a:pt x="75" y="1897"/>
                  <a:pt x="85" y="1896"/>
                  <a:pt x="95" y="1893"/>
                </a:cubicBezTo>
                <a:cubicBezTo>
                  <a:pt x="114" y="1898"/>
                  <a:pt x="134" y="1896"/>
                  <a:pt x="154" y="1892"/>
                </a:cubicBezTo>
                <a:cubicBezTo>
                  <a:pt x="160" y="1899"/>
                  <a:pt x="167" y="1895"/>
                  <a:pt x="174" y="1896"/>
                </a:cubicBezTo>
                <a:cubicBezTo>
                  <a:pt x="178" y="1895"/>
                  <a:pt x="181" y="1897"/>
                  <a:pt x="184" y="1896"/>
                </a:cubicBezTo>
                <a:cubicBezTo>
                  <a:pt x="187" y="1902"/>
                  <a:pt x="193" y="1894"/>
                  <a:pt x="197" y="1899"/>
                </a:cubicBezTo>
                <a:cubicBezTo>
                  <a:pt x="212" y="1897"/>
                  <a:pt x="227" y="1901"/>
                  <a:pt x="242" y="1899"/>
                </a:cubicBezTo>
                <a:cubicBezTo>
                  <a:pt x="248" y="1908"/>
                  <a:pt x="256" y="1902"/>
                  <a:pt x="262" y="1907"/>
                </a:cubicBezTo>
                <a:cubicBezTo>
                  <a:pt x="269" y="1909"/>
                  <a:pt x="277" y="1907"/>
                  <a:pt x="283" y="1913"/>
                </a:cubicBezTo>
                <a:cubicBezTo>
                  <a:pt x="287" y="1911"/>
                  <a:pt x="291" y="1911"/>
                  <a:pt x="294" y="1913"/>
                </a:cubicBezTo>
                <a:cubicBezTo>
                  <a:pt x="297" y="1917"/>
                  <a:pt x="301" y="1911"/>
                  <a:pt x="304" y="1917"/>
                </a:cubicBezTo>
                <a:cubicBezTo>
                  <a:pt x="307" y="1916"/>
                  <a:pt x="310" y="1919"/>
                  <a:pt x="314" y="1917"/>
                </a:cubicBezTo>
                <a:cubicBezTo>
                  <a:pt x="319" y="1915"/>
                  <a:pt x="321" y="1924"/>
                  <a:pt x="326" y="1920"/>
                </a:cubicBezTo>
                <a:cubicBezTo>
                  <a:pt x="354" y="1926"/>
                  <a:pt x="383" y="1930"/>
                  <a:pt x="411" y="1936"/>
                </a:cubicBezTo>
                <a:cubicBezTo>
                  <a:pt x="418" y="1936"/>
                  <a:pt x="424" y="1937"/>
                  <a:pt x="431" y="1940"/>
                </a:cubicBezTo>
                <a:cubicBezTo>
                  <a:pt x="439" y="1938"/>
                  <a:pt x="446" y="1942"/>
                  <a:pt x="453" y="1943"/>
                </a:cubicBezTo>
                <a:cubicBezTo>
                  <a:pt x="460" y="1943"/>
                  <a:pt x="466" y="1949"/>
                  <a:pt x="473" y="1946"/>
                </a:cubicBezTo>
                <a:cubicBezTo>
                  <a:pt x="481" y="1945"/>
                  <a:pt x="488" y="1951"/>
                  <a:pt x="496" y="1949"/>
                </a:cubicBezTo>
                <a:cubicBezTo>
                  <a:pt x="510" y="1949"/>
                  <a:pt x="525" y="1951"/>
                  <a:pt x="540" y="1947"/>
                </a:cubicBezTo>
                <a:cubicBezTo>
                  <a:pt x="547" y="1950"/>
                  <a:pt x="555" y="1947"/>
                  <a:pt x="563" y="1945"/>
                </a:cubicBezTo>
                <a:cubicBezTo>
                  <a:pt x="566" y="1949"/>
                  <a:pt x="571" y="1942"/>
                  <a:pt x="574" y="1945"/>
                </a:cubicBezTo>
                <a:cubicBezTo>
                  <a:pt x="578" y="1945"/>
                  <a:pt x="582" y="1944"/>
                  <a:pt x="588" y="1940"/>
                </a:cubicBezTo>
                <a:cubicBezTo>
                  <a:pt x="585" y="1935"/>
                  <a:pt x="581" y="1936"/>
                  <a:pt x="577" y="1940"/>
                </a:cubicBezTo>
                <a:cubicBezTo>
                  <a:pt x="574" y="1937"/>
                  <a:pt x="571" y="1937"/>
                  <a:pt x="567" y="1940"/>
                </a:cubicBezTo>
                <a:cubicBezTo>
                  <a:pt x="560" y="1933"/>
                  <a:pt x="550" y="1944"/>
                  <a:pt x="544" y="1937"/>
                </a:cubicBezTo>
                <a:cubicBezTo>
                  <a:pt x="528" y="1943"/>
                  <a:pt x="514" y="1936"/>
                  <a:pt x="497" y="1941"/>
                </a:cubicBezTo>
                <a:cubicBezTo>
                  <a:pt x="484" y="1935"/>
                  <a:pt x="469" y="1936"/>
                  <a:pt x="456" y="1930"/>
                </a:cubicBezTo>
                <a:cubicBezTo>
                  <a:pt x="448" y="1933"/>
                  <a:pt x="442" y="1929"/>
                  <a:pt x="435" y="1927"/>
                </a:cubicBezTo>
                <a:cubicBezTo>
                  <a:pt x="427" y="1931"/>
                  <a:pt x="421" y="1921"/>
                  <a:pt x="413" y="1924"/>
                </a:cubicBezTo>
                <a:cubicBezTo>
                  <a:pt x="407" y="1921"/>
                  <a:pt x="400" y="1920"/>
                  <a:pt x="393" y="1920"/>
                </a:cubicBezTo>
                <a:cubicBezTo>
                  <a:pt x="389" y="1922"/>
                  <a:pt x="387" y="1917"/>
                  <a:pt x="383" y="1916"/>
                </a:cubicBezTo>
                <a:cubicBezTo>
                  <a:pt x="377" y="1924"/>
                  <a:pt x="376" y="1910"/>
                  <a:pt x="370" y="1918"/>
                </a:cubicBezTo>
                <a:cubicBezTo>
                  <a:pt x="364" y="1913"/>
                  <a:pt x="357" y="1913"/>
                  <a:pt x="351" y="1910"/>
                </a:cubicBezTo>
                <a:cubicBezTo>
                  <a:pt x="342" y="1918"/>
                  <a:pt x="337" y="1905"/>
                  <a:pt x="328" y="1908"/>
                </a:cubicBezTo>
                <a:cubicBezTo>
                  <a:pt x="299" y="1907"/>
                  <a:pt x="273" y="1893"/>
                  <a:pt x="244" y="1891"/>
                </a:cubicBezTo>
                <a:cubicBezTo>
                  <a:pt x="238" y="1885"/>
                  <a:pt x="230" y="1889"/>
                  <a:pt x="224" y="1887"/>
                </a:cubicBezTo>
                <a:cubicBezTo>
                  <a:pt x="217" y="1884"/>
                  <a:pt x="209" y="1886"/>
                  <a:pt x="201" y="1885"/>
                </a:cubicBezTo>
                <a:cubicBezTo>
                  <a:pt x="198" y="1886"/>
                  <a:pt x="194" y="1886"/>
                  <a:pt x="191" y="1885"/>
                </a:cubicBezTo>
                <a:cubicBezTo>
                  <a:pt x="188" y="1881"/>
                  <a:pt x="182" y="1889"/>
                  <a:pt x="179" y="1883"/>
                </a:cubicBezTo>
                <a:cubicBezTo>
                  <a:pt x="171" y="1882"/>
                  <a:pt x="163" y="1885"/>
                  <a:pt x="156" y="1880"/>
                </a:cubicBezTo>
                <a:cubicBezTo>
                  <a:pt x="152" y="1883"/>
                  <a:pt x="149" y="1883"/>
                  <a:pt x="146" y="1880"/>
                </a:cubicBezTo>
                <a:cubicBezTo>
                  <a:pt x="141" y="1885"/>
                  <a:pt x="136" y="1886"/>
                  <a:pt x="133" y="1882"/>
                </a:cubicBezTo>
                <a:cubicBezTo>
                  <a:pt x="128" y="1888"/>
                  <a:pt x="125" y="1880"/>
                  <a:pt x="120" y="1884"/>
                </a:cubicBezTo>
                <a:cubicBezTo>
                  <a:pt x="116" y="1885"/>
                  <a:pt x="113" y="1877"/>
                  <a:pt x="107" y="1885"/>
                </a:cubicBezTo>
                <a:cubicBezTo>
                  <a:pt x="100" y="1881"/>
                  <a:pt x="93" y="1881"/>
                  <a:pt x="85" y="1883"/>
                </a:cubicBezTo>
                <a:cubicBezTo>
                  <a:pt x="76" y="1886"/>
                  <a:pt x="68" y="1881"/>
                  <a:pt x="59" y="1886"/>
                </a:cubicBezTo>
                <a:cubicBezTo>
                  <a:pt x="44" y="1882"/>
                  <a:pt x="27" y="1888"/>
                  <a:pt x="11" y="1887"/>
                </a:cubicBezTo>
                <a:cubicBezTo>
                  <a:pt x="8" y="1887"/>
                  <a:pt x="5" y="1888"/>
                  <a:pt x="2" y="1888"/>
                </a:cubicBezTo>
                <a:cubicBezTo>
                  <a:pt x="2" y="1901"/>
                  <a:pt x="2" y="1901"/>
                  <a:pt x="2" y="1901"/>
                </a:cubicBezTo>
                <a:cubicBezTo>
                  <a:pt x="4" y="1901"/>
                  <a:pt x="6" y="1900"/>
                  <a:pt x="8" y="1899"/>
                </a:cubicBezTo>
                <a:cubicBezTo>
                  <a:pt x="18" y="1900"/>
                  <a:pt x="28" y="1898"/>
                  <a:pt x="38" y="1897"/>
                </a:cubicBezTo>
                <a:close/>
                <a:moveTo>
                  <a:pt x="1574" y="2083"/>
                </a:moveTo>
                <a:cubicBezTo>
                  <a:pt x="1563" y="2071"/>
                  <a:pt x="1553" y="2057"/>
                  <a:pt x="1541" y="2047"/>
                </a:cubicBezTo>
                <a:cubicBezTo>
                  <a:pt x="1531" y="2035"/>
                  <a:pt x="1518" y="2029"/>
                  <a:pt x="1507" y="2019"/>
                </a:cubicBezTo>
                <a:cubicBezTo>
                  <a:pt x="1497" y="2004"/>
                  <a:pt x="1485" y="1995"/>
                  <a:pt x="1474" y="1983"/>
                </a:cubicBezTo>
                <a:cubicBezTo>
                  <a:pt x="1469" y="1977"/>
                  <a:pt x="1464" y="1972"/>
                  <a:pt x="1459" y="1965"/>
                </a:cubicBezTo>
                <a:cubicBezTo>
                  <a:pt x="1453" y="1959"/>
                  <a:pt x="1446" y="1954"/>
                  <a:pt x="1441" y="1948"/>
                </a:cubicBezTo>
                <a:cubicBezTo>
                  <a:pt x="1430" y="1933"/>
                  <a:pt x="1418" y="1924"/>
                  <a:pt x="1407" y="1913"/>
                </a:cubicBezTo>
                <a:cubicBezTo>
                  <a:pt x="1392" y="1891"/>
                  <a:pt x="1377" y="1870"/>
                  <a:pt x="1362" y="1849"/>
                </a:cubicBezTo>
                <a:cubicBezTo>
                  <a:pt x="1347" y="1828"/>
                  <a:pt x="1332" y="1806"/>
                  <a:pt x="1317" y="1782"/>
                </a:cubicBezTo>
                <a:cubicBezTo>
                  <a:pt x="1315" y="1772"/>
                  <a:pt x="1307" y="1755"/>
                  <a:pt x="1298" y="1737"/>
                </a:cubicBezTo>
                <a:cubicBezTo>
                  <a:pt x="1302" y="1734"/>
                  <a:pt x="1296" y="1734"/>
                  <a:pt x="1294" y="1729"/>
                </a:cubicBezTo>
                <a:cubicBezTo>
                  <a:pt x="1297" y="1728"/>
                  <a:pt x="1296" y="1725"/>
                  <a:pt x="1294" y="1722"/>
                </a:cubicBezTo>
                <a:cubicBezTo>
                  <a:pt x="1294" y="1721"/>
                  <a:pt x="1293" y="1719"/>
                  <a:pt x="1292" y="1717"/>
                </a:cubicBezTo>
                <a:cubicBezTo>
                  <a:pt x="1289" y="1713"/>
                  <a:pt x="1292" y="1709"/>
                  <a:pt x="1288" y="1710"/>
                </a:cubicBezTo>
                <a:cubicBezTo>
                  <a:pt x="1280" y="1712"/>
                  <a:pt x="1290" y="1704"/>
                  <a:pt x="1287" y="1701"/>
                </a:cubicBezTo>
                <a:cubicBezTo>
                  <a:pt x="1284" y="1702"/>
                  <a:pt x="1283" y="1698"/>
                  <a:pt x="1288" y="1697"/>
                </a:cubicBezTo>
                <a:cubicBezTo>
                  <a:pt x="1286" y="1693"/>
                  <a:pt x="1285" y="1690"/>
                  <a:pt x="1283" y="1686"/>
                </a:cubicBezTo>
                <a:cubicBezTo>
                  <a:pt x="1282" y="1685"/>
                  <a:pt x="1279" y="1684"/>
                  <a:pt x="1280" y="1688"/>
                </a:cubicBezTo>
                <a:cubicBezTo>
                  <a:pt x="1282" y="1690"/>
                  <a:pt x="1280" y="1692"/>
                  <a:pt x="1280" y="1694"/>
                </a:cubicBezTo>
                <a:cubicBezTo>
                  <a:pt x="1285" y="1700"/>
                  <a:pt x="1278" y="1702"/>
                  <a:pt x="1284" y="1708"/>
                </a:cubicBezTo>
                <a:cubicBezTo>
                  <a:pt x="1279" y="1711"/>
                  <a:pt x="1287" y="1718"/>
                  <a:pt x="1288" y="1722"/>
                </a:cubicBezTo>
                <a:cubicBezTo>
                  <a:pt x="1288" y="1722"/>
                  <a:pt x="1288" y="1722"/>
                  <a:pt x="1288" y="1723"/>
                </a:cubicBezTo>
                <a:cubicBezTo>
                  <a:pt x="1287" y="1727"/>
                  <a:pt x="1288" y="1731"/>
                  <a:pt x="1292" y="1737"/>
                </a:cubicBezTo>
                <a:cubicBezTo>
                  <a:pt x="1292" y="1748"/>
                  <a:pt x="1310" y="1773"/>
                  <a:pt x="1312" y="1791"/>
                </a:cubicBezTo>
                <a:cubicBezTo>
                  <a:pt x="1321" y="1798"/>
                  <a:pt x="1326" y="1818"/>
                  <a:pt x="1335" y="1825"/>
                </a:cubicBezTo>
                <a:cubicBezTo>
                  <a:pt x="1334" y="1832"/>
                  <a:pt x="1341" y="1841"/>
                  <a:pt x="1343" y="1849"/>
                </a:cubicBezTo>
                <a:cubicBezTo>
                  <a:pt x="1344" y="1852"/>
                  <a:pt x="1344" y="1854"/>
                  <a:pt x="1344" y="1857"/>
                </a:cubicBezTo>
                <a:cubicBezTo>
                  <a:pt x="1352" y="1856"/>
                  <a:pt x="1352" y="1875"/>
                  <a:pt x="1359" y="1875"/>
                </a:cubicBezTo>
                <a:cubicBezTo>
                  <a:pt x="1356" y="1877"/>
                  <a:pt x="1360" y="1884"/>
                  <a:pt x="1363" y="1883"/>
                </a:cubicBezTo>
                <a:cubicBezTo>
                  <a:pt x="1364" y="1887"/>
                  <a:pt x="1362" y="1889"/>
                  <a:pt x="1366" y="1894"/>
                </a:cubicBezTo>
                <a:cubicBezTo>
                  <a:pt x="1377" y="1904"/>
                  <a:pt x="1384" y="1926"/>
                  <a:pt x="1395" y="1935"/>
                </a:cubicBezTo>
                <a:cubicBezTo>
                  <a:pt x="1414" y="1963"/>
                  <a:pt x="1431" y="1985"/>
                  <a:pt x="1453" y="2013"/>
                </a:cubicBezTo>
                <a:cubicBezTo>
                  <a:pt x="1460" y="2014"/>
                  <a:pt x="1464" y="2025"/>
                  <a:pt x="1470" y="2027"/>
                </a:cubicBezTo>
                <a:cubicBezTo>
                  <a:pt x="1475" y="2034"/>
                  <a:pt x="1480" y="2039"/>
                  <a:pt x="1485" y="2046"/>
                </a:cubicBezTo>
                <a:cubicBezTo>
                  <a:pt x="1493" y="2045"/>
                  <a:pt x="1496" y="2058"/>
                  <a:pt x="1502" y="2060"/>
                </a:cubicBezTo>
                <a:cubicBezTo>
                  <a:pt x="1508" y="2063"/>
                  <a:pt x="1512" y="2073"/>
                  <a:pt x="1519" y="2074"/>
                </a:cubicBezTo>
                <a:cubicBezTo>
                  <a:pt x="1538" y="2106"/>
                  <a:pt x="1563" y="2118"/>
                  <a:pt x="1582" y="2150"/>
                </a:cubicBezTo>
                <a:cubicBezTo>
                  <a:pt x="1587" y="2152"/>
                  <a:pt x="1592" y="2156"/>
                  <a:pt x="1597" y="2160"/>
                </a:cubicBezTo>
                <a:cubicBezTo>
                  <a:pt x="1609" y="2160"/>
                  <a:pt x="1609" y="2160"/>
                  <a:pt x="1609" y="2160"/>
                </a:cubicBezTo>
                <a:cubicBezTo>
                  <a:pt x="1606" y="2157"/>
                  <a:pt x="1604" y="2154"/>
                  <a:pt x="1601" y="2150"/>
                </a:cubicBezTo>
                <a:cubicBezTo>
                  <a:pt x="1591" y="2152"/>
                  <a:pt x="1587" y="2136"/>
                  <a:pt x="1579" y="2132"/>
                </a:cubicBezTo>
                <a:cubicBezTo>
                  <a:pt x="1572" y="2127"/>
                  <a:pt x="1567" y="2116"/>
                  <a:pt x="1560" y="2112"/>
                </a:cubicBezTo>
                <a:cubicBezTo>
                  <a:pt x="1549" y="2093"/>
                  <a:pt x="1533" y="2084"/>
                  <a:pt x="1521" y="2067"/>
                </a:cubicBezTo>
                <a:cubicBezTo>
                  <a:pt x="1516" y="2069"/>
                  <a:pt x="1515" y="2056"/>
                  <a:pt x="1510" y="2056"/>
                </a:cubicBezTo>
                <a:cubicBezTo>
                  <a:pt x="1508" y="2049"/>
                  <a:pt x="1502" y="2053"/>
                  <a:pt x="1501" y="2044"/>
                </a:cubicBezTo>
                <a:cubicBezTo>
                  <a:pt x="1496" y="2046"/>
                  <a:pt x="1495" y="2036"/>
                  <a:pt x="1491" y="2037"/>
                </a:cubicBezTo>
                <a:cubicBezTo>
                  <a:pt x="1488" y="2030"/>
                  <a:pt x="1483" y="2033"/>
                  <a:pt x="1482" y="2025"/>
                </a:cubicBezTo>
                <a:cubicBezTo>
                  <a:pt x="1472" y="2025"/>
                  <a:pt x="1467" y="2013"/>
                  <a:pt x="1460" y="2006"/>
                </a:cubicBezTo>
                <a:cubicBezTo>
                  <a:pt x="1455" y="2007"/>
                  <a:pt x="1454" y="1997"/>
                  <a:pt x="1449" y="1999"/>
                </a:cubicBezTo>
                <a:cubicBezTo>
                  <a:pt x="1446" y="1996"/>
                  <a:pt x="1446" y="1984"/>
                  <a:pt x="1440" y="1987"/>
                </a:cubicBezTo>
                <a:cubicBezTo>
                  <a:pt x="1429" y="1967"/>
                  <a:pt x="1415" y="1954"/>
                  <a:pt x="1403" y="1937"/>
                </a:cubicBezTo>
                <a:cubicBezTo>
                  <a:pt x="1392" y="1918"/>
                  <a:pt x="1379" y="1902"/>
                  <a:pt x="1367" y="1884"/>
                </a:cubicBezTo>
                <a:cubicBezTo>
                  <a:pt x="1364" y="1877"/>
                  <a:pt x="1360" y="1870"/>
                  <a:pt x="1357" y="1863"/>
                </a:cubicBezTo>
                <a:cubicBezTo>
                  <a:pt x="1359" y="1862"/>
                  <a:pt x="1360" y="1863"/>
                  <a:pt x="1361" y="1864"/>
                </a:cubicBezTo>
                <a:cubicBezTo>
                  <a:pt x="1372" y="1886"/>
                  <a:pt x="1386" y="1900"/>
                  <a:pt x="1399" y="1917"/>
                </a:cubicBezTo>
                <a:cubicBezTo>
                  <a:pt x="1403" y="1921"/>
                  <a:pt x="1406" y="1927"/>
                  <a:pt x="1411" y="1927"/>
                </a:cubicBezTo>
                <a:cubicBezTo>
                  <a:pt x="1414" y="1930"/>
                  <a:pt x="1415" y="1942"/>
                  <a:pt x="1420" y="1939"/>
                </a:cubicBezTo>
                <a:cubicBezTo>
                  <a:pt x="1422" y="1948"/>
                  <a:pt x="1428" y="1944"/>
                  <a:pt x="1430" y="1953"/>
                </a:cubicBezTo>
                <a:cubicBezTo>
                  <a:pt x="1435" y="1953"/>
                  <a:pt x="1435" y="1963"/>
                  <a:pt x="1440" y="1961"/>
                </a:cubicBezTo>
                <a:cubicBezTo>
                  <a:pt x="1453" y="1979"/>
                  <a:pt x="1467" y="1992"/>
                  <a:pt x="1482" y="2005"/>
                </a:cubicBezTo>
                <a:cubicBezTo>
                  <a:pt x="1488" y="2016"/>
                  <a:pt x="1495" y="2021"/>
                  <a:pt x="1502" y="2028"/>
                </a:cubicBezTo>
                <a:cubicBezTo>
                  <a:pt x="1509" y="2034"/>
                  <a:pt x="1516" y="2043"/>
                  <a:pt x="1524" y="2046"/>
                </a:cubicBezTo>
                <a:cubicBezTo>
                  <a:pt x="1530" y="2058"/>
                  <a:pt x="1540" y="2055"/>
                  <a:pt x="1545" y="2068"/>
                </a:cubicBezTo>
                <a:cubicBezTo>
                  <a:pt x="1551" y="2076"/>
                  <a:pt x="1559" y="2080"/>
                  <a:pt x="1565" y="2090"/>
                </a:cubicBezTo>
                <a:cubicBezTo>
                  <a:pt x="1571" y="2088"/>
                  <a:pt x="1572" y="2101"/>
                  <a:pt x="1577" y="2101"/>
                </a:cubicBezTo>
                <a:cubicBezTo>
                  <a:pt x="1578" y="2109"/>
                  <a:pt x="1584" y="2106"/>
                  <a:pt x="1586" y="2112"/>
                </a:cubicBezTo>
                <a:cubicBezTo>
                  <a:pt x="1592" y="2110"/>
                  <a:pt x="1592" y="2124"/>
                  <a:pt x="1597" y="2123"/>
                </a:cubicBezTo>
                <a:cubicBezTo>
                  <a:pt x="1599" y="2131"/>
                  <a:pt x="1604" y="2128"/>
                  <a:pt x="1606" y="2135"/>
                </a:cubicBezTo>
                <a:cubicBezTo>
                  <a:pt x="1613" y="2143"/>
                  <a:pt x="1620" y="2152"/>
                  <a:pt x="1627" y="2160"/>
                </a:cubicBezTo>
                <a:cubicBezTo>
                  <a:pt x="1643" y="2160"/>
                  <a:pt x="1643" y="2160"/>
                  <a:pt x="1643" y="2160"/>
                </a:cubicBezTo>
                <a:cubicBezTo>
                  <a:pt x="1631" y="2146"/>
                  <a:pt x="1619" y="2132"/>
                  <a:pt x="1608" y="2118"/>
                </a:cubicBezTo>
                <a:cubicBezTo>
                  <a:pt x="1597" y="2105"/>
                  <a:pt x="1586" y="2093"/>
                  <a:pt x="1574" y="2083"/>
                </a:cubicBezTo>
                <a:close/>
                <a:moveTo>
                  <a:pt x="895" y="2102"/>
                </a:moveTo>
                <a:cubicBezTo>
                  <a:pt x="894" y="2095"/>
                  <a:pt x="896" y="2087"/>
                  <a:pt x="894" y="2080"/>
                </a:cubicBezTo>
                <a:cubicBezTo>
                  <a:pt x="894" y="2069"/>
                  <a:pt x="900" y="2068"/>
                  <a:pt x="893" y="2062"/>
                </a:cubicBezTo>
                <a:cubicBezTo>
                  <a:pt x="889" y="2072"/>
                  <a:pt x="889" y="2080"/>
                  <a:pt x="889" y="2088"/>
                </a:cubicBezTo>
                <a:cubicBezTo>
                  <a:pt x="888" y="2093"/>
                  <a:pt x="887" y="2097"/>
                  <a:pt x="889" y="2100"/>
                </a:cubicBezTo>
                <a:cubicBezTo>
                  <a:pt x="888" y="2104"/>
                  <a:pt x="885" y="2110"/>
                  <a:pt x="889" y="2112"/>
                </a:cubicBezTo>
                <a:cubicBezTo>
                  <a:pt x="884" y="2123"/>
                  <a:pt x="887" y="2129"/>
                  <a:pt x="885" y="2138"/>
                </a:cubicBezTo>
                <a:cubicBezTo>
                  <a:pt x="882" y="2145"/>
                  <a:pt x="891" y="2156"/>
                  <a:pt x="882" y="2158"/>
                </a:cubicBezTo>
                <a:cubicBezTo>
                  <a:pt x="885" y="2152"/>
                  <a:pt x="881" y="2147"/>
                  <a:pt x="880" y="2146"/>
                </a:cubicBezTo>
                <a:cubicBezTo>
                  <a:pt x="879" y="2145"/>
                  <a:pt x="881" y="2141"/>
                  <a:pt x="881" y="2140"/>
                </a:cubicBezTo>
                <a:cubicBezTo>
                  <a:pt x="881" y="2140"/>
                  <a:pt x="879" y="2140"/>
                  <a:pt x="878" y="2139"/>
                </a:cubicBezTo>
                <a:cubicBezTo>
                  <a:pt x="878" y="2138"/>
                  <a:pt x="878" y="2131"/>
                  <a:pt x="878" y="2130"/>
                </a:cubicBezTo>
                <a:cubicBezTo>
                  <a:pt x="877" y="2126"/>
                  <a:pt x="876" y="2117"/>
                  <a:pt x="876" y="2115"/>
                </a:cubicBezTo>
                <a:cubicBezTo>
                  <a:pt x="877" y="2112"/>
                  <a:pt x="874" y="2113"/>
                  <a:pt x="874" y="2111"/>
                </a:cubicBezTo>
                <a:cubicBezTo>
                  <a:pt x="872" y="2096"/>
                  <a:pt x="870" y="2079"/>
                  <a:pt x="869" y="2062"/>
                </a:cubicBezTo>
                <a:cubicBezTo>
                  <a:pt x="870" y="2044"/>
                  <a:pt x="864" y="2030"/>
                  <a:pt x="868" y="2010"/>
                </a:cubicBezTo>
                <a:cubicBezTo>
                  <a:pt x="868" y="2006"/>
                  <a:pt x="865" y="2004"/>
                  <a:pt x="868" y="1998"/>
                </a:cubicBezTo>
                <a:cubicBezTo>
                  <a:pt x="860" y="1998"/>
                  <a:pt x="873" y="1986"/>
                  <a:pt x="865" y="1986"/>
                </a:cubicBezTo>
                <a:cubicBezTo>
                  <a:pt x="868" y="1976"/>
                  <a:pt x="869" y="1966"/>
                  <a:pt x="863" y="1961"/>
                </a:cubicBezTo>
                <a:cubicBezTo>
                  <a:pt x="857" y="2001"/>
                  <a:pt x="862" y="2034"/>
                  <a:pt x="860" y="2071"/>
                </a:cubicBezTo>
                <a:cubicBezTo>
                  <a:pt x="865" y="2073"/>
                  <a:pt x="861" y="2079"/>
                  <a:pt x="860" y="2083"/>
                </a:cubicBezTo>
                <a:cubicBezTo>
                  <a:pt x="865" y="2085"/>
                  <a:pt x="860" y="2093"/>
                  <a:pt x="863" y="2096"/>
                </a:cubicBezTo>
                <a:cubicBezTo>
                  <a:pt x="868" y="2103"/>
                  <a:pt x="860" y="2117"/>
                  <a:pt x="868" y="2122"/>
                </a:cubicBezTo>
                <a:cubicBezTo>
                  <a:pt x="869" y="2131"/>
                  <a:pt x="869" y="2140"/>
                  <a:pt x="870" y="2149"/>
                </a:cubicBezTo>
                <a:cubicBezTo>
                  <a:pt x="872" y="2152"/>
                  <a:pt x="873" y="2156"/>
                  <a:pt x="873" y="2160"/>
                </a:cubicBezTo>
                <a:cubicBezTo>
                  <a:pt x="898" y="2160"/>
                  <a:pt x="898" y="2160"/>
                  <a:pt x="898" y="2160"/>
                </a:cubicBezTo>
                <a:cubicBezTo>
                  <a:pt x="895" y="2154"/>
                  <a:pt x="895" y="2146"/>
                  <a:pt x="893" y="2140"/>
                </a:cubicBezTo>
                <a:cubicBezTo>
                  <a:pt x="895" y="2129"/>
                  <a:pt x="894" y="2118"/>
                  <a:pt x="895" y="2102"/>
                </a:cubicBezTo>
                <a:close/>
                <a:moveTo>
                  <a:pt x="937" y="2053"/>
                </a:moveTo>
                <a:cubicBezTo>
                  <a:pt x="934" y="2066"/>
                  <a:pt x="930" y="2079"/>
                  <a:pt x="927" y="2092"/>
                </a:cubicBezTo>
                <a:cubicBezTo>
                  <a:pt x="925" y="2111"/>
                  <a:pt x="922" y="2131"/>
                  <a:pt x="917" y="2152"/>
                </a:cubicBezTo>
                <a:cubicBezTo>
                  <a:pt x="918" y="2155"/>
                  <a:pt x="918" y="2157"/>
                  <a:pt x="918" y="2160"/>
                </a:cubicBezTo>
                <a:cubicBezTo>
                  <a:pt x="927" y="2160"/>
                  <a:pt x="927" y="2160"/>
                  <a:pt x="927" y="2160"/>
                </a:cubicBezTo>
                <a:cubicBezTo>
                  <a:pt x="930" y="2134"/>
                  <a:pt x="935" y="2109"/>
                  <a:pt x="936" y="2082"/>
                </a:cubicBezTo>
                <a:cubicBezTo>
                  <a:pt x="937" y="2072"/>
                  <a:pt x="947" y="2057"/>
                  <a:pt x="937" y="2053"/>
                </a:cubicBezTo>
                <a:close/>
                <a:moveTo>
                  <a:pt x="965" y="2075"/>
                </a:moveTo>
                <a:cubicBezTo>
                  <a:pt x="962" y="2069"/>
                  <a:pt x="966" y="2058"/>
                  <a:pt x="965" y="2051"/>
                </a:cubicBezTo>
                <a:cubicBezTo>
                  <a:pt x="965" y="2042"/>
                  <a:pt x="969" y="2031"/>
                  <a:pt x="962" y="2027"/>
                </a:cubicBezTo>
                <a:cubicBezTo>
                  <a:pt x="956" y="2047"/>
                  <a:pt x="958" y="2062"/>
                  <a:pt x="957" y="2079"/>
                </a:cubicBezTo>
                <a:cubicBezTo>
                  <a:pt x="954" y="2098"/>
                  <a:pt x="951" y="2116"/>
                  <a:pt x="949" y="2134"/>
                </a:cubicBezTo>
                <a:cubicBezTo>
                  <a:pt x="947" y="2143"/>
                  <a:pt x="944" y="2151"/>
                  <a:pt x="942" y="2160"/>
                </a:cubicBezTo>
                <a:cubicBezTo>
                  <a:pt x="950" y="2160"/>
                  <a:pt x="950" y="2160"/>
                  <a:pt x="950" y="2160"/>
                </a:cubicBezTo>
                <a:cubicBezTo>
                  <a:pt x="951" y="2159"/>
                  <a:pt x="951" y="2157"/>
                  <a:pt x="952" y="2156"/>
                </a:cubicBezTo>
                <a:cubicBezTo>
                  <a:pt x="955" y="2146"/>
                  <a:pt x="957" y="2137"/>
                  <a:pt x="960" y="2128"/>
                </a:cubicBezTo>
                <a:cubicBezTo>
                  <a:pt x="959" y="2112"/>
                  <a:pt x="967" y="2090"/>
                  <a:pt x="965" y="2075"/>
                </a:cubicBezTo>
                <a:close/>
                <a:moveTo>
                  <a:pt x="1008" y="2060"/>
                </a:moveTo>
                <a:cubicBezTo>
                  <a:pt x="1003" y="2056"/>
                  <a:pt x="1012" y="2044"/>
                  <a:pt x="1007" y="2041"/>
                </a:cubicBezTo>
                <a:cubicBezTo>
                  <a:pt x="1007" y="2034"/>
                  <a:pt x="1011" y="2024"/>
                  <a:pt x="1003" y="2022"/>
                </a:cubicBezTo>
                <a:cubicBezTo>
                  <a:pt x="1000" y="2040"/>
                  <a:pt x="1002" y="2054"/>
                  <a:pt x="1002" y="2070"/>
                </a:cubicBezTo>
                <a:cubicBezTo>
                  <a:pt x="997" y="2081"/>
                  <a:pt x="1000" y="2087"/>
                  <a:pt x="998" y="2096"/>
                </a:cubicBezTo>
                <a:cubicBezTo>
                  <a:pt x="994" y="2112"/>
                  <a:pt x="990" y="2128"/>
                  <a:pt x="985" y="2144"/>
                </a:cubicBezTo>
                <a:cubicBezTo>
                  <a:pt x="989" y="2145"/>
                  <a:pt x="986" y="2147"/>
                  <a:pt x="984" y="2149"/>
                </a:cubicBezTo>
                <a:cubicBezTo>
                  <a:pt x="983" y="2153"/>
                  <a:pt x="982" y="2157"/>
                  <a:pt x="981" y="2160"/>
                </a:cubicBezTo>
                <a:cubicBezTo>
                  <a:pt x="990" y="2160"/>
                  <a:pt x="990" y="2160"/>
                  <a:pt x="990" y="2160"/>
                </a:cubicBezTo>
                <a:cubicBezTo>
                  <a:pt x="992" y="2152"/>
                  <a:pt x="994" y="2144"/>
                  <a:pt x="997" y="2135"/>
                </a:cubicBezTo>
                <a:cubicBezTo>
                  <a:pt x="1000" y="2121"/>
                  <a:pt x="1003" y="2107"/>
                  <a:pt x="1006" y="2098"/>
                </a:cubicBezTo>
                <a:cubicBezTo>
                  <a:pt x="1004" y="2087"/>
                  <a:pt x="1008" y="2072"/>
                  <a:pt x="1008" y="2060"/>
                </a:cubicBezTo>
                <a:close/>
                <a:moveTo>
                  <a:pt x="981" y="2092"/>
                </a:moveTo>
                <a:cubicBezTo>
                  <a:pt x="985" y="2083"/>
                  <a:pt x="983" y="2078"/>
                  <a:pt x="984" y="2071"/>
                </a:cubicBezTo>
                <a:cubicBezTo>
                  <a:pt x="985" y="2064"/>
                  <a:pt x="986" y="2057"/>
                  <a:pt x="982" y="2053"/>
                </a:cubicBezTo>
                <a:cubicBezTo>
                  <a:pt x="976" y="2057"/>
                  <a:pt x="982" y="2057"/>
                  <a:pt x="979" y="2064"/>
                </a:cubicBezTo>
                <a:cubicBezTo>
                  <a:pt x="976" y="2069"/>
                  <a:pt x="985" y="2078"/>
                  <a:pt x="976" y="2078"/>
                </a:cubicBezTo>
                <a:cubicBezTo>
                  <a:pt x="976" y="2089"/>
                  <a:pt x="973" y="2102"/>
                  <a:pt x="972" y="2113"/>
                </a:cubicBezTo>
                <a:cubicBezTo>
                  <a:pt x="967" y="2124"/>
                  <a:pt x="969" y="2123"/>
                  <a:pt x="966" y="2136"/>
                </a:cubicBezTo>
                <a:cubicBezTo>
                  <a:pt x="965" y="2144"/>
                  <a:pt x="960" y="2154"/>
                  <a:pt x="962" y="2160"/>
                </a:cubicBezTo>
                <a:cubicBezTo>
                  <a:pt x="969" y="2160"/>
                  <a:pt x="969" y="2160"/>
                  <a:pt x="969" y="2160"/>
                </a:cubicBezTo>
                <a:cubicBezTo>
                  <a:pt x="971" y="2148"/>
                  <a:pt x="973" y="2137"/>
                  <a:pt x="977" y="2129"/>
                </a:cubicBezTo>
                <a:cubicBezTo>
                  <a:pt x="976" y="2119"/>
                  <a:pt x="980" y="2104"/>
                  <a:pt x="981" y="2092"/>
                </a:cubicBezTo>
                <a:close/>
                <a:moveTo>
                  <a:pt x="1023" y="2091"/>
                </a:moveTo>
                <a:cubicBezTo>
                  <a:pt x="1018" y="2104"/>
                  <a:pt x="1018" y="2105"/>
                  <a:pt x="1016" y="2119"/>
                </a:cubicBezTo>
                <a:cubicBezTo>
                  <a:pt x="1018" y="2131"/>
                  <a:pt x="1008" y="2136"/>
                  <a:pt x="1011" y="2148"/>
                </a:cubicBezTo>
                <a:cubicBezTo>
                  <a:pt x="1011" y="2153"/>
                  <a:pt x="1009" y="2157"/>
                  <a:pt x="1008" y="2160"/>
                </a:cubicBezTo>
                <a:cubicBezTo>
                  <a:pt x="1016" y="2160"/>
                  <a:pt x="1016" y="2160"/>
                  <a:pt x="1016" y="2160"/>
                </a:cubicBezTo>
                <a:cubicBezTo>
                  <a:pt x="1016" y="2156"/>
                  <a:pt x="1014" y="2153"/>
                  <a:pt x="1018" y="2146"/>
                </a:cubicBezTo>
                <a:cubicBezTo>
                  <a:pt x="1017" y="2141"/>
                  <a:pt x="1025" y="2131"/>
                  <a:pt x="1019" y="2129"/>
                </a:cubicBezTo>
                <a:cubicBezTo>
                  <a:pt x="1019" y="2123"/>
                  <a:pt x="1027" y="2113"/>
                  <a:pt x="1021" y="2111"/>
                </a:cubicBezTo>
                <a:cubicBezTo>
                  <a:pt x="1021" y="2105"/>
                  <a:pt x="1029" y="2094"/>
                  <a:pt x="1023" y="2091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13" name="Group 12"/>
          <p:cNvGrpSpPr/>
          <p:nvPr/>
        </p:nvGrpSpPr>
        <p:grpSpPr>
          <a:xfrm>
            <a:off x="2514600" y="1752600"/>
            <a:ext cx="4133850" cy="3265454"/>
            <a:chOff x="1838325" y="1262063"/>
            <a:chExt cx="5486400" cy="4333875"/>
          </a:xfrm>
        </p:grpSpPr>
        <p:sp>
          <p:nvSpPr>
            <p:cNvPr id="12" name="Freeform 9"/>
            <p:cNvSpPr/>
            <p:nvPr/>
          </p:nvSpPr>
          <p:spPr bwMode="auto">
            <a:xfrm>
              <a:off x="1838325" y="1262063"/>
              <a:ext cx="5486400" cy="4333875"/>
            </a:xfrm>
            <a:custGeom>
              <a:avLst/>
              <a:gdLst/>
              <a:ahLst/>
              <a:cxnLst/>
              <a:rect l="0" t="0" r="r" b="b"/>
              <a:pathLst>
                <a:path w="1728" h="1364">
                  <a:moveTo>
                    <a:pt x="1628" y="0"/>
                  </a:moveTo>
                  <a:cubicBezTo>
                    <a:pt x="100" y="0"/>
                    <a:pt x="100" y="0"/>
                    <a:pt x="100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45" y="0"/>
                    <a:pt x="0" y="45"/>
                    <a:pt x="0" y="100"/>
                  </a:cubicBezTo>
                  <a:cubicBezTo>
                    <a:pt x="0" y="1264"/>
                    <a:pt x="0" y="1264"/>
                    <a:pt x="0" y="1264"/>
                  </a:cubicBezTo>
                  <a:cubicBezTo>
                    <a:pt x="0" y="1319"/>
                    <a:pt x="45" y="1364"/>
                    <a:pt x="100" y="1364"/>
                  </a:cubicBezTo>
                  <a:cubicBezTo>
                    <a:pt x="100" y="1364"/>
                    <a:pt x="100" y="1364"/>
                    <a:pt x="100" y="1364"/>
                  </a:cubicBezTo>
                  <a:cubicBezTo>
                    <a:pt x="1628" y="1364"/>
                    <a:pt x="1628" y="1364"/>
                    <a:pt x="1628" y="1364"/>
                  </a:cubicBezTo>
                  <a:cubicBezTo>
                    <a:pt x="1683" y="1364"/>
                    <a:pt x="1728" y="1319"/>
                    <a:pt x="1728" y="1264"/>
                  </a:cubicBezTo>
                  <a:cubicBezTo>
                    <a:pt x="1728" y="100"/>
                    <a:pt x="1728" y="100"/>
                    <a:pt x="1728" y="100"/>
                  </a:cubicBezTo>
                  <a:cubicBezTo>
                    <a:pt x="1728" y="45"/>
                    <a:pt x="1683" y="0"/>
                    <a:pt x="1628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</p:sp>
        <p:sp>
          <p:nvSpPr>
            <p:cNvPr id="9" name="Freeform 5"/>
            <p:cNvSpPr>
              <a:spLocks noEditPoints="1"/>
            </p:cNvSpPr>
            <p:nvPr/>
          </p:nvSpPr>
          <p:spPr bwMode="auto">
            <a:xfrm>
              <a:off x="2030413" y="1454150"/>
              <a:ext cx="5102225" cy="3949700"/>
            </a:xfrm>
            <a:custGeom>
              <a:avLst/>
              <a:gdLst/>
              <a:ahLst/>
              <a:cxnLst/>
              <a:rect l="0" t="0" r="r" b="b"/>
              <a:pathLst>
                <a:path w="1608" h="1244">
                  <a:moveTo>
                    <a:pt x="1568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19" y="0"/>
                    <a:pt x="0" y="18"/>
                    <a:pt x="0" y="40"/>
                  </a:cubicBezTo>
                  <a:cubicBezTo>
                    <a:pt x="0" y="1204"/>
                    <a:pt x="0" y="1204"/>
                    <a:pt x="0" y="1204"/>
                  </a:cubicBezTo>
                  <a:cubicBezTo>
                    <a:pt x="0" y="1225"/>
                    <a:pt x="19" y="1244"/>
                    <a:pt x="40" y="1244"/>
                  </a:cubicBezTo>
                  <a:cubicBezTo>
                    <a:pt x="1568" y="1244"/>
                    <a:pt x="1568" y="1244"/>
                    <a:pt x="1568" y="1244"/>
                  </a:cubicBezTo>
                  <a:cubicBezTo>
                    <a:pt x="1590" y="1244"/>
                    <a:pt x="1608" y="1225"/>
                    <a:pt x="1608" y="1204"/>
                  </a:cubicBezTo>
                  <a:cubicBezTo>
                    <a:pt x="1608" y="40"/>
                    <a:pt x="1608" y="40"/>
                    <a:pt x="1608" y="40"/>
                  </a:cubicBezTo>
                  <a:cubicBezTo>
                    <a:pt x="1608" y="18"/>
                    <a:pt x="1590" y="0"/>
                    <a:pt x="1568" y="0"/>
                  </a:cubicBezTo>
                  <a:close/>
                  <a:moveTo>
                    <a:pt x="1594" y="1204"/>
                  </a:moveTo>
                  <a:cubicBezTo>
                    <a:pt x="1594" y="1218"/>
                    <a:pt x="1583" y="1230"/>
                    <a:pt x="1568" y="1230"/>
                  </a:cubicBezTo>
                  <a:cubicBezTo>
                    <a:pt x="40" y="1230"/>
                    <a:pt x="40" y="1230"/>
                    <a:pt x="40" y="1230"/>
                  </a:cubicBezTo>
                  <a:cubicBezTo>
                    <a:pt x="26" y="1230"/>
                    <a:pt x="14" y="1218"/>
                    <a:pt x="14" y="1204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4" y="26"/>
                    <a:pt x="26" y="14"/>
                    <a:pt x="40" y="14"/>
                  </a:cubicBezTo>
                  <a:cubicBezTo>
                    <a:pt x="1568" y="14"/>
                    <a:pt x="1568" y="14"/>
                    <a:pt x="1568" y="14"/>
                  </a:cubicBezTo>
                  <a:cubicBezTo>
                    <a:pt x="1583" y="14"/>
                    <a:pt x="1594" y="26"/>
                    <a:pt x="1594" y="40"/>
                  </a:cubicBezTo>
                  <a:lnTo>
                    <a:pt x="1594" y="120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1" y="1903591"/>
            <a:ext cx="380424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3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60938" y="3854563"/>
            <a:ext cx="3424856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18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 smtClean="0"/>
              <a:t>Clique para editar os estilos de texto mestres</a:t>
            </a:r>
          </a:p>
        </p:txBody>
      </p:sp>
    </p:spTree>
    <p:extLst>
      <p:ext uri="{BB962C8B-B14F-4D97-AF65-F5344CB8AC3E}">
        <p14:creationId xmlns:p14="http://schemas.microsoft.com/office/powerpoint/2010/main" val="1467164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12609" y="2438400"/>
            <a:ext cx="3127248" cy="3657601"/>
          </a:xfrm>
        </p:spPr>
        <p:txBody>
          <a:bodyPr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0955" y="2438400"/>
            <a:ext cx="3127248" cy="3657601"/>
          </a:xfrm>
        </p:spPr>
        <p:txBody>
          <a:bodyPr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smtClean="0"/>
              <a:t>7/19/17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smtClean="0"/>
              <a:t>‹n.º›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567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4338" y="566928"/>
            <a:ext cx="6673866" cy="1563624"/>
          </a:xfrm>
        </p:spPr>
        <p:txBody>
          <a:bodyPr/>
          <a:lstStyle/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0276" y="2456408"/>
            <a:ext cx="3136392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sz="2100" b="0" baseline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0276" y="3316640"/>
            <a:ext cx="3136392" cy="2779361"/>
          </a:xfrm>
        </p:spPr>
        <p:txBody>
          <a:bodyPr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41811" y="2456408"/>
            <a:ext cx="3136392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sz="2100" b="0" baseline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41811" y="3316640"/>
            <a:ext cx="3136392" cy="2779361"/>
          </a:xfrm>
        </p:spPr>
        <p:txBody>
          <a:bodyPr/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smtClean="0"/>
              <a:t>7/19/17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smtClean="0"/>
              <a:t>‹n.º›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1983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smtClean="0"/>
              <a:t>7/19/17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smtClean="0"/>
              <a:t>‹n.º›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5341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 title="Feathers"/>
          <p:cNvGrpSpPr/>
          <p:nvPr/>
        </p:nvGrpSpPr>
        <p:grpSpPr>
          <a:xfrm>
            <a:off x="242422" y="723329"/>
            <a:ext cx="3173440" cy="5631971"/>
            <a:chOff x="400714" y="362425"/>
            <a:chExt cx="3495979" cy="6204388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51" y="1458"/>
                    <a:pt x="251" y="1454"/>
                    <a:pt x="251" y="1449"/>
                  </a:cubicBezTo>
                  <a:cubicBezTo>
                    <a:pt x="246" y="1446"/>
                    <a:pt x="250" y="1434"/>
                    <a:pt x="246" y="1429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39" y="1417"/>
                    <a:pt x="240" y="1412"/>
                    <a:pt x="236" y="1412"/>
                  </a:cubicBezTo>
                  <a:cubicBezTo>
                    <a:pt x="236" y="1403"/>
                    <a:pt x="233" y="1398"/>
                    <a:pt x="229" y="1394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19" y="1374"/>
                    <a:pt x="218" y="1371"/>
                    <a:pt x="218" y="1366"/>
                  </a:cubicBezTo>
                  <a:cubicBezTo>
                    <a:pt x="217" y="1364"/>
                    <a:pt x="213" y="1364"/>
                    <a:pt x="213" y="1359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204" y="1335"/>
                    <a:pt x="196" y="1335"/>
                    <a:pt x="196" y="1326"/>
                  </a:cubicBezTo>
                  <a:cubicBezTo>
                    <a:pt x="187" y="1318"/>
                    <a:pt x="186" y="1303"/>
                    <a:pt x="176" y="1296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52" y="1263"/>
                    <a:pt x="155" y="1256"/>
                    <a:pt x="150" y="1256"/>
                  </a:cubicBezTo>
                  <a:cubicBezTo>
                    <a:pt x="151" y="1251"/>
                    <a:pt x="147" y="1250"/>
                    <a:pt x="148" y="1246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31" y="1221"/>
                    <a:pt x="126" y="1209"/>
                    <a:pt x="120" y="1198"/>
                  </a:cubicBezTo>
                  <a:cubicBezTo>
                    <a:pt x="119" y="1191"/>
                    <a:pt x="114" y="1187"/>
                    <a:pt x="113" y="1180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103" y="1159"/>
                    <a:pt x="98" y="1155"/>
                    <a:pt x="95" y="1150"/>
                  </a:cubicBezTo>
                  <a:cubicBezTo>
                    <a:pt x="93" y="1147"/>
                    <a:pt x="92" y="1145"/>
                    <a:pt x="90" y="1142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82" y="1126"/>
                    <a:pt x="81" y="1124"/>
                    <a:pt x="80" y="1122"/>
                  </a:cubicBezTo>
                  <a:cubicBezTo>
                    <a:pt x="76" y="1114"/>
                    <a:pt x="73" y="1105"/>
                    <a:pt x="70" y="1095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62" y="1073"/>
                    <a:pt x="63" y="1067"/>
                    <a:pt x="60" y="1067"/>
                  </a:cubicBezTo>
                  <a:cubicBezTo>
                    <a:pt x="60" y="1063"/>
                    <a:pt x="61" y="1057"/>
                    <a:pt x="57" y="105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52" y="1032"/>
                    <a:pt x="49" y="1032"/>
                    <a:pt x="50" y="1027"/>
                  </a:cubicBezTo>
                  <a:cubicBezTo>
                    <a:pt x="46" y="1026"/>
                    <a:pt x="49" y="1019"/>
                    <a:pt x="45" y="1019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42" y="997"/>
                    <a:pt x="39" y="996"/>
                    <a:pt x="40" y="992"/>
                  </a:cubicBezTo>
                  <a:cubicBezTo>
                    <a:pt x="36" y="991"/>
                    <a:pt x="39" y="984"/>
                    <a:pt x="34" y="984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8" y="946"/>
                    <a:pt x="21" y="939"/>
                    <a:pt x="17" y="939"/>
                  </a:cubicBezTo>
                  <a:cubicBezTo>
                    <a:pt x="17" y="934"/>
                    <a:pt x="14" y="933"/>
                    <a:pt x="14" y="929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7" y="894"/>
                    <a:pt x="0" y="884"/>
                    <a:pt x="2" y="866"/>
                  </a:cubicBezTo>
                  <a:cubicBezTo>
                    <a:pt x="5" y="869"/>
                    <a:pt x="6" y="874"/>
                    <a:pt x="7" y="881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12" y="904"/>
                    <a:pt x="17" y="910"/>
                    <a:pt x="17" y="921"/>
                  </a:cubicBezTo>
                  <a:cubicBezTo>
                    <a:pt x="22" y="922"/>
                    <a:pt x="18" y="932"/>
                    <a:pt x="22" y="934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30" y="952"/>
                    <a:pt x="32" y="961"/>
                    <a:pt x="34" y="969"/>
                  </a:cubicBezTo>
                  <a:cubicBezTo>
                    <a:pt x="38" y="971"/>
                    <a:pt x="40" y="975"/>
                    <a:pt x="40" y="981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51" y="996"/>
                    <a:pt x="51" y="1007"/>
                    <a:pt x="57" y="1012"/>
                  </a:cubicBezTo>
                  <a:cubicBezTo>
                    <a:pt x="57" y="1023"/>
                    <a:pt x="69" y="1022"/>
                    <a:pt x="67" y="1034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03" y="1086"/>
                    <a:pt x="114" y="1097"/>
                    <a:pt x="123" y="1110"/>
                  </a:cubicBezTo>
                  <a:cubicBezTo>
                    <a:pt x="129" y="1115"/>
                    <a:pt x="130" y="1124"/>
                    <a:pt x="135" y="1130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46" y="1142"/>
                    <a:pt x="148" y="1145"/>
                    <a:pt x="148" y="1150"/>
                  </a:cubicBezTo>
                  <a:cubicBezTo>
                    <a:pt x="151" y="1152"/>
                    <a:pt x="153" y="1157"/>
                    <a:pt x="155" y="1160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64" y="1177"/>
                    <a:pt x="168" y="1184"/>
                    <a:pt x="173" y="1190"/>
                  </a:cubicBezTo>
                  <a:cubicBezTo>
                    <a:pt x="181" y="1204"/>
                    <a:pt x="186" y="1220"/>
                    <a:pt x="198" y="1228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09" y="1252"/>
                    <a:pt x="206" y="1260"/>
                    <a:pt x="211" y="1261"/>
                  </a:cubicBezTo>
                  <a:cubicBezTo>
                    <a:pt x="214" y="1262"/>
                    <a:pt x="211" y="1270"/>
                    <a:pt x="216" y="127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27" y="1300"/>
                    <a:pt x="231" y="1306"/>
                    <a:pt x="234" y="1313"/>
                  </a:cubicBezTo>
                  <a:cubicBezTo>
                    <a:pt x="239" y="1313"/>
                    <a:pt x="235" y="1302"/>
                    <a:pt x="234" y="130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226" y="1279"/>
                    <a:pt x="222" y="1271"/>
                    <a:pt x="221" y="1261"/>
                  </a:cubicBezTo>
                  <a:cubicBezTo>
                    <a:pt x="215" y="1247"/>
                    <a:pt x="207" y="1236"/>
                    <a:pt x="203" y="1220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91" y="1194"/>
                    <a:pt x="186" y="1189"/>
                    <a:pt x="181" y="1185"/>
                  </a:cubicBezTo>
                  <a:cubicBezTo>
                    <a:pt x="182" y="1174"/>
                    <a:pt x="172" y="1174"/>
                    <a:pt x="171" y="1165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51" y="1138"/>
                    <a:pt x="147" y="1122"/>
                    <a:pt x="138" y="1112"/>
                  </a:cubicBezTo>
                  <a:cubicBezTo>
                    <a:pt x="131" y="1100"/>
                    <a:pt x="122" y="1090"/>
                    <a:pt x="115" y="107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98" y="1054"/>
                    <a:pt x="97" y="1047"/>
                    <a:pt x="92" y="1042"/>
                  </a:cubicBezTo>
                  <a:cubicBezTo>
                    <a:pt x="83" y="1032"/>
                    <a:pt x="77" y="1019"/>
                    <a:pt x="67" y="1009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55" y="984"/>
                    <a:pt x="45" y="985"/>
                    <a:pt x="47" y="974"/>
                  </a:cubicBezTo>
                  <a:cubicBezTo>
                    <a:pt x="57" y="984"/>
                    <a:pt x="68" y="993"/>
                    <a:pt x="72" y="1009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84" y="1032"/>
                    <a:pt x="96" y="1026"/>
                    <a:pt x="92" y="1034"/>
                  </a:cubicBezTo>
                  <a:cubicBezTo>
                    <a:pt x="95" y="1035"/>
                    <a:pt x="98" y="1037"/>
                    <a:pt x="97" y="1042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10" y="1050"/>
                    <a:pt x="107" y="1058"/>
                    <a:pt x="113" y="1057"/>
                  </a:cubicBezTo>
                  <a:cubicBezTo>
                    <a:pt x="114" y="1065"/>
                    <a:pt x="120" y="1068"/>
                    <a:pt x="123" y="1075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39" y="1097"/>
                    <a:pt x="144" y="1101"/>
                    <a:pt x="145" y="1110"/>
                  </a:cubicBezTo>
                  <a:cubicBezTo>
                    <a:pt x="152" y="1113"/>
                    <a:pt x="154" y="1121"/>
                    <a:pt x="158" y="1127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66" y="1138"/>
                    <a:pt x="168" y="1141"/>
                    <a:pt x="168" y="1145"/>
                  </a:cubicBezTo>
                  <a:cubicBezTo>
                    <a:pt x="177" y="1156"/>
                    <a:pt x="183" y="1168"/>
                    <a:pt x="191" y="1180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16" y="1232"/>
                    <a:pt x="225" y="1242"/>
                    <a:pt x="228" y="1258"/>
                  </a:cubicBezTo>
                  <a:cubicBezTo>
                    <a:pt x="234" y="1258"/>
                    <a:pt x="230" y="1247"/>
                    <a:pt x="231" y="1243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22" y="1214"/>
                    <a:pt x="215" y="1197"/>
                    <a:pt x="208" y="1180"/>
                  </a:cubicBezTo>
                  <a:cubicBezTo>
                    <a:pt x="205" y="1178"/>
                    <a:pt x="203" y="1174"/>
                    <a:pt x="203" y="1168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92" y="1149"/>
                    <a:pt x="190" y="1140"/>
                    <a:pt x="186" y="1132"/>
                  </a:cubicBezTo>
                  <a:cubicBezTo>
                    <a:pt x="179" y="1127"/>
                    <a:pt x="176" y="1119"/>
                    <a:pt x="170" y="1112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59" y="1101"/>
                    <a:pt x="163" y="1090"/>
                    <a:pt x="158" y="1090"/>
                  </a:cubicBezTo>
                  <a:cubicBezTo>
                    <a:pt x="156" y="1080"/>
                    <a:pt x="148" y="1076"/>
                    <a:pt x="145" y="1067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118" y="1016"/>
                    <a:pt x="102" y="985"/>
                    <a:pt x="90" y="951"/>
                  </a:cubicBezTo>
                  <a:cubicBezTo>
                    <a:pt x="84" y="945"/>
                    <a:pt x="81" y="937"/>
                    <a:pt x="80" y="926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72" y="910"/>
                    <a:pt x="72" y="904"/>
                    <a:pt x="70" y="901"/>
                  </a:cubicBezTo>
                  <a:cubicBezTo>
                    <a:pt x="64" y="884"/>
                    <a:pt x="59" y="866"/>
                    <a:pt x="54" y="848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52" y="810"/>
                    <a:pt x="45" y="790"/>
                    <a:pt x="39" y="770"/>
                  </a:cubicBezTo>
                  <a:cubicBezTo>
                    <a:pt x="37" y="748"/>
                    <a:pt x="29" y="731"/>
                    <a:pt x="27" y="707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36" y="731"/>
                    <a:pt x="37" y="738"/>
                    <a:pt x="39" y="742"/>
                  </a:cubicBezTo>
                  <a:cubicBezTo>
                    <a:pt x="39" y="750"/>
                    <a:pt x="42" y="754"/>
                    <a:pt x="44" y="760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51" y="791"/>
                    <a:pt x="56" y="801"/>
                    <a:pt x="60" y="813"/>
                  </a:cubicBezTo>
                  <a:cubicBezTo>
                    <a:pt x="62" y="818"/>
                    <a:pt x="63" y="825"/>
                    <a:pt x="65" y="830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72" y="854"/>
                    <a:pt x="79" y="855"/>
                    <a:pt x="77" y="866"/>
                  </a:cubicBezTo>
                  <a:cubicBezTo>
                    <a:pt x="82" y="868"/>
                    <a:pt x="85" y="873"/>
                    <a:pt x="85" y="881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09" y="916"/>
                    <a:pt x="113" y="928"/>
                    <a:pt x="120" y="936"/>
                  </a:cubicBezTo>
                  <a:cubicBezTo>
                    <a:pt x="125" y="946"/>
                    <a:pt x="132" y="955"/>
                    <a:pt x="135" y="966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168" y="1021"/>
                    <a:pt x="177" y="1033"/>
                    <a:pt x="183" y="1049"/>
                  </a:cubicBezTo>
                  <a:cubicBezTo>
                    <a:pt x="193" y="1061"/>
                    <a:pt x="198" y="1077"/>
                    <a:pt x="206" y="1092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31" y="1136"/>
                    <a:pt x="221" y="1132"/>
                    <a:pt x="223" y="1127"/>
                  </a:cubicBezTo>
                  <a:cubicBezTo>
                    <a:pt x="223" y="1123"/>
                    <a:pt x="223" y="1119"/>
                    <a:pt x="223" y="1115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9" y="1100"/>
                    <a:pt x="218" y="1096"/>
                    <a:pt x="218" y="1092"/>
                  </a:cubicBezTo>
                  <a:cubicBezTo>
                    <a:pt x="217" y="1088"/>
                    <a:pt x="215" y="1086"/>
                    <a:pt x="213" y="108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210" y="1063"/>
                    <a:pt x="200" y="1057"/>
                    <a:pt x="206" y="1052"/>
                  </a:cubicBezTo>
                  <a:cubicBezTo>
                    <a:pt x="199" y="1048"/>
                    <a:pt x="200" y="1037"/>
                    <a:pt x="196" y="103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80" y="1000"/>
                    <a:pt x="177" y="984"/>
                    <a:pt x="168" y="974"/>
                  </a:cubicBezTo>
                  <a:cubicBezTo>
                    <a:pt x="164" y="959"/>
                    <a:pt x="155" y="950"/>
                    <a:pt x="153" y="934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36" y="918"/>
                    <a:pt x="144" y="915"/>
                    <a:pt x="140" y="908"/>
                  </a:cubicBezTo>
                  <a:cubicBezTo>
                    <a:pt x="134" y="901"/>
                    <a:pt x="129" y="892"/>
                    <a:pt x="125" y="883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19" y="860"/>
                    <a:pt x="110" y="862"/>
                    <a:pt x="112" y="853"/>
                  </a:cubicBezTo>
                  <a:cubicBezTo>
                    <a:pt x="107" y="849"/>
                    <a:pt x="106" y="841"/>
                    <a:pt x="102" y="833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99" y="829"/>
                    <a:pt x="100" y="827"/>
                    <a:pt x="100" y="825"/>
                  </a:cubicBezTo>
                  <a:cubicBezTo>
                    <a:pt x="94" y="816"/>
                    <a:pt x="87" y="808"/>
                    <a:pt x="82" y="798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69" y="781"/>
                    <a:pt x="72" y="770"/>
                    <a:pt x="67" y="768"/>
                  </a:cubicBezTo>
                  <a:cubicBezTo>
                    <a:pt x="60" y="759"/>
                    <a:pt x="56" y="748"/>
                    <a:pt x="52" y="737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35" y="703"/>
                    <a:pt x="35" y="697"/>
                    <a:pt x="29" y="697"/>
                  </a:cubicBezTo>
                  <a:cubicBezTo>
                    <a:pt x="30" y="691"/>
                    <a:pt x="30" y="685"/>
                    <a:pt x="24" y="685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37" y="690"/>
                    <a:pt x="34" y="699"/>
                    <a:pt x="39" y="700"/>
                  </a:cubicBezTo>
                  <a:cubicBezTo>
                    <a:pt x="42" y="708"/>
                    <a:pt x="44" y="717"/>
                    <a:pt x="49" y="722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66" y="749"/>
                    <a:pt x="69" y="757"/>
                    <a:pt x="72" y="765"/>
                  </a:cubicBezTo>
                  <a:cubicBezTo>
                    <a:pt x="77" y="766"/>
                    <a:pt x="73" y="776"/>
                    <a:pt x="80" y="77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90" y="791"/>
                    <a:pt x="91" y="801"/>
                    <a:pt x="97" y="805"/>
                  </a:cubicBezTo>
                  <a:cubicBezTo>
                    <a:pt x="98" y="815"/>
                    <a:pt x="108" y="817"/>
                    <a:pt x="107" y="828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25" y="855"/>
                    <a:pt x="125" y="867"/>
                    <a:pt x="130" y="873"/>
                  </a:cubicBezTo>
                  <a:cubicBezTo>
                    <a:pt x="132" y="882"/>
                    <a:pt x="141" y="884"/>
                    <a:pt x="140" y="896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56" y="918"/>
                    <a:pt x="158" y="922"/>
                    <a:pt x="158" y="929"/>
                  </a:cubicBezTo>
                  <a:cubicBezTo>
                    <a:pt x="162" y="929"/>
                    <a:pt x="163" y="933"/>
                    <a:pt x="163" y="939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78" y="962"/>
                    <a:pt x="175" y="971"/>
                    <a:pt x="180" y="971"/>
                  </a:cubicBezTo>
                  <a:cubicBezTo>
                    <a:pt x="184" y="973"/>
                    <a:pt x="181" y="981"/>
                    <a:pt x="185" y="98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210" y="1025"/>
                    <a:pt x="202" y="1015"/>
                    <a:pt x="201" y="1012"/>
                  </a:cubicBezTo>
                  <a:cubicBezTo>
                    <a:pt x="202" y="1006"/>
                    <a:pt x="199" y="1005"/>
                    <a:pt x="198" y="1001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92" y="981"/>
                    <a:pt x="190" y="967"/>
                    <a:pt x="185" y="956"/>
                  </a:cubicBezTo>
                  <a:cubicBezTo>
                    <a:pt x="184" y="941"/>
                    <a:pt x="177" y="932"/>
                    <a:pt x="175" y="918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67" y="894"/>
                    <a:pt x="168" y="885"/>
                    <a:pt x="163" y="883"/>
                  </a:cubicBezTo>
                  <a:cubicBezTo>
                    <a:pt x="155" y="859"/>
                    <a:pt x="144" y="838"/>
                    <a:pt x="135" y="815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26" y="791"/>
                    <a:pt x="122" y="788"/>
                    <a:pt x="120" y="783"/>
                  </a:cubicBezTo>
                  <a:cubicBezTo>
                    <a:pt x="115" y="772"/>
                    <a:pt x="108" y="764"/>
                    <a:pt x="107" y="75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103" y="730"/>
                    <a:pt x="93" y="735"/>
                    <a:pt x="95" y="727"/>
                  </a:cubicBezTo>
                  <a:cubicBezTo>
                    <a:pt x="90" y="721"/>
                    <a:pt x="89" y="711"/>
                    <a:pt x="82" y="707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71" y="693"/>
                    <a:pt x="80" y="691"/>
                    <a:pt x="74" y="687"/>
                  </a:cubicBezTo>
                  <a:cubicBezTo>
                    <a:pt x="69" y="686"/>
                    <a:pt x="72" y="678"/>
                    <a:pt x="67" y="677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55" y="668"/>
                    <a:pt x="60" y="658"/>
                    <a:pt x="54" y="657"/>
                  </a:cubicBezTo>
                  <a:cubicBezTo>
                    <a:pt x="54" y="652"/>
                    <a:pt x="47" y="654"/>
                    <a:pt x="49" y="64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32" y="620"/>
                    <a:pt x="26" y="615"/>
                    <a:pt x="22" y="609"/>
                  </a:cubicBezTo>
                  <a:cubicBezTo>
                    <a:pt x="21" y="599"/>
                    <a:pt x="10" y="598"/>
                    <a:pt x="12" y="586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48" y="630"/>
                    <a:pt x="53" y="644"/>
                    <a:pt x="62" y="654"/>
                  </a:cubicBezTo>
                  <a:cubicBezTo>
                    <a:pt x="65" y="662"/>
                    <a:pt x="70" y="666"/>
                    <a:pt x="75" y="67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93" y="694"/>
                    <a:pt x="88" y="708"/>
                    <a:pt x="97" y="710"/>
                  </a:cubicBezTo>
                  <a:cubicBezTo>
                    <a:pt x="99" y="717"/>
                    <a:pt x="103" y="722"/>
                    <a:pt x="105" y="730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11" y="744"/>
                    <a:pt x="118" y="742"/>
                    <a:pt x="115" y="750"/>
                  </a:cubicBezTo>
                  <a:cubicBezTo>
                    <a:pt x="117" y="758"/>
                    <a:pt x="122" y="763"/>
                    <a:pt x="125" y="77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29" y="786"/>
                    <a:pt x="131" y="790"/>
                    <a:pt x="135" y="790"/>
                  </a:cubicBezTo>
                  <a:cubicBezTo>
                    <a:pt x="133" y="801"/>
                    <a:pt x="143" y="800"/>
                    <a:pt x="143" y="81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64" y="860"/>
                    <a:pt x="169" y="864"/>
                    <a:pt x="170" y="873"/>
                  </a:cubicBezTo>
                  <a:cubicBezTo>
                    <a:pt x="175" y="878"/>
                    <a:pt x="173" y="889"/>
                    <a:pt x="180" y="89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188" y="923"/>
                    <a:pt x="188" y="934"/>
                    <a:pt x="193" y="939"/>
                  </a:cubicBezTo>
                  <a:cubicBezTo>
                    <a:pt x="191" y="950"/>
                    <a:pt x="199" y="953"/>
                    <a:pt x="198" y="964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04" y="977"/>
                    <a:pt x="206" y="980"/>
                    <a:pt x="206" y="984"/>
                  </a:cubicBezTo>
                  <a:cubicBezTo>
                    <a:pt x="214" y="1015"/>
                    <a:pt x="221" y="1047"/>
                    <a:pt x="228" y="1079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31" y="1061"/>
                    <a:pt x="231" y="1055"/>
                    <a:pt x="231" y="1049"/>
                  </a:cubicBezTo>
                  <a:cubicBezTo>
                    <a:pt x="227" y="1027"/>
                    <a:pt x="225" y="1003"/>
                    <a:pt x="221" y="981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210" y="942"/>
                    <a:pt x="205" y="934"/>
                    <a:pt x="206" y="921"/>
                  </a:cubicBezTo>
                  <a:cubicBezTo>
                    <a:pt x="196" y="908"/>
                    <a:pt x="195" y="886"/>
                    <a:pt x="188" y="87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75" y="838"/>
                    <a:pt x="169" y="832"/>
                    <a:pt x="168" y="823"/>
                  </a:cubicBezTo>
                  <a:cubicBezTo>
                    <a:pt x="159" y="809"/>
                    <a:pt x="157" y="788"/>
                    <a:pt x="145" y="778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33" y="746"/>
                    <a:pt x="127" y="741"/>
                    <a:pt x="125" y="732"/>
                  </a:cubicBezTo>
                  <a:cubicBezTo>
                    <a:pt x="124" y="727"/>
                    <a:pt x="118" y="727"/>
                    <a:pt x="117" y="722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111" y="716"/>
                    <a:pt x="113" y="712"/>
                    <a:pt x="110" y="712"/>
                  </a:cubicBezTo>
                  <a:cubicBezTo>
                    <a:pt x="108" y="703"/>
                    <a:pt x="102" y="698"/>
                    <a:pt x="100" y="690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81" y="665"/>
                    <a:pt x="78" y="656"/>
                    <a:pt x="74" y="649"/>
                  </a:cubicBezTo>
                  <a:cubicBezTo>
                    <a:pt x="68" y="644"/>
                    <a:pt x="65" y="635"/>
                    <a:pt x="62" y="627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5" y="600"/>
                    <a:pt x="42" y="592"/>
                    <a:pt x="39" y="584"/>
                  </a:cubicBezTo>
                  <a:cubicBezTo>
                    <a:pt x="37" y="575"/>
                    <a:pt x="30" y="571"/>
                    <a:pt x="32" y="559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52" y="596"/>
                    <a:pt x="57" y="605"/>
                    <a:pt x="62" y="614"/>
                  </a:cubicBezTo>
                  <a:cubicBezTo>
                    <a:pt x="66" y="617"/>
                    <a:pt x="66" y="625"/>
                    <a:pt x="69" y="629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84" y="648"/>
                    <a:pt x="87" y="658"/>
                    <a:pt x="92" y="667"/>
                  </a:cubicBezTo>
                  <a:cubicBezTo>
                    <a:pt x="101" y="672"/>
                    <a:pt x="104" y="684"/>
                    <a:pt x="110" y="69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28" y="720"/>
                    <a:pt x="126" y="727"/>
                    <a:pt x="130" y="727"/>
                  </a:cubicBezTo>
                  <a:cubicBezTo>
                    <a:pt x="133" y="728"/>
                    <a:pt x="132" y="732"/>
                    <a:pt x="135" y="732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46" y="755"/>
                    <a:pt x="151" y="763"/>
                    <a:pt x="158" y="770"/>
                  </a:cubicBezTo>
                  <a:cubicBezTo>
                    <a:pt x="160" y="776"/>
                    <a:pt x="160" y="784"/>
                    <a:pt x="165" y="788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76" y="818"/>
                    <a:pt x="183" y="827"/>
                    <a:pt x="185" y="840"/>
                  </a:cubicBezTo>
                  <a:cubicBezTo>
                    <a:pt x="190" y="849"/>
                    <a:pt x="195" y="858"/>
                    <a:pt x="200" y="866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02" y="889"/>
                    <a:pt x="205" y="893"/>
                    <a:pt x="208" y="893"/>
                  </a:cubicBezTo>
                  <a:cubicBezTo>
                    <a:pt x="207" y="899"/>
                    <a:pt x="210" y="900"/>
                    <a:pt x="211" y="903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19" y="928"/>
                    <a:pt x="218" y="938"/>
                    <a:pt x="223" y="941"/>
                  </a:cubicBezTo>
                  <a:cubicBezTo>
                    <a:pt x="221" y="960"/>
                    <a:pt x="230" y="968"/>
                    <a:pt x="231" y="984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36" y="946"/>
                    <a:pt x="230" y="935"/>
                    <a:pt x="228" y="918"/>
                  </a:cubicBezTo>
                  <a:cubicBezTo>
                    <a:pt x="227" y="910"/>
                    <a:pt x="221" y="907"/>
                    <a:pt x="223" y="896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210" y="861"/>
                    <a:pt x="205" y="843"/>
                    <a:pt x="200" y="825"/>
                  </a:cubicBezTo>
                  <a:cubicBezTo>
                    <a:pt x="196" y="808"/>
                    <a:pt x="184" y="798"/>
                    <a:pt x="183" y="778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69" y="753"/>
                    <a:pt x="169" y="747"/>
                    <a:pt x="168" y="742"/>
                  </a:cubicBezTo>
                  <a:cubicBezTo>
                    <a:pt x="164" y="741"/>
                    <a:pt x="163" y="737"/>
                    <a:pt x="163" y="732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50" y="702"/>
                    <a:pt x="140" y="700"/>
                    <a:pt x="140" y="689"/>
                  </a:cubicBezTo>
                  <a:cubicBezTo>
                    <a:pt x="133" y="686"/>
                    <a:pt x="135" y="672"/>
                    <a:pt x="127" y="669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110" y="632"/>
                    <a:pt x="100" y="620"/>
                    <a:pt x="95" y="604"/>
                  </a:cubicBezTo>
                  <a:cubicBezTo>
                    <a:pt x="91" y="602"/>
                    <a:pt x="91" y="596"/>
                    <a:pt x="90" y="591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78" y="577"/>
                    <a:pt x="78" y="566"/>
                    <a:pt x="72" y="561"/>
                  </a:cubicBezTo>
                  <a:cubicBezTo>
                    <a:pt x="70" y="542"/>
                    <a:pt x="57" y="532"/>
                    <a:pt x="54" y="513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70" y="530"/>
                    <a:pt x="70" y="538"/>
                    <a:pt x="72" y="544"/>
                  </a:cubicBezTo>
                  <a:cubicBezTo>
                    <a:pt x="80" y="544"/>
                    <a:pt x="75" y="557"/>
                    <a:pt x="82" y="559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93" y="578"/>
                    <a:pt x="93" y="587"/>
                    <a:pt x="97" y="591"/>
                  </a:cubicBezTo>
                  <a:cubicBezTo>
                    <a:pt x="97" y="596"/>
                    <a:pt x="99" y="598"/>
                    <a:pt x="102" y="599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07" y="620"/>
                    <a:pt x="117" y="626"/>
                    <a:pt x="120" y="639"/>
                  </a:cubicBezTo>
                  <a:cubicBezTo>
                    <a:pt x="120" y="646"/>
                    <a:pt x="128" y="645"/>
                    <a:pt x="127" y="652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39" y="671"/>
                    <a:pt x="142" y="680"/>
                    <a:pt x="150" y="684"/>
                  </a:cubicBezTo>
                  <a:cubicBezTo>
                    <a:pt x="149" y="697"/>
                    <a:pt x="158" y="698"/>
                    <a:pt x="158" y="710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181" y="739"/>
                    <a:pt x="180" y="762"/>
                    <a:pt x="190" y="772"/>
                  </a:cubicBezTo>
                  <a:cubicBezTo>
                    <a:pt x="192" y="782"/>
                    <a:pt x="193" y="791"/>
                    <a:pt x="200" y="795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13" y="834"/>
                    <a:pt x="216" y="852"/>
                    <a:pt x="226" y="863"/>
                  </a:cubicBezTo>
                  <a:cubicBezTo>
                    <a:pt x="226" y="882"/>
                    <a:pt x="234" y="893"/>
                    <a:pt x="236" y="911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39" y="881"/>
                    <a:pt x="229" y="875"/>
                    <a:pt x="231" y="866"/>
                  </a:cubicBezTo>
                  <a:cubicBezTo>
                    <a:pt x="229" y="857"/>
                    <a:pt x="227" y="849"/>
                    <a:pt x="223" y="843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211" y="788"/>
                    <a:pt x="200" y="760"/>
                    <a:pt x="188" y="732"/>
                  </a:cubicBezTo>
                  <a:cubicBezTo>
                    <a:pt x="185" y="725"/>
                    <a:pt x="179" y="721"/>
                    <a:pt x="180" y="710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65" y="689"/>
                    <a:pt x="169" y="681"/>
                    <a:pt x="165" y="679"/>
                  </a:cubicBezTo>
                  <a:cubicBezTo>
                    <a:pt x="162" y="678"/>
                    <a:pt x="160" y="674"/>
                    <a:pt x="160" y="66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46" y="635"/>
                    <a:pt x="134" y="627"/>
                    <a:pt x="127" y="614"/>
                  </a:cubicBezTo>
                  <a:cubicBezTo>
                    <a:pt x="126" y="610"/>
                    <a:pt x="124" y="608"/>
                    <a:pt x="122" y="604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5" y="587"/>
                    <a:pt x="109" y="584"/>
                    <a:pt x="110" y="574"/>
                  </a:cubicBezTo>
                  <a:cubicBezTo>
                    <a:pt x="119" y="571"/>
                    <a:pt x="112" y="585"/>
                    <a:pt x="120" y="58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30" y="603"/>
                    <a:pt x="133" y="612"/>
                    <a:pt x="140" y="617"/>
                  </a:cubicBezTo>
                  <a:cubicBezTo>
                    <a:pt x="142" y="627"/>
                    <a:pt x="150" y="632"/>
                    <a:pt x="155" y="639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62" y="655"/>
                    <a:pt x="164" y="660"/>
                    <a:pt x="168" y="662"/>
                  </a:cubicBezTo>
                  <a:cubicBezTo>
                    <a:pt x="168" y="674"/>
                    <a:pt x="177" y="677"/>
                    <a:pt x="178" y="68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190" y="725"/>
                    <a:pt x="199" y="728"/>
                    <a:pt x="200" y="740"/>
                  </a:cubicBezTo>
                  <a:cubicBezTo>
                    <a:pt x="204" y="742"/>
                    <a:pt x="204" y="748"/>
                    <a:pt x="205" y="75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15" y="784"/>
                    <a:pt x="223" y="800"/>
                    <a:pt x="226" y="820"/>
                  </a:cubicBezTo>
                  <a:cubicBezTo>
                    <a:pt x="232" y="825"/>
                    <a:pt x="229" y="840"/>
                    <a:pt x="236" y="845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38" y="853"/>
                    <a:pt x="235" y="856"/>
                    <a:pt x="238" y="855"/>
                  </a:cubicBezTo>
                  <a:cubicBezTo>
                    <a:pt x="238" y="861"/>
                    <a:pt x="243" y="863"/>
                    <a:pt x="241" y="871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8" y="855"/>
                    <a:pt x="242" y="845"/>
                    <a:pt x="241" y="840"/>
                  </a:cubicBezTo>
                  <a:cubicBezTo>
                    <a:pt x="238" y="833"/>
                    <a:pt x="237" y="822"/>
                    <a:pt x="236" y="813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23" y="751"/>
                    <a:pt x="223" y="740"/>
                    <a:pt x="218" y="735"/>
                  </a:cubicBezTo>
                  <a:cubicBezTo>
                    <a:pt x="220" y="728"/>
                    <a:pt x="214" y="728"/>
                    <a:pt x="215" y="722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210" y="702"/>
                    <a:pt x="205" y="697"/>
                    <a:pt x="203" y="689"/>
                  </a:cubicBezTo>
                  <a:cubicBezTo>
                    <a:pt x="199" y="683"/>
                    <a:pt x="199" y="673"/>
                    <a:pt x="193" y="669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85" y="640"/>
                    <a:pt x="178" y="642"/>
                    <a:pt x="178" y="637"/>
                  </a:cubicBezTo>
                  <a:cubicBezTo>
                    <a:pt x="181" y="628"/>
                    <a:pt x="170" y="635"/>
                    <a:pt x="173" y="62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48" y="579"/>
                    <a:pt x="140" y="576"/>
                    <a:pt x="140" y="566"/>
                  </a:cubicBezTo>
                  <a:cubicBezTo>
                    <a:pt x="132" y="564"/>
                    <a:pt x="136" y="550"/>
                    <a:pt x="127" y="54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13" y="522"/>
                    <a:pt x="109" y="516"/>
                    <a:pt x="107" y="508"/>
                  </a:cubicBezTo>
                  <a:cubicBezTo>
                    <a:pt x="103" y="506"/>
                    <a:pt x="103" y="500"/>
                    <a:pt x="102" y="496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95" y="478"/>
                    <a:pt x="90" y="473"/>
                    <a:pt x="89" y="463"/>
                  </a:cubicBezTo>
                  <a:cubicBezTo>
                    <a:pt x="81" y="461"/>
                    <a:pt x="86" y="446"/>
                    <a:pt x="79" y="443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82" y="421"/>
                    <a:pt x="81" y="432"/>
                    <a:pt x="84" y="440"/>
                  </a:cubicBezTo>
                  <a:cubicBezTo>
                    <a:pt x="88" y="443"/>
                    <a:pt x="88" y="448"/>
                    <a:pt x="89" y="453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02" y="476"/>
                    <a:pt x="107" y="492"/>
                    <a:pt x="115" y="506"/>
                  </a:cubicBezTo>
                  <a:cubicBezTo>
                    <a:pt x="123" y="518"/>
                    <a:pt x="131" y="531"/>
                    <a:pt x="137" y="546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42" y="564"/>
                    <a:pt x="153" y="558"/>
                    <a:pt x="150" y="566"/>
                  </a:cubicBezTo>
                  <a:cubicBezTo>
                    <a:pt x="155" y="571"/>
                    <a:pt x="157" y="580"/>
                    <a:pt x="163" y="584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75" y="610"/>
                    <a:pt x="177" y="614"/>
                    <a:pt x="180" y="616"/>
                  </a:cubicBezTo>
                  <a:cubicBezTo>
                    <a:pt x="184" y="618"/>
                    <a:pt x="181" y="626"/>
                    <a:pt x="185" y="627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10" y="676"/>
                    <a:pt x="213" y="683"/>
                    <a:pt x="215" y="692"/>
                  </a:cubicBezTo>
                  <a:cubicBezTo>
                    <a:pt x="217" y="701"/>
                    <a:pt x="222" y="705"/>
                    <a:pt x="223" y="715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36" y="745"/>
                    <a:pt x="232" y="750"/>
                    <a:pt x="241" y="755"/>
                  </a:cubicBezTo>
                  <a:cubicBezTo>
                    <a:pt x="236" y="761"/>
                    <a:pt x="242" y="774"/>
                    <a:pt x="243" y="783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49" y="826"/>
                    <a:pt x="252" y="837"/>
                    <a:pt x="251" y="853"/>
                  </a:cubicBezTo>
                  <a:cubicBezTo>
                    <a:pt x="256" y="853"/>
                    <a:pt x="252" y="844"/>
                    <a:pt x="253" y="840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56" y="822"/>
                    <a:pt x="256" y="814"/>
                    <a:pt x="256" y="805"/>
                  </a:cubicBezTo>
                  <a:cubicBezTo>
                    <a:pt x="253" y="785"/>
                    <a:pt x="249" y="767"/>
                    <a:pt x="248" y="745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40" y="731"/>
                    <a:pt x="243" y="723"/>
                    <a:pt x="238" y="722"/>
                  </a:cubicBezTo>
                  <a:cubicBezTo>
                    <a:pt x="238" y="704"/>
                    <a:pt x="230" y="689"/>
                    <a:pt x="223" y="67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201" y="614"/>
                    <a:pt x="197" y="607"/>
                    <a:pt x="193" y="599"/>
                  </a:cubicBezTo>
                  <a:cubicBezTo>
                    <a:pt x="187" y="593"/>
                    <a:pt x="188" y="580"/>
                    <a:pt x="180" y="576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66" y="549"/>
                    <a:pt x="166" y="543"/>
                    <a:pt x="165" y="538"/>
                  </a:cubicBezTo>
                  <a:cubicBezTo>
                    <a:pt x="159" y="539"/>
                    <a:pt x="162" y="531"/>
                    <a:pt x="157" y="53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39" y="465"/>
                    <a:pt x="131" y="453"/>
                    <a:pt x="130" y="433"/>
                  </a:cubicBezTo>
                  <a:cubicBezTo>
                    <a:pt x="138" y="434"/>
                    <a:pt x="134" y="447"/>
                    <a:pt x="140" y="450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47" y="478"/>
                    <a:pt x="148" y="486"/>
                    <a:pt x="152" y="491"/>
                  </a:cubicBezTo>
                  <a:cubicBezTo>
                    <a:pt x="156" y="495"/>
                    <a:pt x="154" y="506"/>
                    <a:pt x="160" y="508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81" y="553"/>
                    <a:pt x="176" y="554"/>
                    <a:pt x="183" y="561"/>
                  </a:cubicBezTo>
                  <a:cubicBezTo>
                    <a:pt x="188" y="564"/>
                    <a:pt x="187" y="573"/>
                    <a:pt x="193" y="57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15" y="616"/>
                    <a:pt x="214" y="627"/>
                    <a:pt x="215" y="634"/>
                  </a:cubicBezTo>
                  <a:cubicBezTo>
                    <a:pt x="223" y="635"/>
                    <a:pt x="220" y="646"/>
                    <a:pt x="225" y="649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42" y="694"/>
                    <a:pt x="244" y="700"/>
                    <a:pt x="246" y="707"/>
                  </a:cubicBezTo>
                  <a:cubicBezTo>
                    <a:pt x="245" y="712"/>
                    <a:pt x="249" y="712"/>
                    <a:pt x="248" y="71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51" y="734"/>
                    <a:pt x="256" y="737"/>
                    <a:pt x="256" y="745"/>
                  </a:cubicBezTo>
                  <a:cubicBezTo>
                    <a:pt x="261" y="747"/>
                    <a:pt x="255" y="761"/>
                    <a:pt x="261" y="762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6" y="750"/>
                    <a:pt x="262" y="741"/>
                    <a:pt x="263" y="737"/>
                  </a:cubicBezTo>
                  <a:cubicBezTo>
                    <a:pt x="264" y="727"/>
                    <a:pt x="259" y="723"/>
                    <a:pt x="261" y="712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53" y="688"/>
                    <a:pt x="256" y="675"/>
                    <a:pt x="251" y="672"/>
                  </a:cubicBezTo>
                  <a:cubicBezTo>
                    <a:pt x="250" y="668"/>
                    <a:pt x="252" y="662"/>
                    <a:pt x="248" y="66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42" y="637"/>
                    <a:pt x="237" y="625"/>
                    <a:pt x="235" y="609"/>
                  </a:cubicBezTo>
                  <a:cubicBezTo>
                    <a:pt x="231" y="608"/>
                    <a:pt x="234" y="600"/>
                    <a:pt x="230" y="599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22" y="586"/>
                    <a:pt x="224" y="576"/>
                    <a:pt x="218" y="574"/>
                  </a:cubicBezTo>
                  <a:cubicBezTo>
                    <a:pt x="219" y="565"/>
                    <a:pt x="216" y="562"/>
                    <a:pt x="215" y="556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98" y="521"/>
                    <a:pt x="197" y="509"/>
                    <a:pt x="190" y="503"/>
                  </a:cubicBezTo>
                  <a:cubicBezTo>
                    <a:pt x="192" y="495"/>
                    <a:pt x="187" y="493"/>
                    <a:pt x="185" y="48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77" y="464"/>
                    <a:pt x="172" y="456"/>
                    <a:pt x="170" y="445"/>
                  </a:cubicBezTo>
                  <a:cubicBezTo>
                    <a:pt x="162" y="440"/>
                    <a:pt x="164" y="425"/>
                    <a:pt x="157" y="418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6" y="366"/>
                    <a:pt x="141" y="346"/>
                    <a:pt x="142" y="320"/>
                  </a:cubicBezTo>
                  <a:cubicBezTo>
                    <a:pt x="149" y="320"/>
                    <a:pt x="147" y="330"/>
                    <a:pt x="147" y="33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53" y="369"/>
                    <a:pt x="156" y="381"/>
                    <a:pt x="157" y="395"/>
                  </a:cubicBezTo>
                  <a:cubicBezTo>
                    <a:pt x="163" y="407"/>
                    <a:pt x="168" y="420"/>
                    <a:pt x="172" y="433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190" y="475"/>
                    <a:pt x="194" y="480"/>
                    <a:pt x="195" y="488"/>
                  </a:cubicBezTo>
                  <a:cubicBezTo>
                    <a:pt x="199" y="493"/>
                    <a:pt x="198" y="502"/>
                    <a:pt x="203" y="506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08" y="517"/>
                    <a:pt x="210" y="519"/>
                    <a:pt x="210" y="523"/>
                  </a:cubicBezTo>
                  <a:cubicBezTo>
                    <a:pt x="214" y="528"/>
                    <a:pt x="216" y="535"/>
                    <a:pt x="220" y="538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6" y="578"/>
                    <a:pt x="236" y="571"/>
                    <a:pt x="233" y="571"/>
                  </a:cubicBezTo>
                  <a:cubicBezTo>
                    <a:pt x="233" y="568"/>
                    <a:pt x="233" y="564"/>
                    <a:pt x="230" y="564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25" y="535"/>
                    <a:pt x="220" y="525"/>
                    <a:pt x="220" y="511"/>
                  </a:cubicBezTo>
                  <a:cubicBezTo>
                    <a:pt x="219" y="507"/>
                    <a:pt x="217" y="504"/>
                    <a:pt x="215" y="501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208" y="467"/>
                    <a:pt x="200" y="448"/>
                    <a:pt x="200" y="423"/>
                  </a:cubicBezTo>
                  <a:cubicBezTo>
                    <a:pt x="201" y="409"/>
                    <a:pt x="196" y="402"/>
                    <a:pt x="198" y="387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5" y="360"/>
                    <a:pt x="195" y="377"/>
                    <a:pt x="203" y="377"/>
                  </a:cubicBezTo>
                  <a:cubicBezTo>
                    <a:pt x="203" y="384"/>
                    <a:pt x="203" y="391"/>
                    <a:pt x="203" y="398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30" y="521"/>
                    <a:pt x="242" y="547"/>
                    <a:pt x="246" y="581"/>
                  </a:cubicBezTo>
                  <a:cubicBezTo>
                    <a:pt x="260" y="611"/>
                    <a:pt x="264" y="650"/>
                    <a:pt x="276" y="682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76" y="670"/>
                    <a:pt x="276" y="666"/>
                    <a:pt x="276" y="662"/>
                  </a:cubicBezTo>
                  <a:cubicBezTo>
                    <a:pt x="274" y="655"/>
                    <a:pt x="273" y="648"/>
                    <a:pt x="273" y="639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54" y="552"/>
                    <a:pt x="245" y="535"/>
                    <a:pt x="243" y="511"/>
                  </a:cubicBezTo>
                  <a:cubicBezTo>
                    <a:pt x="241" y="506"/>
                    <a:pt x="239" y="502"/>
                    <a:pt x="238" y="49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33" y="474"/>
                    <a:pt x="234" y="466"/>
                    <a:pt x="230" y="463"/>
                  </a:cubicBezTo>
                  <a:cubicBezTo>
                    <a:pt x="230" y="456"/>
                    <a:pt x="229" y="451"/>
                    <a:pt x="225" y="448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9" y="407"/>
                    <a:pt x="222" y="391"/>
                    <a:pt x="218" y="382"/>
                  </a:cubicBezTo>
                  <a:cubicBezTo>
                    <a:pt x="218" y="364"/>
                    <a:pt x="218" y="350"/>
                    <a:pt x="215" y="340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94"/>
                    <a:pt x="215" y="290"/>
                    <a:pt x="213" y="287"/>
                  </a:cubicBezTo>
                  <a:cubicBezTo>
                    <a:pt x="212" y="280"/>
                    <a:pt x="217" y="282"/>
                    <a:pt x="213" y="277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16" y="223"/>
                    <a:pt x="219" y="219"/>
                    <a:pt x="218" y="211"/>
                  </a:cubicBezTo>
                  <a:cubicBezTo>
                    <a:pt x="223" y="214"/>
                    <a:pt x="219" y="227"/>
                    <a:pt x="220" y="234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0" y="267"/>
                    <a:pt x="220" y="283"/>
                    <a:pt x="220" y="299"/>
                  </a:cubicBezTo>
                  <a:cubicBezTo>
                    <a:pt x="224" y="331"/>
                    <a:pt x="224" y="350"/>
                    <a:pt x="225" y="38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36" y="419"/>
                    <a:pt x="231" y="430"/>
                    <a:pt x="233" y="435"/>
                  </a:cubicBezTo>
                  <a:cubicBezTo>
                    <a:pt x="240" y="434"/>
                    <a:pt x="231" y="449"/>
                    <a:pt x="238" y="44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56" y="533"/>
                    <a:pt x="265" y="551"/>
                    <a:pt x="266" y="576"/>
                  </a:cubicBezTo>
                  <a:cubicBezTo>
                    <a:pt x="271" y="577"/>
                    <a:pt x="266" y="589"/>
                    <a:pt x="271" y="59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77" y="609"/>
                    <a:pt x="276" y="617"/>
                    <a:pt x="278" y="621"/>
                  </a:cubicBezTo>
                  <a:cubicBezTo>
                    <a:pt x="281" y="625"/>
                    <a:pt x="281" y="631"/>
                    <a:pt x="283" y="634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89" y="669"/>
                    <a:pt x="291" y="663"/>
                    <a:pt x="291" y="657"/>
                  </a:cubicBezTo>
                  <a:cubicBezTo>
                    <a:pt x="292" y="651"/>
                    <a:pt x="294" y="646"/>
                    <a:pt x="296" y="64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93" y="581"/>
                    <a:pt x="293" y="574"/>
                    <a:pt x="293" y="566"/>
                  </a:cubicBezTo>
                  <a:cubicBezTo>
                    <a:pt x="289" y="550"/>
                    <a:pt x="288" y="531"/>
                    <a:pt x="286" y="513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78" y="483"/>
                    <a:pt x="282" y="474"/>
                    <a:pt x="276" y="468"/>
                  </a:cubicBezTo>
                  <a:cubicBezTo>
                    <a:pt x="272" y="412"/>
                    <a:pt x="272" y="381"/>
                    <a:pt x="265" y="327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60" y="238"/>
                    <a:pt x="270" y="230"/>
                    <a:pt x="268" y="224"/>
                  </a:cubicBezTo>
                  <a:cubicBezTo>
                    <a:pt x="268" y="216"/>
                    <a:pt x="268" y="209"/>
                    <a:pt x="268" y="20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69" y="178"/>
                    <a:pt x="275" y="177"/>
                    <a:pt x="273" y="168"/>
                  </a:cubicBezTo>
                  <a:cubicBezTo>
                    <a:pt x="279" y="170"/>
                    <a:pt x="274" y="181"/>
                    <a:pt x="275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3" y="216"/>
                    <a:pt x="276" y="217"/>
                    <a:pt x="275" y="219"/>
                  </a:cubicBezTo>
                  <a:cubicBezTo>
                    <a:pt x="275" y="219"/>
                    <a:pt x="271" y="224"/>
                    <a:pt x="273" y="22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73" y="258"/>
                    <a:pt x="273" y="279"/>
                    <a:pt x="273" y="304"/>
                  </a:cubicBezTo>
                  <a:cubicBezTo>
                    <a:pt x="276" y="339"/>
                    <a:pt x="281" y="372"/>
                    <a:pt x="281" y="410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84" y="463"/>
                    <a:pt x="290" y="465"/>
                    <a:pt x="288" y="475"/>
                  </a:cubicBezTo>
                  <a:cubicBezTo>
                    <a:pt x="295" y="476"/>
                    <a:pt x="286" y="493"/>
                    <a:pt x="293" y="49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11" y="572"/>
                    <a:pt x="307" y="567"/>
                    <a:pt x="306" y="561"/>
                  </a:cubicBezTo>
                  <a:cubicBezTo>
                    <a:pt x="311" y="557"/>
                    <a:pt x="304" y="555"/>
                    <a:pt x="306" y="546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305" y="485"/>
                    <a:pt x="303" y="469"/>
                    <a:pt x="298" y="445"/>
                  </a:cubicBezTo>
                  <a:cubicBezTo>
                    <a:pt x="298" y="407"/>
                    <a:pt x="295" y="375"/>
                    <a:pt x="291" y="347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8" y="279"/>
                    <a:pt x="289" y="277"/>
                    <a:pt x="288" y="264"/>
                  </a:cubicBezTo>
                  <a:cubicBezTo>
                    <a:pt x="288" y="250"/>
                    <a:pt x="286" y="249"/>
                    <a:pt x="288" y="236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88" y="198"/>
                    <a:pt x="288" y="187"/>
                    <a:pt x="288" y="176"/>
                  </a:cubicBezTo>
                  <a:cubicBezTo>
                    <a:pt x="290" y="166"/>
                    <a:pt x="291" y="154"/>
                    <a:pt x="290" y="141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8" y="101"/>
                    <a:pt x="303" y="94"/>
                    <a:pt x="303" y="83"/>
                  </a:cubicBezTo>
                  <a:cubicBezTo>
                    <a:pt x="311" y="88"/>
                    <a:pt x="300" y="96"/>
                    <a:pt x="303" y="106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7" y="145"/>
                    <a:pt x="298" y="152"/>
                    <a:pt x="296" y="168"/>
                  </a:cubicBezTo>
                  <a:cubicBezTo>
                    <a:pt x="296" y="184"/>
                    <a:pt x="296" y="200"/>
                    <a:pt x="296" y="21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294" y="266"/>
                    <a:pt x="299" y="266"/>
                    <a:pt x="298" y="272"/>
                  </a:cubicBezTo>
                  <a:cubicBezTo>
                    <a:pt x="297" y="294"/>
                    <a:pt x="300" y="310"/>
                    <a:pt x="298" y="327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08" y="443"/>
                    <a:pt x="313" y="448"/>
                    <a:pt x="311" y="458"/>
                  </a:cubicBezTo>
                  <a:cubicBezTo>
                    <a:pt x="312" y="464"/>
                    <a:pt x="312" y="472"/>
                    <a:pt x="316" y="47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9" y="465"/>
                    <a:pt x="318" y="459"/>
                    <a:pt x="318" y="455"/>
                  </a:cubicBezTo>
                  <a:cubicBezTo>
                    <a:pt x="314" y="453"/>
                    <a:pt x="318" y="451"/>
                    <a:pt x="318" y="448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20" y="427"/>
                    <a:pt x="316" y="426"/>
                    <a:pt x="316" y="420"/>
                  </a:cubicBezTo>
                  <a:cubicBezTo>
                    <a:pt x="316" y="409"/>
                    <a:pt x="318" y="410"/>
                    <a:pt x="316" y="400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4" y="385"/>
                    <a:pt x="313" y="383"/>
                    <a:pt x="316" y="382"/>
                  </a:cubicBezTo>
                  <a:cubicBezTo>
                    <a:pt x="315" y="365"/>
                    <a:pt x="317" y="350"/>
                    <a:pt x="316" y="335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3" y="300"/>
                    <a:pt x="315" y="281"/>
                    <a:pt x="316" y="262"/>
                  </a:cubicBezTo>
                  <a:cubicBezTo>
                    <a:pt x="317" y="243"/>
                    <a:pt x="317" y="225"/>
                    <a:pt x="318" y="206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2" y="187"/>
                    <a:pt x="318" y="178"/>
                    <a:pt x="323" y="178"/>
                  </a:cubicBezTo>
                  <a:cubicBezTo>
                    <a:pt x="323" y="173"/>
                    <a:pt x="323" y="168"/>
                    <a:pt x="323" y="163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25" y="129"/>
                    <a:pt x="332" y="115"/>
                    <a:pt x="336" y="98"/>
                  </a:cubicBezTo>
                  <a:cubicBezTo>
                    <a:pt x="344" y="106"/>
                    <a:pt x="332" y="116"/>
                    <a:pt x="333" y="126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30" y="179"/>
                    <a:pt x="324" y="195"/>
                    <a:pt x="326" y="219"/>
                  </a:cubicBezTo>
                  <a:cubicBezTo>
                    <a:pt x="328" y="226"/>
                    <a:pt x="322" y="225"/>
                    <a:pt x="323" y="231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6" y="291"/>
                    <a:pt x="322" y="314"/>
                    <a:pt x="323" y="332"/>
                  </a:cubicBezTo>
                  <a:cubicBezTo>
                    <a:pt x="323" y="337"/>
                    <a:pt x="323" y="342"/>
                    <a:pt x="323" y="34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1" y="362"/>
                    <a:pt x="324" y="374"/>
                    <a:pt x="323" y="382"/>
                  </a:cubicBezTo>
                  <a:cubicBezTo>
                    <a:pt x="324" y="403"/>
                    <a:pt x="330" y="425"/>
                    <a:pt x="328" y="448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25" y="482"/>
                    <a:pt x="328" y="500"/>
                    <a:pt x="326" y="516"/>
                  </a:cubicBezTo>
                  <a:cubicBezTo>
                    <a:pt x="333" y="509"/>
                    <a:pt x="337" y="500"/>
                    <a:pt x="336" y="485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78"/>
                    <a:pt x="336" y="477"/>
                    <a:pt x="336" y="475"/>
                  </a:cubicBezTo>
                  <a:cubicBezTo>
                    <a:pt x="336" y="475"/>
                    <a:pt x="338" y="475"/>
                    <a:pt x="339" y="473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6" y="446"/>
                    <a:pt x="342" y="446"/>
                    <a:pt x="341" y="440"/>
                  </a:cubicBezTo>
                  <a:cubicBezTo>
                    <a:pt x="341" y="426"/>
                    <a:pt x="341" y="412"/>
                    <a:pt x="341" y="397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336"/>
                    <a:pt x="341" y="308"/>
                    <a:pt x="343" y="272"/>
                  </a:cubicBezTo>
                  <a:cubicBezTo>
                    <a:pt x="336" y="273"/>
                    <a:pt x="350" y="262"/>
                    <a:pt x="341" y="262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51" y="210"/>
                    <a:pt x="357" y="193"/>
                    <a:pt x="358" y="171"/>
                  </a:cubicBezTo>
                  <a:cubicBezTo>
                    <a:pt x="362" y="152"/>
                    <a:pt x="368" y="135"/>
                    <a:pt x="368" y="113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98"/>
                    <a:pt x="375" y="87"/>
                    <a:pt x="376" y="83"/>
                  </a:cubicBezTo>
                  <a:cubicBezTo>
                    <a:pt x="380" y="80"/>
                    <a:pt x="379" y="72"/>
                    <a:pt x="381" y="6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2" y="37"/>
                    <a:pt x="394" y="15"/>
                    <a:pt x="404" y="0"/>
                  </a:cubicBezTo>
                  <a:cubicBezTo>
                    <a:pt x="411" y="2"/>
                    <a:pt x="400" y="6"/>
                    <a:pt x="404" y="12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97" y="31"/>
                    <a:pt x="397" y="41"/>
                    <a:pt x="391" y="45"/>
                  </a:cubicBezTo>
                  <a:cubicBezTo>
                    <a:pt x="390" y="67"/>
                    <a:pt x="384" y="84"/>
                    <a:pt x="381" y="103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75" y="120"/>
                    <a:pt x="379" y="130"/>
                    <a:pt x="374" y="131"/>
                  </a:cubicBezTo>
                  <a:cubicBezTo>
                    <a:pt x="374" y="142"/>
                    <a:pt x="371" y="150"/>
                    <a:pt x="369" y="158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4" y="285"/>
                    <a:pt x="352" y="296"/>
                    <a:pt x="354" y="312"/>
                  </a:cubicBezTo>
                  <a:cubicBezTo>
                    <a:pt x="354" y="328"/>
                    <a:pt x="351" y="348"/>
                    <a:pt x="356" y="360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5" y="378"/>
                    <a:pt x="349" y="378"/>
                    <a:pt x="351" y="385"/>
                  </a:cubicBezTo>
                  <a:cubicBezTo>
                    <a:pt x="358" y="385"/>
                    <a:pt x="348" y="389"/>
                    <a:pt x="351" y="395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57" y="406"/>
                    <a:pt x="352" y="393"/>
                    <a:pt x="354" y="387"/>
                  </a:cubicBezTo>
                  <a:cubicBezTo>
                    <a:pt x="359" y="385"/>
                    <a:pt x="355" y="373"/>
                    <a:pt x="356" y="36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5" y="338"/>
                    <a:pt x="365" y="340"/>
                    <a:pt x="366" y="329"/>
                  </a:cubicBezTo>
                  <a:cubicBezTo>
                    <a:pt x="365" y="324"/>
                    <a:pt x="371" y="326"/>
                    <a:pt x="371" y="322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74" y="309"/>
                    <a:pt x="373" y="299"/>
                    <a:pt x="376" y="294"/>
                  </a:cubicBezTo>
                  <a:cubicBezTo>
                    <a:pt x="374" y="259"/>
                    <a:pt x="384" y="239"/>
                    <a:pt x="389" y="206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13" y="85"/>
                    <a:pt x="419" y="50"/>
                    <a:pt x="434" y="25"/>
                  </a:cubicBezTo>
                  <a:cubicBezTo>
                    <a:pt x="440" y="26"/>
                    <a:pt x="434" y="34"/>
                    <a:pt x="431" y="35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27" y="56"/>
                    <a:pt x="425" y="64"/>
                    <a:pt x="421" y="70"/>
                  </a:cubicBezTo>
                  <a:cubicBezTo>
                    <a:pt x="420" y="89"/>
                    <a:pt x="412" y="102"/>
                    <a:pt x="411" y="121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82" y="269"/>
                    <a:pt x="384" y="333"/>
                    <a:pt x="364" y="375"/>
                  </a:cubicBezTo>
                  <a:cubicBezTo>
                    <a:pt x="364" y="386"/>
                    <a:pt x="364" y="397"/>
                    <a:pt x="364" y="407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69" y="388"/>
                    <a:pt x="374" y="380"/>
                    <a:pt x="376" y="380"/>
                  </a:cubicBezTo>
                  <a:cubicBezTo>
                    <a:pt x="375" y="374"/>
                    <a:pt x="378" y="373"/>
                    <a:pt x="379" y="370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391" y="343"/>
                    <a:pt x="390" y="333"/>
                    <a:pt x="396" y="329"/>
                  </a:cubicBezTo>
                  <a:cubicBezTo>
                    <a:pt x="399" y="313"/>
                    <a:pt x="410" y="305"/>
                    <a:pt x="414" y="289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33" y="269"/>
                    <a:pt x="430" y="256"/>
                    <a:pt x="439" y="256"/>
                  </a:cubicBezTo>
                  <a:cubicBezTo>
                    <a:pt x="443" y="235"/>
                    <a:pt x="456" y="221"/>
                    <a:pt x="462" y="201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3" y="167"/>
                    <a:pt x="475" y="163"/>
                    <a:pt x="477" y="158"/>
                  </a:cubicBezTo>
                  <a:cubicBezTo>
                    <a:pt x="478" y="153"/>
                    <a:pt x="478" y="147"/>
                    <a:pt x="484" y="148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56" y="231"/>
                    <a:pt x="456" y="239"/>
                    <a:pt x="452" y="246"/>
                  </a:cubicBezTo>
                  <a:cubicBezTo>
                    <a:pt x="450" y="249"/>
                    <a:pt x="449" y="253"/>
                    <a:pt x="447" y="259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40" y="265"/>
                    <a:pt x="441" y="268"/>
                    <a:pt x="439" y="272"/>
                  </a:cubicBezTo>
                  <a:cubicBezTo>
                    <a:pt x="438" y="274"/>
                    <a:pt x="431" y="284"/>
                    <a:pt x="432" y="292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402" y="346"/>
                    <a:pt x="392" y="357"/>
                    <a:pt x="389" y="375"/>
                  </a:cubicBezTo>
                  <a:cubicBezTo>
                    <a:pt x="390" y="378"/>
                    <a:pt x="391" y="374"/>
                    <a:pt x="394" y="375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398" y="366"/>
                    <a:pt x="400" y="363"/>
                    <a:pt x="401" y="360"/>
                  </a:cubicBezTo>
                  <a:cubicBezTo>
                    <a:pt x="406" y="354"/>
                    <a:pt x="408" y="346"/>
                    <a:pt x="414" y="342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44" y="301"/>
                    <a:pt x="441" y="291"/>
                    <a:pt x="449" y="292"/>
                  </a:cubicBezTo>
                  <a:cubicBezTo>
                    <a:pt x="449" y="279"/>
                    <a:pt x="457" y="274"/>
                    <a:pt x="459" y="264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468" y="247"/>
                    <a:pt x="474" y="247"/>
                    <a:pt x="472" y="239"/>
                  </a:cubicBezTo>
                  <a:cubicBezTo>
                    <a:pt x="485" y="227"/>
                    <a:pt x="489" y="206"/>
                    <a:pt x="497" y="188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19" y="108"/>
                    <a:pt x="514" y="90"/>
                    <a:pt x="519" y="68"/>
                  </a:cubicBezTo>
                  <a:cubicBezTo>
                    <a:pt x="525" y="69"/>
                    <a:pt x="520" y="80"/>
                    <a:pt x="522" y="85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518" y="141"/>
                    <a:pt x="511" y="173"/>
                    <a:pt x="502" y="204"/>
                  </a:cubicBezTo>
                  <a:cubicBezTo>
                    <a:pt x="497" y="204"/>
                    <a:pt x="500" y="212"/>
                    <a:pt x="497" y="214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89" y="231"/>
                    <a:pt x="487" y="239"/>
                    <a:pt x="482" y="244"/>
                  </a:cubicBezTo>
                  <a:cubicBezTo>
                    <a:pt x="480" y="252"/>
                    <a:pt x="474" y="256"/>
                    <a:pt x="472" y="26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3" y="275"/>
                    <a:pt x="466" y="282"/>
                    <a:pt x="462" y="282"/>
                  </a:cubicBezTo>
                  <a:cubicBezTo>
                    <a:pt x="458" y="283"/>
                    <a:pt x="461" y="291"/>
                    <a:pt x="457" y="292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49" y="310"/>
                    <a:pt x="443" y="313"/>
                    <a:pt x="442" y="322"/>
                  </a:cubicBezTo>
                  <a:cubicBezTo>
                    <a:pt x="436" y="326"/>
                    <a:pt x="435" y="336"/>
                    <a:pt x="429" y="339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408" y="366"/>
                    <a:pt x="402" y="380"/>
                    <a:pt x="394" y="392"/>
                  </a:cubicBezTo>
                  <a:cubicBezTo>
                    <a:pt x="390" y="399"/>
                    <a:pt x="383" y="402"/>
                    <a:pt x="381" y="410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69" y="435"/>
                    <a:pt x="364" y="443"/>
                    <a:pt x="361" y="450"/>
                  </a:cubicBezTo>
                  <a:cubicBezTo>
                    <a:pt x="359" y="455"/>
                    <a:pt x="360" y="461"/>
                    <a:pt x="359" y="46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52" y="480"/>
                    <a:pt x="349" y="485"/>
                    <a:pt x="349" y="491"/>
                  </a:cubicBezTo>
                  <a:cubicBezTo>
                    <a:pt x="356" y="484"/>
                    <a:pt x="356" y="469"/>
                    <a:pt x="366" y="46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387" y="432"/>
                    <a:pt x="388" y="420"/>
                    <a:pt x="394" y="412"/>
                  </a:cubicBezTo>
                  <a:cubicBezTo>
                    <a:pt x="398" y="403"/>
                    <a:pt x="403" y="395"/>
                    <a:pt x="409" y="387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19" y="372"/>
                    <a:pt x="418" y="367"/>
                    <a:pt x="422" y="367"/>
                  </a:cubicBezTo>
                  <a:cubicBezTo>
                    <a:pt x="424" y="367"/>
                    <a:pt x="424" y="363"/>
                    <a:pt x="424" y="360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45" y="333"/>
                    <a:pt x="449" y="331"/>
                    <a:pt x="449" y="324"/>
                  </a:cubicBezTo>
                  <a:cubicBezTo>
                    <a:pt x="454" y="322"/>
                    <a:pt x="458" y="320"/>
                    <a:pt x="457" y="312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80" y="280"/>
                    <a:pt x="491" y="277"/>
                    <a:pt x="492" y="264"/>
                  </a:cubicBezTo>
                  <a:cubicBezTo>
                    <a:pt x="498" y="263"/>
                    <a:pt x="498" y="256"/>
                    <a:pt x="502" y="254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12" y="237"/>
                    <a:pt x="509" y="227"/>
                    <a:pt x="515" y="226"/>
                  </a:cubicBezTo>
                  <a:cubicBezTo>
                    <a:pt x="518" y="223"/>
                    <a:pt x="516" y="214"/>
                    <a:pt x="520" y="211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35" y="160"/>
                    <a:pt x="544" y="142"/>
                    <a:pt x="547" y="118"/>
                  </a:cubicBezTo>
                  <a:cubicBezTo>
                    <a:pt x="548" y="112"/>
                    <a:pt x="551" y="108"/>
                    <a:pt x="550" y="100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5" y="84"/>
                    <a:pt x="551" y="73"/>
                    <a:pt x="552" y="68"/>
                  </a:cubicBezTo>
                  <a:cubicBezTo>
                    <a:pt x="554" y="62"/>
                    <a:pt x="548" y="50"/>
                    <a:pt x="557" y="52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53" y="125"/>
                    <a:pt x="550" y="136"/>
                    <a:pt x="547" y="148"/>
                  </a:cubicBezTo>
                  <a:cubicBezTo>
                    <a:pt x="545" y="154"/>
                    <a:pt x="545" y="161"/>
                    <a:pt x="542" y="166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33" y="205"/>
                    <a:pt x="522" y="223"/>
                    <a:pt x="515" y="244"/>
                  </a:cubicBezTo>
                  <a:cubicBezTo>
                    <a:pt x="510" y="247"/>
                    <a:pt x="511" y="255"/>
                    <a:pt x="507" y="259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97" y="276"/>
                    <a:pt x="495" y="282"/>
                    <a:pt x="489" y="284"/>
                  </a:cubicBezTo>
                  <a:cubicBezTo>
                    <a:pt x="492" y="291"/>
                    <a:pt x="487" y="290"/>
                    <a:pt x="484" y="294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78" y="300"/>
                    <a:pt x="477" y="307"/>
                    <a:pt x="472" y="309"/>
                  </a:cubicBezTo>
                  <a:cubicBezTo>
                    <a:pt x="468" y="312"/>
                    <a:pt x="468" y="319"/>
                    <a:pt x="464" y="322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43" y="358"/>
                    <a:pt x="434" y="363"/>
                    <a:pt x="429" y="372"/>
                  </a:cubicBezTo>
                  <a:cubicBezTo>
                    <a:pt x="424" y="381"/>
                    <a:pt x="418" y="390"/>
                    <a:pt x="414" y="400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91" y="434"/>
                    <a:pt x="390" y="447"/>
                    <a:pt x="384" y="455"/>
                  </a:cubicBezTo>
                  <a:cubicBezTo>
                    <a:pt x="375" y="461"/>
                    <a:pt x="375" y="475"/>
                    <a:pt x="366" y="480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51" y="515"/>
                    <a:pt x="345" y="517"/>
                    <a:pt x="346" y="526"/>
                  </a:cubicBezTo>
                  <a:cubicBezTo>
                    <a:pt x="345" y="532"/>
                    <a:pt x="337" y="530"/>
                    <a:pt x="339" y="538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33" y="562"/>
                    <a:pt x="334" y="550"/>
                    <a:pt x="341" y="543"/>
                  </a:cubicBezTo>
                  <a:cubicBezTo>
                    <a:pt x="342" y="531"/>
                    <a:pt x="353" y="530"/>
                    <a:pt x="354" y="518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374" y="486"/>
                    <a:pt x="380" y="479"/>
                    <a:pt x="384" y="470"/>
                  </a:cubicBezTo>
                  <a:cubicBezTo>
                    <a:pt x="392" y="465"/>
                    <a:pt x="394" y="454"/>
                    <a:pt x="401" y="448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21" y="422"/>
                    <a:pt x="418" y="413"/>
                    <a:pt x="424" y="412"/>
                  </a:cubicBezTo>
                  <a:cubicBezTo>
                    <a:pt x="421" y="403"/>
                    <a:pt x="434" y="408"/>
                    <a:pt x="432" y="400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44" y="387"/>
                    <a:pt x="444" y="381"/>
                    <a:pt x="447" y="377"/>
                  </a:cubicBezTo>
                  <a:cubicBezTo>
                    <a:pt x="456" y="369"/>
                    <a:pt x="465" y="360"/>
                    <a:pt x="469" y="34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483" y="327"/>
                    <a:pt x="491" y="326"/>
                    <a:pt x="492" y="319"/>
                  </a:cubicBezTo>
                  <a:cubicBezTo>
                    <a:pt x="498" y="316"/>
                    <a:pt x="495" y="304"/>
                    <a:pt x="505" y="30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18" y="284"/>
                    <a:pt x="516" y="274"/>
                    <a:pt x="522" y="271"/>
                  </a:cubicBezTo>
                  <a:cubicBezTo>
                    <a:pt x="525" y="266"/>
                    <a:pt x="527" y="259"/>
                    <a:pt x="530" y="254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48" y="211"/>
                    <a:pt x="550" y="204"/>
                    <a:pt x="552" y="198"/>
                  </a:cubicBezTo>
                  <a:cubicBezTo>
                    <a:pt x="557" y="194"/>
                    <a:pt x="556" y="185"/>
                    <a:pt x="560" y="181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1" y="124"/>
                    <a:pt x="579" y="109"/>
                    <a:pt x="575" y="98"/>
                  </a:cubicBezTo>
                  <a:cubicBezTo>
                    <a:pt x="579" y="93"/>
                    <a:pt x="580" y="85"/>
                    <a:pt x="582" y="7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92" y="60"/>
                    <a:pt x="588" y="61"/>
                    <a:pt x="587" y="68"/>
                  </a:cubicBezTo>
                  <a:cubicBezTo>
                    <a:pt x="587" y="73"/>
                    <a:pt x="583" y="75"/>
                    <a:pt x="585" y="83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76" y="129"/>
                    <a:pt x="574" y="150"/>
                    <a:pt x="570" y="168"/>
                  </a:cubicBezTo>
                  <a:cubicBezTo>
                    <a:pt x="565" y="169"/>
                    <a:pt x="569" y="179"/>
                    <a:pt x="565" y="181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9" y="198"/>
                    <a:pt x="559" y="204"/>
                    <a:pt x="557" y="209"/>
                  </a:cubicBezTo>
                  <a:cubicBezTo>
                    <a:pt x="550" y="207"/>
                    <a:pt x="559" y="220"/>
                    <a:pt x="552" y="219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28" y="278"/>
                    <a:pt x="521" y="287"/>
                    <a:pt x="517" y="299"/>
                  </a:cubicBezTo>
                  <a:cubicBezTo>
                    <a:pt x="512" y="302"/>
                    <a:pt x="511" y="310"/>
                    <a:pt x="507" y="314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89" y="335"/>
                    <a:pt x="487" y="349"/>
                    <a:pt x="477" y="355"/>
                  </a:cubicBezTo>
                  <a:cubicBezTo>
                    <a:pt x="477" y="362"/>
                    <a:pt x="472" y="365"/>
                    <a:pt x="467" y="367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52" y="394"/>
                    <a:pt x="443" y="402"/>
                    <a:pt x="437" y="415"/>
                  </a:cubicBezTo>
                  <a:cubicBezTo>
                    <a:pt x="431" y="414"/>
                    <a:pt x="434" y="422"/>
                    <a:pt x="429" y="423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21" y="437"/>
                    <a:pt x="415" y="439"/>
                    <a:pt x="414" y="448"/>
                  </a:cubicBezTo>
                  <a:cubicBezTo>
                    <a:pt x="406" y="449"/>
                    <a:pt x="409" y="461"/>
                    <a:pt x="401" y="463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5" y="492"/>
                    <a:pt x="375" y="501"/>
                    <a:pt x="371" y="516"/>
                  </a:cubicBezTo>
                  <a:cubicBezTo>
                    <a:pt x="374" y="514"/>
                    <a:pt x="375" y="511"/>
                    <a:pt x="376" y="508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388" y="503"/>
                    <a:pt x="385" y="493"/>
                    <a:pt x="391" y="493"/>
                  </a:cubicBezTo>
                  <a:cubicBezTo>
                    <a:pt x="397" y="485"/>
                    <a:pt x="405" y="479"/>
                    <a:pt x="409" y="470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34" y="445"/>
                    <a:pt x="433" y="438"/>
                    <a:pt x="439" y="438"/>
                  </a:cubicBezTo>
                  <a:cubicBezTo>
                    <a:pt x="441" y="436"/>
                    <a:pt x="442" y="434"/>
                    <a:pt x="442" y="430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54" y="425"/>
                    <a:pt x="450" y="413"/>
                    <a:pt x="459" y="415"/>
                  </a:cubicBezTo>
                  <a:cubicBezTo>
                    <a:pt x="460" y="408"/>
                    <a:pt x="464" y="406"/>
                    <a:pt x="467" y="402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489" y="377"/>
                    <a:pt x="489" y="370"/>
                    <a:pt x="495" y="370"/>
                  </a:cubicBezTo>
                  <a:cubicBezTo>
                    <a:pt x="495" y="364"/>
                    <a:pt x="503" y="365"/>
                    <a:pt x="502" y="357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15" y="343"/>
                    <a:pt x="514" y="336"/>
                    <a:pt x="522" y="337"/>
                  </a:cubicBezTo>
                  <a:cubicBezTo>
                    <a:pt x="523" y="327"/>
                    <a:pt x="530" y="323"/>
                    <a:pt x="532" y="314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47" y="285"/>
                    <a:pt x="552" y="280"/>
                    <a:pt x="555" y="271"/>
                  </a:cubicBezTo>
                  <a:cubicBezTo>
                    <a:pt x="553" y="264"/>
                    <a:pt x="562" y="267"/>
                    <a:pt x="560" y="259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62" y="273"/>
                    <a:pt x="551" y="290"/>
                    <a:pt x="545" y="312"/>
                  </a:cubicBezTo>
                  <a:cubicBezTo>
                    <a:pt x="537" y="317"/>
                    <a:pt x="534" y="327"/>
                    <a:pt x="530" y="337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506" y="368"/>
                    <a:pt x="500" y="376"/>
                    <a:pt x="495" y="385"/>
                  </a:cubicBezTo>
                  <a:cubicBezTo>
                    <a:pt x="490" y="387"/>
                    <a:pt x="490" y="394"/>
                    <a:pt x="484" y="395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81" y="405"/>
                    <a:pt x="477" y="404"/>
                    <a:pt x="477" y="407"/>
                  </a:cubicBezTo>
                  <a:cubicBezTo>
                    <a:pt x="476" y="413"/>
                    <a:pt x="468" y="412"/>
                    <a:pt x="469" y="420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51" y="436"/>
                    <a:pt x="449" y="447"/>
                    <a:pt x="439" y="450"/>
                  </a:cubicBezTo>
                  <a:cubicBezTo>
                    <a:pt x="441" y="456"/>
                    <a:pt x="434" y="454"/>
                    <a:pt x="434" y="458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27" y="467"/>
                    <a:pt x="423" y="470"/>
                    <a:pt x="422" y="475"/>
                  </a:cubicBezTo>
                  <a:cubicBezTo>
                    <a:pt x="411" y="479"/>
                    <a:pt x="412" y="493"/>
                    <a:pt x="402" y="496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90" y="510"/>
                    <a:pt x="390" y="517"/>
                    <a:pt x="384" y="518"/>
                  </a:cubicBezTo>
                  <a:cubicBezTo>
                    <a:pt x="378" y="526"/>
                    <a:pt x="372" y="533"/>
                    <a:pt x="366" y="541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48" y="577"/>
                    <a:pt x="342" y="584"/>
                    <a:pt x="339" y="594"/>
                  </a:cubicBezTo>
                  <a:cubicBezTo>
                    <a:pt x="331" y="612"/>
                    <a:pt x="318" y="627"/>
                    <a:pt x="314" y="649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18" y="645"/>
                    <a:pt x="321" y="645"/>
                    <a:pt x="321" y="642"/>
                  </a:cubicBezTo>
                  <a:cubicBezTo>
                    <a:pt x="326" y="641"/>
                    <a:pt x="326" y="635"/>
                    <a:pt x="329" y="631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40" y="616"/>
                    <a:pt x="341" y="612"/>
                    <a:pt x="344" y="609"/>
                  </a:cubicBezTo>
                  <a:cubicBezTo>
                    <a:pt x="349" y="602"/>
                    <a:pt x="355" y="595"/>
                    <a:pt x="361" y="58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79" y="564"/>
                    <a:pt x="382" y="561"/>
                    <a:pt x="384" y="556"/>
                  </a:cubicBezTo>
                  <a:cubicBezTo>
                    <a:pt x="391" y="557"/>
                    <a:pt x="386" y="546"/>
                    <a:pt x="394" y="54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07" y="535"/>
                    <a:pt x="406" y="529"/>
                    <a:pt x="412" y="528"/>
                  </a:cubicBezTo>
                  <a:cubicBezTo>
                    <a:pt x="416" y="520"/>
                    <a:pt x="426" y="517"/>
                    <a:pt x="429" y="508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46" y="483"/>
                    <a:pt x="454" y="484"/>
                    <a:pt x="454" y="478"/>
                  </a:cubicBezTo>
                  <a:cubicBezTo>
                    <a:pt x="454" y="471"/>
                    <a:pt x="464" y="476"/>
                    <a:pt x="462" y="468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483" y="445"/>
                    <a:pt x="483" y="438"/>
                    <a:pt x="487" y="435"/>
                  </a:cubicBezTo>
                  <a:cubicBezTo>
                    <a:pt x="492" y="434"/>
                    <a:pt x="492" y="428"/>
                    <a:pt x="495" y="425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19" y="390"/>
                    <a:pt x="527" y="373"/>
                    <a:pt x="535" y="357"/>
                  </a:cubicBezTo>
                  <a:cubicBezTo>
                    <a:pt x="538" y="353"/>
                    <a:pt x="538" y="347"/>
                    <a:pt x="542" y="344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51" y="323"/>
                    <a:pt x="553" y="314"/>
                    <a:pt x="560" y="309"/>
                  </a:cubicBezTo>
                  <a:cubicBezTo>
                    <a:pt x="562" y="292"/>
                    <a:pt x="570" y="283"/>
                    <a:pt x="572" y="266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79" y="241"/>
                    <a:pt x="580" y="238"/>
                    <a:pt x="580" y="234"/>
                  </a:cubicBezTo>
                  <a:cubicBezTo>
                    <a:pt x="584" y="233"/>
                    <a:pt x="578" y="229"/>
                    <a:pt x="582" y="229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600" y="138"/>
                    <a:pt x="598" y="153"/>
                    <a:pt x="595" y="156"/>
                  </a:cubicBezTo>
                  <a:cubicBezTo>
                    <a:pt x="593" y="162"/>
                    <a:pt x="598" y="176"/>
                    <a:pt x="592" y="178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87" y="236"/>
                    <a:pt x="584" y="250"/>
                    <a:pt x="583" y="264"/>
                  </a:cubicBezTo>
                  <a:cubicBezTo>
                    <a:pt x="580" y="270"/>
                    <a:pt x="578" y="276"/>
                    <a:pt x="577" y="28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69" y="315"/>
                    <a:pt x="560" y="321"/>
                    <a:pt x="557" y="334"/>
                  </a:cubicBezTo>
                  <a:cubicBezTo>
                    <a:pt x="551" y="344"/>
                    <a:pt x="548" y="357"/>
                    <a:pt x="542" y="367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26" y="407"/>
                    <a:pt x="518" y="408"/>
                    <a:pt x="517" y="415"/>
                  </a:cubicBezTo>
                  <a:cubicBezTo>
                    <a:pt x="512" y="418"/>
                    <a:pt x="512" y="425"/>
                    <a:pt x="507" y="42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98" y="436"/>
                    <a:pt x="501" y="443"/>
                    <a:pt x="497" y="443"/>
                  </a:cubicBezTo>
                  <a:cubicBezTo>
                    <a:pt x="493" y="447"/>
                    <a:pt x="492" y="454"/>
                    <a:pt x="485" y="45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68" y="471"/>
                    <a:pt x="472" y="482"/>
                    <a:pt x="464" y="483"/>
                  </a:cubicBezTo>
                  <a:cubicBezTo>
                    <a:pt x="463" y="490"/>
                    <a:pt x="457" y="492"/>
                    <a:pt x="452" y="495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42" y="512"/>
                    <a:pt x="440" y="515"/>
                    <a:pt x="437" y="516"/>
                  </a:cubicBezTo>
                  <a:cubicBezTo>
                    <a:pt x="435" y="518"/>
                    <a:pt x="435" y="523"/>
                    <a:pt x="432" y="523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406" y="552"/>
                    <a:pt x="389" y="567"/>
                    <a:pt x="376" y="586"/>
                  </a:cubicBezTo>
                  <a:cubicBezTo>
                    <a:pt x="364" y="605"/>
                    <a:pt x="346" y="619"/>
                    <a:pt x="336" y="642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42" y="639"/>
                    <a:pt x="344" y="639"/>
                    <a:pt x="344" y="636"/>
                  </a:cubicBezTo>
                  <a:cubicBezTo>
                    <a:pt x="350" y="637"/>
                    <a:pt x="347" y="629"/>
                    <a:pt x="351" y="629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358" y="616"/>
                    <a:pt x="366" y="619"/>
                    <a:pt x="366" y="614"/>
                  </a:cubicBezTo>
                  <a:cubicBezTo>
                    <a:pt x="375" y="601"/>
                    <a:pt x="388" y="593"/>
                    <a:pt x="397" y="58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63" y="516"/>
                    <a:pt x="467" y="514"/>
                    <a:pt x="467" y="508"/>
                  </a:cubicBezTo>
                  <a:cubicBezTo>
                    <a:pt x="475" y="511"/>
                    <a:pt x="469" y="500"/>
                    <a:pt x="477" y="503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491" y="497"/>
                    <a:pt x="484" y="484"/>
                    <a:pt x="490" y="485"/>
                  </a:cubicBezTo>
                  <a:cubicBezTo>
                    <a:pt x="492" y="482"/>
                    <a:pt x="494" y="478"/>
                    <a:pt x="497" y="475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08" y="461"/>
                    <a:pt x="513" y="456"/>
                    <a:pt x="517" y="450"/>
                  </a:cubicBezTo>
                  <a:cubicBezTo>
                    <a:pt x="527" y="439"/>
                    <a:pt x="535" y="425"/>
                    <a:pt x="545" y="415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61" y="391"/>
                    <a:pt x="564" y="383"/>
                    <a:pt x="570" y="380"/>
                  </a:cubicBezTo>
                  <a:cubicBezTo>
                    <a:pt x="572" y="363"/>
                    <a:pt x="581" y="354"/>
                    <a:pt x="585" y="339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594" y="329"/>
                    <a:pt x="591" y="322"/>
                    <a:pt x="595" y="322"/>
                  </a:cubicBezTo>
                  <a:cubicBezTo>
                    <a:pt x="598" y="315"/>
                    <a:pt x="597" y="305"/>
                    <a:pt x="603" y="302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10" y="272"/>
                    <a:pt x="614" y="267"/>
                    <a:pt x="615" y="259"/>
                  </a:cubicBezTo>
                  <a:cubicBezTo>
                    <a:pt x="618" y="244"/>
                    <a:pt x="621" y="229"/>
                    <a:pt x="625" y="216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28" y="230"/>
                    <a:pt x="629" y="236"/>
                    <a:pt x="625" y="236"/>
                  </a:cubicBezTo>
                  <a:cubicBezTo>
                    <a:pt x="626" y="244"/>
                    <a:pt x="621" y="247"/>
                    <a:pt x="623" y="25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17" y="275"/>
                    <a:pt x="616" y="283"/>
                    <a:pt x="613" y="286"/>
                  </a:cubicBezTo>
                  <a:cubicBezTo>
                    <a:pt x="610" y="299"/>
                    <a:pt x="607" y="311"/>
                    <a:pt x="603" y="322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84" y="356"/>
                    <a:pt x="588" y="369"/>
                    <a:pt x="580" y="370"/>
                  </a:cubicBezTo>
                  <a:cubicBezTo>
                    <a:pt x="580" y="378"/>
                    <a:pt x="573" y="378"/>
                    <a:pt x="575" y="387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64" y="406"/>
                    <a:pt x="557" y="407"/>
                    <a:pt x="557" y="415"/>
                  </a:cubicBezTo>
                  <a:cubicBezTo>
                    <a:pt x="549" y="422"/>
                    <a:pt x="545" y="433"/>
                    <a:pt x="537" y="44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522" y="454"/>
                    <a:pt x="524" y="465"/>
                    <a:pt x="517" y="465"/>
                  </a:cubicBezTo>
                  <a:cubicBezTo>
                    <a:pt x="514" y="478"/>
                    <a:pt x="502" y="482"/>
                    <a:pt x="497" y="493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85" y="508"/>
                    <a:pt x="481" y="508"/>
                    <a:pt x="482" y="513"/>
                  </a:cubicBezTo>
                  <a:cubicBezTo>
                    <a:pt x="478" y="512"/>
                    <a:pt x="477" y="515"/>
                    <a:pt x="477" y="518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54" y="548"/>
                    <a:pt x="446" y="548"/>
                    <a:pt x="444" y="553"/>
                  </a:cubicBezTo>
                  <a:cubicBezTo>
                    <a:pt x="442" y="555"/>
                    <a:pt x="442" y="559"/>
                    <a:pt x="437" y="558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28" y="567"/>
                    <a:pt x="425" y="572"/>
                    <a:pt x="422" y="576"/>
                  </a:cubicBezTo>
                  <a:cubicBezTo>
                    <a:pt x="416" y="578"/>
                    <a:pt x="415" y="584"/>
                    <a:pt x="409" y="58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93" y="600"/>
                    <a:pt x="392" y="607"/>
                    <a:pt x="386" y="609"/>
                  </a:cubicBezTo>
                  <a:cubicBezTo>
                    <a:pt x="385" y="614"/>
                    <a:pt x="378" y="615"/>
                    <a:pt x="374" y="61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60" y="635"/>
                    <a:pt x="357" y="639"/>
                    <a:pt x="354" y="644"/>
                  </a:cubicBezTo>
                  <a:cubicBezTo>
                    <a:pt x="353" y="647"/>
                    <a:pt x="351" y="649"/>
                    <a:pt x="346" y="649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34" y="672"/>
                    <a:pt x="321" y="684"/>
                    <a:pt x="314" y="702"/>
                  </a:cubicBezTo>
                  <a:cubicBezTo>
                    <a:pt x="304" y="703"/>
                    <a:pt x="315" y="710"/>
                    <a:pt x="309" y="712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7" y="730"/>
                    <a:pt x="291" y="737"/>
                    <a:pt x="291" y="750"/>
                  </a:cubicBezTo>
                  <a:cubicBezTo>
                    <a:pt x="292" y="753"/>
                    <a:pt x="293" y="750"/>
                    <a:pt x="296" y="750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297" y="738"/>
                    <a:pt x="304" y="740"/>
                    <a:pt x="304" y="735"/>
                  </a:cubicBezTo>
                  <a:cubicBezTo>
                    <a:pt x="308" y="729"/>
                    <a:pt x="311" y="722"/>
                    <a:pt x="316" y="717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33" y="691"/>
                    <a:pt x="336" y="684"/>
                    <a:pt x="341" y="679"/>
                  </a:cubicBezTo>
                  <a:cubicBezTo>
                    <a:pt x="344" y="676"/>
                    <a:pt x="345" y="672"/>
                    <a:pt x="349" y="669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53" y="653"/>
                    <a:pt x="364" y="660"/>
                    <a:pt x="361" y="652"/>
                  </a:cubicBezTo>
                  <a:cubicBezTo>
                    <a:pt x="365" y="650"/>
                    <a:pt x="367" y="648"/>
                    <a:pt x="369" y="644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13" y="601"/>
                    <a:pt x="426" y="591"/>
                    <a:pt x="437" y="579"/>
                  </a:cubicBezTo>
                  <a:cubicBezTo>
                    <a:pt x="444" y="574"/>
                    <a:pt x="449" y="567"/>
                    <a:pt x="454" y="56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483" y="542"/>
                    <a:pt x="484" y="531"/>
                    <a:pt x="492" y="528"/>
                  </a:cubicBezTo>
                  <a:cubicBezTo>
                    <a:pt x="497" y="521"/>
                    <a:pt x="503" y="515"/>
                    <a:pt x="510" y="511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18" y="495"/>
                    <a:pt x="528" y="499"/>
                    <a:pt x="527" y="493"/>
                  </a:cubicBezTo>
                  <a:cubicBezTo>
                    <a:pt x="536" y="490"/>
                    <a:pt x="537" y="479"/>
                    <a:pt x="547" y="478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68" y="445"/>
                    <a:pt x="575" y="438"/>
                    <a:pt x="580" y="430"/>
                  </a:cubicBezTo>
                  <a:cubicBezTo>
                    <a:pt x="586" y="422"/>
                    <a:pt x="591" y="414"/>
                    <a:pt x="595" y="40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08" y="372"/>
                    <a:pt x="614" y="373"/>
                    <a:pt x="613" y="367"/>
                  </a:cubicBezTo>
                  <a:cubicBezTo>
                    <a:pt x="616" y="366"/>
                    <a:pt x="614" y="359"/>
                    <a:pt x="618" y="359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23" y="345"/>
                    <a:pt x="622" y="340"/>
                    <a:pt x="625" y="339"/>
                  </a:cubicBezTo>
                  <a:cubicBezTo>
                    <a:pt x="626" y="323"/>
                    <a:pt x="636" y="315"/>
                    <a:pt x="638" y="29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37" y="324"/>
                    <a:pt x="633" y="327"/>
                    <a:pt x="633" y="334"/>
                  </a:cubicBezTo>
                  <a:cubicBezTo>
                    <a:pt x="628" y="344"/>
                    <a:pt x="626" y="357"/>
                    <a:pt x="620" y="36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605" y="412"/>
                    <a:pt x="592" y="414"/>
                    <a:pt x="593" y="430"/>
                  </a:cubicBezTo>
                  <a:cubicBezTo>
                    <a:pt x="585" y="434"/>
                    <a:pt x="582" y="443"/>
                    <a:pt x="578" y="450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57" y="468"/>
                    <a:pt x="562" y="479"/>
                    <a:pt x="555" y="478"/>
                  </a:cubicBezTo>
                  <a:cubicBezTo>
                    <a:pt x="554" y="483"/>
                    <a:pt x="550" y="484"/>
                    <a:pt x="547" y="488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36" y="499"/>
                    <a:pt x="534" y="502"/>
                    <a:pt x="532" y="505"/>
                  </a:cubicBezTo>
                  <a:cubicBezTo>
                    <a:pt x="529" y="508"/>
                    <a:pt x="523" y="508"/>
                    <a:pt x="522" y="513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510" y="524"/>
                    <a:pt x="505" y="526"/>
                    <a:pt x="505" y="531"/>
                  </a:cubicBezTo>
                  <a:cubicBezTo>
                    <a:pt x="501" y="532"/>
                    <a:pt x="499" y="535"/>
                    <a:pt x="497" y="538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72" y="559"/>
                    <a:pt x="469" y="567"/>
                    <a:pt x="459" y="568"/>
                  </a:cubicBezTo>
                  <a:cubicBezTo>
                    <a:pt x="462" y="577"/>
                    <a:pt x="453" y="574"/>
                    <a:pt x="452" y="579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39" y="589"/>
                    <a:pt x="439" y="595"/>
                    <a:pt x="434" y="596"/>
                  </a:cubicBezTo>
                  <a:cubicBezTo>
                    <a:pt x="432" y="599"/>
                    <a:pt x="429" y="601"/>
                    <a:pt x="427" y="604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92" y="643"/>
                    <a:pt x="382" y="638"/>
                    <a:pt x="384" y="647"/>
                  </a:cubicBezTo>
                  <a:cubicBezTo>
                    <a:pt x="379" y="647"/>
                    <a:pt x="377" y="652"/>
                    <a:pt x="374" y="654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55" y="680"/>
                    <a:pt x="352" y="688"/>
                    <a:pt x="344" y="692"/>
                  </a:cubicBezTo>
                  <a:cubicBezTo>
                    <a:pt x="341" y="700"/>
                    <a:pt x="335" y="705"/>
                    <a:pt x="329" y="709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302" y="760"/>
                    <a:pt x="293" y="771"/>
                    <a:pt x="289" y="785"/>
                  </a:cubicBezTo>
                  <a:cubicBezTo>
                    <a:pt x="296" y="786"/>
                    <a:pt x="294" y="777"/>
                    <a:pt x="296" y="772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07" y="759"/>
                    <a:pt x="311" y="756"/>
                    <a:pt x="311" y="750"/>
                  </a:cubicBezTo>
                  <a:cubicBezTo>
                    <a:pt x="319" y="752"/>
                    <a:pt x="315" y="741"/>
                    <a:pt x="321" y="74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31" y="726"/>
                    <a:pt x="336" y="725"/>
                    <a:pt x="336" y="720"/>
                  </a:cubicBezTo>
                  <a:cubicBezTo>
                    <a:pt x="343" y="714"/>
                    <a:pt x="347" y="705"/>
                    <a:pt x="354" y="699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58" y="690"/>
                    <a:pt x="361" y="690"/>
                    <a:pt x="364" y="689"/>
                  </a:cubicBezTo>
                  <a:cubicBezTo>
                    <a:pt x="363" y="683"/>
                    <a:pt x="368" y="681"/>
                    <a:pt x="371" y="679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387" y="669"/>
                    <a:pt x="382" y="658"/>
                    <a:pt x="389" y="659"/>
                  </a:cubicBezTo>
                  <a:cubicBezTo>
                    <a:pt x="399" y="645"/>
                    <a:pt x="413" y="635"/>
                    <a:pt x="422" y="619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38" y="612"/>
                    <a:pt x="434" y="601"/>
                    <a:pt x="442" y="604"/>
                  </a:cubicBezTo>
                  <a:cubicBezTo>
                    <a:pt x="444" y="595"/>
                    <a:pt x="454" y="594"/>
                    <a:pt x="457" y="586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479" y="564"/>
                    <a:pt x="487" y="562"/>
                    <a:pt x="495" y="558"/>
                  </a:cubicBezTo>
                  <a:cubicBezTo>
                    <a:pt x="505" y="547"/>
                    <a:pt x="518" y="538"/>
                    <a:pt x="530" y="528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45" y="520"/>
                    <a:pt x="542" y="512"/>
                    <a:pt x="547" y="513"/>
                  </a:cubicBezTo>
                  <a:cubicBezTo>
                    <a:pt x="552" y="507"/>
                    <a:pt x="561" y="505"/>
                    <a:pt x="565" y="498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589" y="484"/>
                    <a:pt x="585" y="473"/>
                    <a:pt x="593" y="475"/>
                  </a:cubicBezTo>
                  <a:cubicBezTo>
                    <a:pt x="591" y="468"/>
                    <a:pt x="598" y="470"/>
                    <a:pt x="598" y="465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05" y="458"/>
                    <a:pt x="611" y="453"/>
                    <a:pt x="615" y="450"/>
                  </a:cubicBezTo>
                  <a:cubicBezTo>
                    <a:pt x="617" y="441"/>
                    <a:pt x="627" y="440"/>
                    <a:pt x="628" y="43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58" y="384"/>
                    <a:pt x="663" y="378"/>
                    <a:pt x="666" y="369"/>
                  </a:cubicBezTo>
                  <a:cubicBezTo>
                    <a:pt x="670" y="363"/>
                    <a:pt x="671" y="353"/>
                    <a:pt x="678" y="349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0" y="315"/>
                    <a:pt x="689" y="304"/>
                    <a:pt x="693" y="296"/>
                  </a:cubicBezTo>
                  <a:cubicBezTo>
                    <a:pt x="697" y="295"/>
                    <a:pt x="697" y="308"/>
                    <a:pt x="693" y="307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89" y="328"/>
                    <a:pt x="689" y="337"/>
                    <a:pt x="683" y="342"/>
                  </a:cubicBezTo>
                  <a:cubicBezTo>
                    <a:pt x="685" y="353"/>
                    <a:pt x="677" y="356"/>
                    <a:pt x="676" y="364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64" y="393"/>
                    <a:pt x="657" y="396"/>
                    <a:pt x="656" y="405"/>
                  </a:cubicBezTo>
                  <a:cubicBezTo>
                    <a:pt x="651" y="410"/>
                    <a:pt x="648" y="417"/>
                    <a:pt x="643" y="422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25" y="444"/>
                    <a:pt x="629" y="457"/>
                    <a:pt x="618" y="455"/>
                  </a:cubicBezTo>
                  <a:cubicBezTo>
                    <a:pt x="621" y="459"/>
                    <a:pt x="621" y="461"/>
                    <a:pt x="618" y="465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613" y="477"/>
                    <a:pt x="611" y="479"/>
                    <a:pt x="608" y="480"/>
                  </a:cubicBezTo>
                  <a:cubicBezTo>
                    <a:pt x="606" y="482"/>
                    <a:pt x="606" y="487"/>
                    <a:pt x="603" y="488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76" y="528"/>
                    <a:pt x="571" y="540"/>
                    <a:pt x="563" y="548"/>
                  </a:cubicBezTo>
                  <a:cubicBezTo>
                    <a:pt x="555" y="557"/>
                    <a:pt x="547" y="566"/>
                    <a:pt x="537" y="573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523" y="593"/>
                    <a:pt x="516" y="594"/>
                    <a:pt x="515" y="601"/>
                  </a:cubicBezTo>
                  <a:cubicBezTo>
                    <a:pt x="507" y="601"/>
                    <a:pt x="507" y="610"/>
                    <a:pt x="500" y="611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81" y="626"/>
                    <a:pt x="485" y="638"/>
                    <a:pt x="475" y="636"/>
                  </a:cubicBezTo>
                  <a:cubicBezTo>
                    <a:pt x="473" y="643"/>
                    <a:pt x="467" y="646"/>
                    <a:pt x="465" y="651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34" y="682"/>
                    <a:pt x="423" y="682"/>
                    <a:pt x="424" y="694"/>
                  </a:cubicBezTo>
                  <a:cubicBezTo>
                    <a:pt x="418" y="694"/>
                    <a:pt x="413" y="695"/>
                    <a:pt x="414" y="702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96" y="707"/>
                    <a:pt x="399" y="716"/>
                    <a:pt x="394" y="717"/>
                  </a:cubicBezTo>
                  <a:cubicBezTo>
                    <a:pt x="390" y="718"/>
                    <a:pt x="388" y="721"/>
                    <a:pt x="387" y="725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77" y="736"/>
                    <a:pt x="375" y="737"/>
                    <a:pt x="371" y="737"/>
                  </a:cubicBezTo>
                  <a:cubicBezTo>
                    <a:pt x="372" y="740"/>
                    <a:pt x="371" y="742"/>
                    <a:pt x="369" y="74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45" y="773"/>
                    <a:pt x="334" y="785"/>
                    <a:pt x="326" y="800"/>
                  </a:cubicBezTo>
                  <a:cubicBezTo>
                    <a:pt x="315" y="801"/>
                    <a:pt x="318" y="816"/>
                    <a:pt x="311" y="82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301" y="833"/>
                    <a:pt x="303" y="840"/>
                    <a:pt x="296" y="838"/>
                  </a:cubicBezTo>
                  <a:cubicBezTo>
                    <a:pt x="296" y="845"/>
                    <a:pt x="291" y="848"/>
                    <a:pt x="291" y="855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85" y="865"/>
                    <a:pt x="284" y="867"/>
                    <a:pt x="281" y="868"/>
                  </a:cubicBezTo>
                  <a:cubicBezTo>
                    <a:pt x="274" y="871"/>
                    <a:pt x="280" y="880"/>
                    <a:pt x="276" y="881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69" y="897"/>
                    <a:pt x="258" y="903"/>
                    <a:pt x="266" y="906"/>
                  </a:cubicBezTo>
                  <a:cubicBezTo>
                    <a:pt x="257" y="912"/>
                    <a:pt x="261" y="929"/>
                    <a:pt x="251" y="933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63" y="962"/>
                    <a:pt x="259" y="950"/>
                    <a:pt x="263" y="946"/>
                  </a:cubicBezTo>
                  <a:cubicBezTo>
                    <a:pt x="263" y="937"/>
                    <a:pt x="271" y="937"/>
                    <a:pt x="271" y="928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79" y="904"/>
                    <a:pt x="287" y="904"/>
                    <a:pt x="289" y="898"/>
                  </a:cubicBezTo>
                  <a:cubicBezTo>
                    <a:pt x="291" y="896"/>
                    <a:pt x="291" y="893"/>
                    <a:pt x="291" y="888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00" y="877"/>
                    <a:pt x="304" y="874"/>
                    <a:pt x="306" y="868"/>
                  </a:cubicBezTo>
                  <a:cubicBezTo>
                    <a:pt x="311" y="857"/>
                    <a:pt x="315" y="845"/>
                    <a:pt x="324" y="838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51" y="801"/>
                    <a:pt x="356" y="790"/>
                    <a:pt x="364" y="782"/>
                  </a:cubicBezTo>
                  <a:cubicBezTo>
                    <a:pt x="372" y="775"/>
                    <a:pt x="379" y="766"/>
                    <a:pt x="387" y="757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17" y="721"/>
                    <a:pt x="428" y="714"/>
                    <a:pt x="434" y="702"/>
                  </a:cubicBezTo>
                  <a:cubicBezTo>
                    <a:pt x="445" y="694"/>
                    <a:pt x="453" y="686"/>
                    <a:pt x="462" y="677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71" y="666"/>
                    <a:pt x="477" y="668"/>
                    <a:pt x="477" y="664"/>
                  </a:cubicBezTo>
                  <a:cubicBezTo>
                    <a:pt x="481" y="659"/>
                    <a:pt x="488" y="656"/>
                    <a:pt x="490" y="649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498" y="638"/>
                    <a:pt x="505" y="640"/>
                    <a:pt x="505" y="636"/>
                  </a:cubicBezTo>
                  <a:cubicBezTo>
                    <a:pt x="510" y="633"/>
                    <a:pt x="512" y="627"/>
                    <a:pt x="520" y="626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43" y="593"/>
                    <a:pt x="547" y="589"/>
                    <a:pt x="553" y="586"/>
                  </a:cubicBezTo>
                  <a:cubicBezTo>
                    <a:pt x="553" y="583"/>
                    <a:pt x="557" y="582"/>
                    <a:pt x="558" y="578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60" y="587"/>
                    <a:pt x="554" y="594"/>
                    <a:pt x="548" y="599"/>
                  </a:cubicBezTo>
                  <a:cubicBezTo>
                    <a:pt x="543" y="605"/>
                    <a:pt x="540" y="613"/>
                    <a:pt x="532" y="616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23" y="627"/>
                    <a:pt x="522" y="630"/>
                    <a:pt x="520" y="631"/>
                  </a:cubicBezTo>
                  <a:cubicBezTo>
                    <a:pt x="519" y="632"/>
                    <a:pt x="518" y="634"/>
                    <a:pt x="515" y="634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95" y="654"/>
                    <a:pt x="492" y="659"/>
                    <a:pt x="490" y="664"/>
                  </a:cubicBezTo>
                  <a:cubicBezTo>
                    <a:pt x="481" y="662"/>
                    <a:pt x="487" y="674"/>
                    <a:pt x="477" y="672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66" y="687"/>
                    <a:pt x="462" y="690"/>
                    <a:pt x="460" y="694"/>
                  </a:cubicBezTo>
                  <a:cubicBezTo>
                    <a:pt x="452" y="692"/>
                    <a:pt x="456" y="703"/>
                    <a:pt x="447" y="699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41" y="710"/>
                    <a:pt x="438" y="713"/>
                    <a:pt x="434" y="714"/>
                  </a:cubicBezTo>
                  <a:cubicBezTo>
                    <a:pt x="431" y="721"/>
                    <a:pt x="426" y="726"/>
                    <a:pt x="419" y="730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13" y="738"/>
                    <a:pt x="411" y="741"/>
                    <a:pt x="409" y="745"/>
                  </a:cubicBezTo>
                  <a:cubicBezTo>
                    <a:pt x="403" y="744"/>
                    <a:pt x="406" y="752"/>
                    <a:pt x="402" y="752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86" y="771"/>
                    <a:pt x="377" y="783"/>
                    <a:pt x="369" y="795"/>
                  </a:cubicBezTo>
                  <a:cubicBezTo>
                    <a:pt x="357" y="803"/>
                    <a:pt x="352" y="818"/>
                    <a:pt x="341" y="828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325" y="852"/>
                    <a:pt x="322" y="859"/>
                    <a:pt x="321" y="868"/>
                  </a:cubicBezTo>
                  <a:cubicBezTo>
                    <a:pt x="313" y="875"/>
                    <a:pt x="309" y="886"/>
                    <a:pt x="301" y="893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93" y="917"/>
                    <a:pt x="286" y="918"/>
                    <a:pt x="286" y="926"/>
                  </a:cubicBezTo>
                  <a:cubicBezTo>
                    <a:pt x="284" y="931"/>
                    <a:pt x="278" y="933"/>
                    <a:pt x="279" y="94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71" y="962"/>
                    <a:pt x="278" y="955"/>
                    <a:pt x="276" y="951"/>
                  </a:cubicBezTo>
                  <a:cubicBezTo>
                    <a:pt x="280" y="950"/>
                    <a:pt x="282" y="947"/>
                    <a:pt x="281" y="941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299" y="909"/>
                    <a:pt x="310" y="901"/>
                    <a:pt x="316" y="888"/>
                  </a:cubicBezTo>
                  <a:cubicBezTo>
                    <a:pt x="322" y="889"/>
                    <a:pt x="315" y="877"/>
                    <a:pt x="324" y="881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32" y="869"/>
                    <a:pt x="329" y="861"/>
                    <a:pt x="334" y="860"/>
                  </a:cubicBezTo>
                  <a:cubicBezTo>
                    <a:pt x="335" y="857"/>
                    <a:pt x="342" y="858"/>
                    <a:pt x="339" y="850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60" y="832"/>
                    <a:pt x="360" y="823"/>
                    <a:pt x="364" y="818"/>
                  </a:cubicBezTo>
                  <a:cubicBezTo>
                    <a:pt x="374" y="808"/>
                    <a:pt x="380" y="793"/>
                    <a:pt x="392" y="785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11" y="765"/>
                    <a:pt x="413" y="757"/>
                    <a:pt x="419" y="755"/>
                  </a:cubicBezTo>
                  <a:cubicBezTo>
                    <a:pt x="418" y="748"/>
                    <a:pt x="425" y="750"/>
                    <a:pt x="427" y="74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34" y="734"/>
                    <a:pt x="436" y="732"/>
                    <a:pt x="442" y="732"/>
                  </a:cubicBezTo>
                  <a:cubicBezTo>
                    <a:pt x="443" y="728"/>
                    <a:pt x="446" y="726"/>
                    <a:pt x="447" y="722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60" y="715"/>
                    <a:pt x="457" y="707"/>
                    <a:pt x="462" y="707"/>
                  </a:cubicBezTo>
                  <a:cubicBezTo>
                    <a:pt x="465" y="700"/>
                    <a:pt x="472" y="698"/>
                    <a:pt x="475" y="692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495" y="679"/>
                    <a:pt x="494" y="671"/>
                    <a:pt x="502" y="672"/>
                  </a:cubicBezTo>
                  <a:cubicBezTo>
                    <a:pt x="502" y="662"/>
                    <a:pt x="512" y="665"/>
                    <a:pt x="512" y="656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27" y="640"/>
                    <a:pt x="534" y="638"/>
                    <a:pt x="538" y="634"/>
                  </a:cubicBezTo>
                  <a:cubicBezTo>
                    <a:pt x="540" y="632"/>
                    <a:pt x="541" y="629"/>
                    <a:pt x="543" y="62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55" y="620"/>
                    <a:pt x="556" y="613"/>
                    <a:pt x="560" y="609"/>
                  </a:cubicBezTo>
                  <a:cubicBezTo>
                    <a:pt x="562" y="603"/>
                    <a:pt x="568" y="601"/>
                    <a:pt x="573" y="599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593" y="562"/>
                    <a:pt x="600" y="555"/>
                    <a:pt x="605" y="546"/>
                  </a:cubicBezTo>
                  <a:cubicBezTo>
                    <a:pt x="609" y="547"/>
                    <a:pt x="604" y="549"/>
                    <a:pt x="605" y="553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96" y="561"/>
                    <a:pt x="597" y="570"/>
                    <a:pt x="593" y="573"/>
                  </a:cubicBezTo>
                  <a:cubicBezTo>
                    <a:pt x="590" y="585"/>
                    <a:pt x="579" y="589"/>
                    <a:pt x="578" y="604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47" y="634"/>
                    <a:pt x="543" y="639"/>
                    <a:pt x="540" y="644"/>
                  </a:cubicBezTo>
                  <a:cubicBezTo>
                    <a:pt x="537" y="646"/>
                    <a:pt x="537" y="650"/>
                    <a:pt x="532" y="649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520" y="666"/>
                    <a:pt x="509" y="673"/>
                    <a:pt x="500" y="682"/>
                  </a:cubicBezTo>
                  <a:cubicBezTo>
                    <a:pt x="499" y="685"/>
                    <a:pt x="495" y="686"/>
                    <a:pt x="495" y="689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82" y="698"/>
                    <a:pt x="480" y="704"/>
                    <a:pt x="472" y="704"/>
                  </a:cubicBezTo>
                  <a:cubicBezTo>
                    <a:pt x="472" y="712"/>
                    <a:pt x="466" y="715"/>
                    <a:pt x="462" y="719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45" y="744"/>
                    <a:pt x="433" y="747"/>
                    <a:pt x="429" y="760"/>
                  </a:cubicBezTo>
                  <a:cubicBezTo>
                    <a:pt x="421" y="760"/>
                    <a:pt x="423" y="770"/>
                    <a:pt x="414" y="770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400" y="794"/>
                    <a:pt x="388" y="798"/>
                    <a:pt x="384" y="810"/>
                  </a:cubicBezTo>
                  <a:cubicBezTo>
                    <a:pt x="381" y="815"/>
                    <a:pt x="375" y="817"/>
                    <a:pt x="374" y="825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59" y="842"/>
                    <a:pt x="358" y="848"/>
                    <a:pt x="351" y="850"/>
                  </a:cubicBezTo>
                  <a:cubicBezTo>
                    <a:pt x="352" y="855"/>
                    <a:pt x="350" y="857"/>
                    <a:pt x="346" y="85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36" y="873"/>
                    <a:pt x="332" y="886"/>
                    <a:pt x="324" y="893"/>
                  </a:cubicBezTo>
                  <a:cubicBezTo>
                    <a:pt x="322" y="895"/>
                    <a:pt x="321" y="899"/>
                    <a:pt x="321" y="903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314" y="916"/>
                    <a:pt x="308" y="918"/>
                    <a:pt x="304" y="921"/>
                  </a:cubicBezTo>
                  <a:cubicBezTo>
                    <a:pt x="302" y="926"/>
                    <a:pt x="302" y="935"/>
                    <a:pt x="296" y="936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87" y="957"/>
                    <a:pt x="283" y="961"/>
                    <a:pt x="284" y="969"/>
                  </a:cubicBezTo>
                  <a:cubicBezTo>
                    <a:pt x="275" y="967"/>
                    <a:pt x="279" y="978"/>
                    <a:pt x="274" y="979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61" y="1023"/>
                    <a:pt x="255" y="1031"/>
                    <a:pt x="256" y="1047"/>
                  </a:cubicBezTo>
                  <a:cubicBezTo>
                    <a:pt x="250" y="1049"/>
                    <a:pt x="254" y="1061"/>
                    <a:pt x="248" y="1064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52" y="1081"/>
                    <a:pt x="250" y="1066"/>
                    <a:pt x="259" y="1062"/>
                  </a:cubicBezTo>
                  <a:cubicBezTo>
                    <a:pt x="261" y="1053"/>
                    <a:pt x="267" y="1047"/>
                    <a:pt x="269" y="1037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285" y="1012"/>
                    <a:pt x="285" y="1006"/>
                    <a:pt x="286" y="1001"/>
                  </a:cubicBezTo>
                  <a:cubicBezTo>
                    <a:pt x="290" y="999"/>
                    <a:pt x="290" y="993"/>
                    <a:pt x="291" y="989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15" y="951"/>
                    <a:pt x="320" y="947"/>
                    <a:pt x="321" y="938"/>
                  </a:cubicBezTo>
                  <a:cubicBezTo>
                    <a:pt x="328" y="935"/>
                    <a:pt x="329" y="930"/>
                    <a:pt x="326" y="923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39" y="921"/>
                    <a:pt x="337" y="914"/>
                    <a:pt x="344" y="916"/>
                  </a:cubicBezTo>
                  <a:cubicBezTo>
                    <a:pt x="347" y="902"/>
                    <a:pt x="360" y="898"/>
                    <a:pt x="364" y="886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77" y="869"/>
                    <a:pt x="379" y="866"/>
                    <a:pt x="382" y="865"/>
                  </a:cubicBezTo>
                  <a:cubicBezTo>
                    <a:pt x="384" y="863"/>
                    <a:pt x="383" y="859"/>
                    <a:pt x="387" y="858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13" y="826"/>
                    <a:pt x="422" y="826"/>
                    <a:pt x="422" y="818"/>
                  </a:cubicBezTo>
                  <a:cubicBezTo>
                    <a:pt x="427" y="819"/>
                    <a:pt x="425" y="813"/>
                    <a:pt x="429" y="81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41" y="806"/>
                    <a:pt x="440" y="796"/>
                    <a:pt x="447" y="795"/>
                  </a:cubicBezTo>
                  <a:cubicBezTo>
                    <a:pt x="450" y="790"/>
                    <a:pt x="453" y="784"/>
                    <a:pt x="460" y="782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489" y="748"/>
                    <a:pt x="497" y="739"/>
                    <a:pt x="505" y="729"/>
                  </a:cubicBezTo>
                  <a:cubicBezTo>
                    <a:pt x="509" y="725"/>
                    <a:pt x="512" y="720"/>
                    <a:pt x="515" y="714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33" y="705"/>
                    <a:pt x="523" y="711"/>
                    <a:pt x="522" y="714"/>
                  </a:cubicBezTo>
                  <a:cubicBezTo>
                    <a:pt x="520" y="718"/>
                    <a:pt x="518" y="722"/>
                    <a:pt x="515" y="724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508" y="731"/>
                    <a:pt x="508" y="734"/>
                    <a:pt x="507" y="737"/>
                  </a:cubicBezTo>
                  <a:cubicBezTo>
                    <a:pt x="502" y="738"/>
                    <a:pt x="502" y="744"/>
                    <a:pt x="497" y="745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80" y="771"/>
                    <a:pt x="478" y="775"/>
                    <a:pt x="472" y="775"/>
                  </a:cubicBezTo>
                  <a:cubicBezTo>
                    <a:pt x="473" y="781"/>
                    <a:pt x="468" y="783"/>
                    <a:pt x="467" y="78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454" y="809"/>
                    <a:pt x="440" y="808"/>
                    <a:pt x="440" y="820"/>
                  </a:cubicBezTo>
                  <a:cubicBezTo>
                    <a:pt x="412" y="845"/>
                    <a:pt x="385" y="872"/>
                    <a:pt x="364" y="903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51" y="917"/>
                    <a:pt x="351" y="924"/>
                    <a:pt x="346" y="926"/>
                  </a:cubicBezTo>
                  <a:cubicBezTo>
                    <a:pt x="343" y="929"/>
                    <a:pt x="343" y="936"/>
                    <a:pt x="336" y="936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22" y="953"/>
                    <a:pt x="321" y="965"/>
                    <a:pt x="314" y="971"/>
                  </a:cubicBezTo>
                  <a:cubicBezTo>
                    <a:pt x="311" y="975"/>
                    <a:pt x="311" y="981"/>
                    <a:pt x="306" y="984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02" y="1000"/>
                    <a:pt x="306" y="997"/>
                    <a:pt x="306" y="994"/>
                  </a:cubicBezTo>
                  <a:cubicBezTo>
                    <a:pt x="309" y="993"/>
                    <a:pt x="311" y="992"/>
                    <a:pt x="311" y="989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26" y="969"/>
                    <a:pt x="332" y="963"/>
                    <a:pt x="336" y="954"/>
                  </a:cubicBezTo>
                  <a:cubicBezTo>
                    <a:pt x="343" y="949"/>
                    <a:pt x="349" y="943"/>
                    <a:pt x="354" y="93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67" y="925"/>
                    <a:pt x="371" y="923"/>
                    <a:pt x="372" y="918"/>
                  </a:cubicBezTo>
                  <a:cubicBezTo>
                    <a:pt x="377" y="918"/>
                    <a:pt x="377" y="911"/>
                    <a:pt x="382" y="911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396" y="896"/>
                    <a:pt x="402" y="890"/>
                    <a:pt x="407" y="883"/>
                  </a:cubicBezTo>
                  <a:cubicBezTo>
                    <a:pt x="410" y="881"/>
                    <a:pt x="414" y="879"/>
                    <a:pt x="417" y="875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30" y="865"/>
                    <a:pt x="429" y="859"/>
                    <a:pt x="434" y="858"/>
                  </a:cubicBezTo>
                  <a:cubicBezTo>
                    <a:pt x="441" y="859"/>
                    <a:pt x="436" y="848"/>
                    <a:pt x="445" y="850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466" y="825"/>
                    <a:pt x="474" y="822"/>
                    <a:pt x="480" y="818"/>
                  </a:cubicBezTo>
                  <a:cubicBezTo>
                    <a:pt x="489" y="808"/>
                    <a:pt x="496" y="795"/>
                    <a:pt x="507" y="787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18" y="777"/>
                    <a:pt x="516" y="770"/>
                    <a:pt x="523" y="772"/>
                  </a:cubicBezTo>
                  <a:cubicBezTo>
                    <a:pt x="527" y="767"/>
                    <a:pt x="529" y="761"/>
                    <a:pt x="538" y="76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50" y="748"/>
                    <a:pt x="545" y="738"/>
                    <a:pt x="550" y="737"/>
                  </a:cubicBezTo>
                  <a:cubicBezTo>
                    <a:pt x="555" y="731"/>
                    <a:pt x="561" y="726"/>
                    <a:pt x="563" y="71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71" y="702"/>
                    <a:pt x="577" y="702"/>
                    <a:pt x="575" y="694"/>
                  </a:cubicBezTo>
                  <a:cubicBezTo>
                    <a:pt x="584" y="692"/>
                    <a:pt x="578" y="675"/>
                    <a:pt x="590" y="67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613" y="634"/>
                    <a:pt x="603" y="640"/>
                    <a:pt x="605" y="646"/>
                  </a:cubicBezTo>
                  <a:cubicBezTo>
                    <a:pt x="602" y="648"/>
                    <a:pt x="600" y="653"/>
                    <a:pt x="600" y="659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90" y="675"/>
                    <a:pt x="590" y="681"/>
                    <a:pt x="585" y="682"/>
                  </a:cubicBezTo>
                  <a:cubicBezTo>
                    <a:pt x="590" y="686"/>
                    <a:pt x="583" y="688"/>
                    <a:pt x="585" y="697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59" y="734"/>
                    <a:pt x="558" y="748"/>
                    <a:pt x="548" y="752"/>
                  </a:cubicBezTo>
                  <a:cubicBezTo>
                    <a:pt x="548" y="759"/>
                    <a:pt x="542" y="761"/>
                    <a:pt x="538" y="765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29" y="783"/>
                    <a:pt x="523" y="781"/>
                    <a:pt x="523" y="785"/>
                  </a:cubicBezTo>
                  <a:cubicBezTo>
                    <a:pt x="521" y="787"/>
                    <a:pt x="520" y="789"/>
                    <a:pt x="517" y="790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99" y="810"/>
                    <a:pt x="488" y="815"/>
                    <a:pt x="485" y="828"/>
                  </a:cubicBezTo>
                  <a:cubicBezTo>
                    <a:pt x="479" y="826"/>
                    <a:pt x="481" y="832"/>
                    <a:pt x="477" y="833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71" y="840"/>
                    <a:pt x="466" y="840"/>
                    <a:pt x="467" y="845"/>
                  </a:cubicBezTo>
                  <a:cubicBezTo>
                    <a:pt x="465" y="847"/>
                    <a:pt x="463" y="848"/>
                    <a:pt x="460" y="84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48" y="863"/>
                    <a:pt x="442" y="861"/>
                    <a:pt x="442" y="865"/>
                  </a:cubicBezTo>
                  <a:cubicBezTo>
                    <a:pt x="441" y="868"/>
                    <a:pt x="437" y="867"/>
                    <a:pt x="437" y="870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423" y="886"/>
                    <a:pt x="416" y="887"/>
                    <a:pt x="414" y="893"/>
                  </a:cubicBezTo>
                  <a:cubicBezTo>
                    <a:pt x="404" y="899"/>
                    <a:pt x="400" y="911"/>
                    <a:pt x="389" y="916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74" y="930"/>
                    <a:pt x="374" y="938"/>
                    <a:pt x="367" y="938"/>
                  </a:cubicBezTo>
                  <a:cubicBezTo>
                    <a:pt x="363" y="942"/>
                    <a:pt x="362" y="949"/>
                    <a:pt x="357" y="951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37" y="969"/>
                    <a:pt x="332" y="979"/>
                    <a:pt x="326" y="989"/>
                  </a:cubicBezTo>
                  <a:cubicBezTo>
                    <a:pt x="323" y="993"/>
                    <a:pt x="318" y="996"/>
                    <a:pt x="316" y="1001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302" y="1025"/>
                    <a:pt x="295" y="1033"/>
                    <a:pt x="289" y="1042"/>
                  </a:cubicBezTo>
                  <a:cubicBezTo>
                    <a:pt x="287" y="1044"/>
                    <a:pt x="286" y="1047"/>
                    <a:pt x="286" y="1052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78" y="1057"/>
                    <a:pt x="280" y="1064"/>
                    <a:pt x="276" y="1064"/>
                  </a:cubicBezTo>
                  <a:cubicBezTo>
                    <a:pt x="273" y="1065"/>
                    <a:pt x="274" y="1069"/>
                    <a:pt x="274" y="1072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8" y="1113"/>
                    <a:pt x="251" y="1116"/>
                    <a:pt x="251" y="1127"/>
                  </a:cubicBezTo>
                  <a:cubicBezTo>
                    <a:pt x="245" y="1132"/>
                    <a:pt x="248" y="1146"/>
                    <a:pt x="244" y="1152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58" y="1127"/>
                    <a:pt x="262" y="1121"/>
                    <a:pt x="266" y="1115"/>
                  </a:cubicBezTo>
                  <a:cubicBezTo>
                    <a:pt x="274" y="1103"/>
                    <a:pt x="278" y="1088"/>
                    <a:pt x="289" y="1079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02" y="1053"/>
                    <a:pt x="305" y="1047"/>
                    <a:pt x="311" y="1044"/>
                  </a:cubicBezTo>
                  <a:cubicBezTo>
                    <a:pt x="308" y="1036"/>
                    <a:pt x="315" y="1038"/>
                    <a:pt x="316" y="1034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26" y="1023"/>
                    <a:pt x="327" y="1020"/>
                    <a:pt x="326" y="1014"/>
                  </a:cubicBezTo>
                  <a:cubicBezTo>
                    <a:pt x="330" y="1013"/>
                    <a:pt x="332" y="1011"/>
                    <a:pt x="331" y="1006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50" y="992"/>
                    <a:pt x="347" y="984"/>
                    <a:pt x="352" y="984"/>
                  </a:cubicBezTo>
                  <a:cubicBezTo>
                    <a:pt x="354" y="982"/>
                    <a:pt x="355" y="979"/>
                    <a:pt x="357" y="976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374" y="957"/>
                    <a:pt x="374" y="950"/>
                    <a:pt x="382" y="948"/>
                  </a:cubicBezTo>
                  <a:cubicBezTo>
                    <a:pt x="397" y="928"/>
                    <a:pt x="420" y="916"/>
                    <a:pt x="435" y="896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53" y="878"/>
                    <a:pt x="455" y="872"/>
                    <a:pt x="462" y="870"/>
                  </a:cubicBezTo>
                  <a:cubicBezTo>
                    <a:pt x="459" y="862"/>
                    <a:pt x="470" y="868"/>
                    <a:pt x="467" y="86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478" y="850"/>
                    <a:pt x="482" y="846"/>
                    <a:pt x="487" y="843"/>
                  </a:cubicBezTo>
                  <a:cubicBezTo>
                    <a:pt x="489" y="835"/>
                    <a:pt x="499" y="836"/>
                    <a:pt x="500" y="828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23" y="808"/>
                    <a:pt x="529" y="797"/>
                    <a:pt x="540" y="790"/>
                  </a:cubicBezTo>
                  <a:cubicBezTo>
                    <a:pt x="544" y="776"/>
                    <a:pt x="556" y="769"/>
                    <a:pt x="560" y="75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73" y="735"/>
                    <a:pt x="575" y="733"/>
                    <a:pt x="578" y="732"/>
                  </a:cubicBezTo>
                  <a:cubicBezTo>
                    <a:pt x="577" y="727"/>
                    <a:pt x="578" y="724"/>
                    <a:pt x="583" y="724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77" y="738"/>
                    <a:pt x="579" y="744"/>
                    <a:pt x="575" y="745"/>
                  </a:cubicBezTo>
                  <a:cubicBezTo>
                    <a:pt x="572" y="751"/>
                    <a:pt x="571" y="759"/>
                    <a:pt x="565" y="762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43" y="801"/>
                    <a:pt x="535" y="803"/>
                    <a:pt x="533" y="810"/>
                  </a:cubicBezTo>
                  <a:cubicBezTo>
                    <a:pt x="531" y="816"/>
                    <a:pt x="524" y="818"/>
                    <a:pt x="520" y="823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502" y="841"/>
                    <a:pt x="498" y="845"/>
                    <a:pt x="495" y="850"/>
                  </a:cubicBezTo>
                  <a:cubicBezTo>
                    <a:pt x="477" y="867"/>
                    <a:pt x="460" y="886"/>
                    <a:pt x="442" y="903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34" y="914"/>
                    <a:pt x="430" y="915"/>
                    <a:pt x="430" y="918"/>
                  </a:cubicBezTo>
                  <a:cubicBezTo>
                    <a:pt x="424" y="917"/>
                    <a:pt x="426" y="923"/>
                    <a:pt x="422" y="923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409" y="933"/>
                    <a:pt x="407" y="939"/>
                    <a:pt x="402" y="943"/>
                  </a:cubicBezTo>
                  <a:cubicBezTo>
                    <a:pt x="395" y="945"/>
                    <a:pt x="396" y="954"/>
                    <a:pt x="387" y="954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59" y="987"/>
                    <a:pt x="362" y="995"/>
                    <a:pt x="357" y="994"/>
                  </a:cubicBezTo>
                  <a:cubicBezTo>
                    <a:pt x="356" y="997"/>
                    <a:pt x="352" y="998"/>
                    <a:pt x="352" y="1001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332" y="1030"/>
                    <a:pt x="324" y="1046"/>
                    <a:pt x="311" y="1057"/>
                  </a:cubicBezTo>
                  <a:cubicBezTo>
                    <a:pt x="308" y="1065"/>
                    <a:pt x="304" y="1073"/>
                    <a:pt x="299" y="1079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82" y="1107"/>
                    <a:pt x="279" y="1116"/>
                    <a:pt x="274" y="1122"/>
                  </a:cubicBezTo>
                  <a:cubicBezTo>
                    <a:pt x="271" y="1131"/>
                    <a:pt x="266" y="1138"/>
                    <a:pt x="261" y="1145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9" y="1156"/>
                    <a:pt x="254" y="1167"/>
                    <a:pt x="249" y="1168"/>
                  </a:cubicBezTo>
                  <a:cubicBezTo>
                    <a:pt x="245" y="1175"/>
                    <a:pt x="244" y="1185"/>
                    <a:pt x="238" y="1190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48" y="1213"/>
                    <a:pt x="246" y="1200"/>
                    <a:pt x="254" y="1195"/>
                  </a:cubicBezTo>
                  <a:cubicBezTo>
                    <a:pt x="253" y="1189"/>
                    <a:pt x="255" y="1185"/>
                    <a:pt x="259" y="1183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67" y="1161"/>
                    <a:pt x="269" y="1152"/>
                    <a:pt x="276" y="1147"/>
                  </a:cubicBezTo>
                  <a:cubicBezTo>
                    <a:pt x="278" y="1138"/>
                    <a:pt x="283" y="1131"/>
                    <a:pt x="289" y="1125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04" y="1093"/>
                    <a:pt x="312" y="1089"/>
                    <a:pt x="314" y="1079"/>
                  </a:cubicBezTo>
                  <a:cubicBezTo>
                    <a:pt x="322" y="1075"/>
                    <a:pt x="325" y="1067"/>
                    <a:pt x="329" y="1059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51" y="1037"/>
                    <a:pt x="354" y="1028"/>
                    <a:pt x="359" y="1021"/>
                  </a:cubicBezTo>
                  <a:cubicBezTo>
                    <a:pt x="360" y="1016"/>
                    <a:pt x="364" y="1015"/>
                    <a:pt x="367" y="1011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383" y="998"/>
                    <a:pt x="383" y="987"/>
                    <a:pt x="392" y="984"/>
                  </a:cubicBezTo>
                  <a:cubicBezTo>
                    <a:pt x="397" y="978"/>
                    <a:pt x="404" y="974"/>
                    <a:pt x="407" y="966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19" y="955"/>
                    <a:pt x="424" y="954"/>
                    <a:pt x="425" y="948"/>
                  </a:cubicBezTo>
                  <a:cubicBezTo>
                    <a:pt x="431" y="944"/>
                    <a:pt x="438" y="938"/>
                    <a:pt x="445" y="933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478" y="892"/>
                    <a:pt x="488" y="894"/>
                    <a:pt x="487" y="885"/>
                  </a:cubicBezTo>
                  <a:cubicBezTo>
                    <a:pt x="493" y="884"/>
                    <a:pt x="494" y="877"/>
                    <a:pt x="500" y="875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33" y="848"/>
                    <a:pt x="531" y="831"/>
                    <a:pt x="543" y="828"/>
                  </a:cubicBezTo>
                  <a:cubicBezTo>
                    <a:pt x="545" y="823"/>
                    <a:pt x="549" y="819"/>
                    <a:pt x="553" y="815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66" y="801"/>
                    <a:pt x="568" y="795"/>
                    <a:pt x="570" y="790"/>
                  </a:cubicBezTo>
                  <a:cubicBezTo>
                    <a:pt x="574" y="786"/>
                    <a:pt x="578" y="782"/>
                    <a:pt x="580" y="777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07" y="744"/>
                    <a:pt x="609" y="731"/>
                    <a:pt x="618" y="724"/>
                  </a:cubicBezTo>
                  <a:cubicBezTo>
                    <a:pt x="621" y="719"/>
                    <a:pt x="622" y="714"/>
                    <a:pt x="628" y="712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41" y="699"/>
                    <a:pt x="630" y="703"/>
                    <a:pt x="633" y="709"/>
                  </a:cubicBezTo>
                  <a:cubicBezTo>
                    <a:pt x="630" y="711"/>
                    <a:pt x="628" y="715"/>
                    <a:pt x="628" y="719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624" y="735"/>
                    <a:pt x="612" y="729"/>
                    <a:pt x="616" y="737"/>
                  </a:cubicBezTo>
                  <a:cubicBezTo>
                    <a:pt x="613" y="745"/>
                    <a:pt x="606" y="749"/>
                    <a:pt x="603" y="75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90" y="780"/>
                    <a:pt x="584" y="780"/>
                    <a:pt x="583" y="785"/>
                  </a:cubicBezTo>
                  <a:cubicBezTo>
                    <a:pt x="577" y="784"/>
                    <a:pt x="584" y="796"/>
                    <a:pt x="575" y="79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57" y="815"/>
                    <a:pt x="560" y="827"/>
                    <a:pt x="550" y="828"/>
                  </a:cubicBezTo>
                  <a:cubicBezTo>
                    <a:pt x="549" y="837"/>
                    <a:pt x="544" y="841"/>
                    <a:pt x="538" y="845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8" y="864"/>
                    <a:pt x="520" y="871"/>
                    <a:pt x="518" y="873"/>
                  </a:cubicBezTo>
                  <a:cubicBezTo>
                    <a:pt x="511" y="871"/>
                    <a:pt x="513" y="878"/>
                    <a:pt x="507" y="878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97" y="890"/>
                    <a:pt x="495" y="893"/>
                    <a:pt x="492" y="896"/>
                  </a:cubicBezTo>
                  <a:cubicBezTo>
                    <a:pt x="487" y="895"/>
                    <a:pt x="490" y="903"/>
                    <a:pt x="485" y="903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70" y="914"/>
                    <a:pt x="468" y="923"/>
                    <a:pt x="462" y="928"/>
                  </a:cubicBezTo>
                  <a:cubicBezTo>
                    <a:pt x="460" y="931"/>
                    <a:pt x="457" y="933"/>
                    <a:pt x="455" y="936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48" y="949"/>
                    <a:pt x="440" y="946"/>
                    <a:pt x="440" y="951"/>
                  </a:cubicBezTo>
                  <a:cubicBezTo>
                    <a:pt x="437" y="953"/>
                    <a:pt x="435" y="956"/>
                    <a:pt x="432" y="959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22" y="969"/>
                    <a:pt x="417" y="969"/>
                    <a:pt x="420" y="976"/>
                  </a:cubicBezTo>
                  <a:cubicBezTo>
                    <a:pt x="412" y="978"/>
                    <a:pt x="407" y="983"/>
                    <a:pt x="402" y="989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89" y="996"/>
                    <a:pt x="392" y="1004"/>
                    <a:pt x="387" y="1004"/>
                  </a:cubicBezTo>
                  <a:cubicBezTo>
                    <a:pt x="383" y="1006"/>
                    <a:pt x="382" y="1009"/>
                    <a:pt x="382" y="1014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68" y="1024"/>
                    <a:pt x="367" y="1033"/>
                    <a:pt x="362" y="1037"/>
                  </a:cubicBezTo>
                  <a:cubicBezTo>
                    <a:pt x="354" y="1049"/>
                    <a:pt x="343" y="1058"/>
                    <a:pt x="337" y="1072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15" y="1086"/>
                    <a:pt x="322" y="1098"/>
                    <a:pt x="316" y="1097"/>
                  </a:cubicBezTo>
                  <a:cubicBezTo>
                    <a:pt x="313" y="1098"/>
                    <a:pt x="312" y="1101"/>
                    <a:pt x="309" y="1102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305" y="1111"/>
                    <a:pt x="304" y="1114"/>
                    <a:pt x="304" y="1117"/>
                  </a:cubicBezTo>
                  <a:cubicBezTo>
                    <a:pt x="299" y="1119"/>
                    <a:pt x="299" y="1126"/>
                    <a:pt x="296" y="1130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88" y="1147"/>
                    <a:pt x="283" y="1149"/>
                    <a:pt x="284" y="1155"/>
                  </a:cubicBezTo>
                  <a:cubicBezTo>
                    <a:pt x="277" y="1155"/>
                    <a:pt x="280" y="1164"/>
                    <a:pt x="276" y="1168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65" y="1187"/>
                    <a:pt x="263" y="1197"/>
                    <a:pt x="261" y="1208"/>
                  </a:cubicBezTo>
                  <a:cubicBezTo>
                    <a:pt x="252" y="1212"/>
                    <a:pt x="252" y="1226"/>
                    <a:pt x="246" y="1233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47" y="1261"/>
                    <a:pt x="249" y="1260"/>
                    <a:pt x="249" y="1258"/>
                  </a:cubicBezTo>
                  <a:cubicBezTo>
                    <a:pt x="249" y="1256"/>
                    <a:pt x="251" y="1256"/>
                    <a:pt x="251" y="1253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61" y="1237"/>
                    <a:pt x="264" y="1231"/>
                    <a:pt x="269" y="1225"/>
                  </a:cubicBezTo>
                  <a:cubicBezTo>
                    <a:pt x="268" y="1220"/>
                    <a:pt x="269" y="1216"/>
                    <a:pt x="274" y="1215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279" y="1196"/>
                    <a:pt x="289" y="1196"/>
                    <a:pt x="289" y="1185"/>
                  </a:cubicBezTo>
                  <a:cubicBezTo>
                    <a:pt x="299" y="1175"/>
                    <a:pt x="305" y="1161"/>
                    <a:pt x="314" y="1150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28" y="1124"/>
                    <a:pt x="334" y="1121"/>
                    <a:pt x="334" y="1112"/>
                  </a:cubicBezTo>
                  <a:cubicBezTo>
                    <a:pt x="342" y="1109"/>
                    <a:pt x="343" y="1097"/>
                    <a:pt x="352" y="1094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71" y="1070"/>
                    <a:pt x="374" y="1060"/>
                    <a:pt x="379" y="1054"/>
                  </a:cubicBezTo>
                  <a:cubicBezTo>
                    <a:pt x="382" y="1051"/>
                    <a:pt x="386" y="1049"/>
                    <a:pt x="387" y="104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398" y="1034"/>
                    <a:pt x="399" y="1030"/>
                    <a:pt x="402" y="1027"/>
                  </a:cubicBezTo>
                  <a:cubicBezTo>
                    <a:pt x="405" y="1026"/>
                    <a:pt x="404" y="1021"/>
                    <a:pt x="407" y="1021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14" y="1017"/>
                    <a:pt x="414" y="1014"/>
                    <a:pt x="415" y="1011"/>
                  </a:cubicBezTo>
                  <a:cubicBezTo>
                    <a:pt x="417" y="1012"/>
                    <a:pt x="419" y="1011"/>
                    <a:pt x="420" y="1009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34" y="997"/>
                    <a:pt x="434" y="985"/>
                    <a:pt x="445" y="984"/>
                  </a:cubicBezTo>
                  <a:cubicBezTo>
                    <a:pt x="446" y="974"/>
                    <a:pt x="454" y="971"/>
                    <a:pt x="457" y="964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490" y="934"/>
                    <a:pt x="497" y="932"/>
                    <a:pt x="497" y="923"/>
                  </a:cubicBezTo>
                  <a:cubicBezTo>
                    <a:pt x="506" y="924"/>
                    <a:pt x="506" y="915"/>
                    <a:pt x="513" y="913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23" y="905"/>
                    <a:pt x="524" y="901"/>
                    <a:pt x="528" y="901"/>
                  </a:cubicBezTo>
                  <a:cubicBezTo>
                    <a:pt x="527" y="892"/>
                    <a:pt x="540" y="897"/>
                    <a:pt x="540" y="888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74" y="866"/>
                    <a:pt x="565" y="872"/>
                    <a:pt x="565" y="875"/>
                  </a:cubicBezTo>
                  <a:cubicBezTo>
                    <a:pt x="561" y="876"/>
                    <a:pt x="563" y="883"/>
                    <a:pt x="555" y="880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45" y="890"/>
                    <a:pt x="547" y="897"/>
                    <a:pt x="540" y="896"/>
                  </a:cubicBezTo>
                  <a:cubicBezTo>
                    <a:pt x="532" y="898"/>
                    <a:pt x="532" y="909"/>
                    <a:pt x="523" y="911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507" y="931"/>
                    <a:pt x="501" y="931"/>
                    <a:pt x="500" y="936"/>
                  </a:cubicBezTo>
                  <a:cubicBezTo>
                    <a:pt x="500" y="941"/>
                    <a:pt x="492" y="938"/>
                    <a:pt x="492" y="943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65" y="967"/>
                    <a:pt x="458" y="981"/>
                    <a:pt x="447" y="991"/>
                  </a:cubicBezTo>
                  <a:cubicBezTo>
                    <a:pt x="445" y="995"/>
                    <a:pt x="443" y="999"/>
                    <a:pt x="440" y="1001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428" y="1015"/>
                    <a:pt x="423" y="1020"/>
                    <a:pt x="420" y="1026"/>
                  </a:cubicBezTo>
                  <a:cubicBezTo>
                    <a:pt x="407" y="1035"/>
                    <a:pt x="398" y="1047"/>
                    <a:pt x="389" y="105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55" y="1109"/>
                    <a:pt x="341" y="1116"/>
                    <a:pt x="339" y="1135"/>
                  </a:cubicBezTo>
                  <a:cubicBezTo>
                    <a:pt x="332" y="1137"/>
                    <a:pt x="331" y="1145"/>
                    <a:pt x="327" y="1150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20" y="1163"/>
                    <a:pt x="317" y="1164"/>
                    <a:pt x="316" y="1167"/>
                  </a:cubicBezTo>
                  <a:cubicBezTo>
                    <a:pt x="311" y="1171"/>
                    <a:pt x="311" y="1180"/>
                    <a:pt x="304" y="1183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83" y="1208"/>
                    <a:pt x="282" y="1225"/>
                    <a:pt x="274" y="1235"/>
                  </a:cubicBezTo>
                  <a:cubicBezTo>
                    <a:pt x="272" y="1243"/>
                    <a:pt x="268" y="1248"/>
                    <a:pt x="264" y="1253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7" y="1265"/>
                    <a:pt x="257" y="1270"/>
                    <a:pt x="254" y="1271"/>
                  </a:cubicBezTo>
                  <a:cubicBezTo>
                    <a:pt x="251" y="1284"/>
                    <a:pt x="261" y="1284"/>
                    <a:pt x="256" y="129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47" y="1300"/>
                    <a:pt x="248" y="1305"/>
                    <a:pt x="249" y="1319"/>
                  </a:cubicBezTo>
                  <a:cubicBezTo>
                    <a:pt x="257" y="1316"/>
                    <a:pt x="255" y="1303"/>
                    <a:pt x="261" y="1298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273" y="1245"/>
                    <a:pt x="300" y="1234"/>
                    <a:pt x="306" y="1200"/>
                  </a:cubicBezTo>
                  <a:cubicBezTo>
                    <a:pt x="317" y="1196"/>
                    <a:pt x="318" y="1182"/>
                    <a:pt x="327" y="1175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34" y="1152"/>
                    <a:pt x="339" y="1150"/>
                    <a:pt x="342" y="1145"/>
                  </a:cubicBezTo>
                  <a:cubicBezTo>
                    <a:pt x="343" y="1139"/>
                    <a:pt x="348" y="1136"/>
                    <a:pt x="352" y="1132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66" y="1116"/>
                    <a:pt x="364" y="1107"/>
                    <a:pt x="369" y="1105"/>
                  </a:cubicBezTo>
                  <a:cubicBezTo>
                    <a:pt x="374" y="1102"/>
                    <a:pt x="375" y="1095"/>
                    <a:pt x="379" y="1092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08" y="1060"/>
                    <a:pt x="416" y="1053"/>
                    <a:pt x="422" y="1044"/>
                  </a:cubicBezTo>
                  <a:cubicBezTo>
                    <a:pt x="438" y="1030"/>
                    <a:pt x="453" y="1015"/>
                    <a:pt x="467" y="999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82" y="993"/>
                    <a:pt x="483" y="990"/>
                    <a:pt x="485" y="989"/>
                  </a:cubicBezTo>
                  <a:cubicBezTo>
                    <a:pt x="486" y="988"/>
                    <a:pt x="487" y="986"/>
                    <a:pt x="490" y="986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12" y="967"/>
                    <a:pt x="514" y="963"/>
                    <a:pt x="520" y="963"/>
                  </a:cubicBezTo>
                  <a:cubicBezTo>
                    <a:pt x="524" y="961"/>
                    <a:pt x="525" y="957"/>
                    <a:pt x="528" y="953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40" y="942"/>
                    <a:pt x="544" y="940"/>
                    <a:pt x="548" y="938"/>
                  </a:cubicBezTo>
                  <a:cubicBezTo>
                    <a:pt x="548" y="936"/>
                    <a:pt x="553" y="937"/>
                    <a:pt x="553" y="933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59" y="926"/>
                    <a:pt x="563" y="924"/>
                    <a:pt x="565" y="921"/>
                  </a:cubicBezTo>
                  <a:cubicBezTo>
                    <a:pt x="572" y="916"/>
                    <a:pt x="578" y="910"/>
                    <a:pt x="583" y="903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618" y="867"/>
                    <a:pt x="616" y="882"/>
                    <a:pt x="611" y="880"/>
                  </a:cubicBezTo>
                  <a:cubicBezTo>
                    <a:pt x="608" y="885"/>
                    <a:pt x="604" y="889"/>
                    <a:pt x="601" y="893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94" y="902"/>
                    <a:pt x="592" y="903"/>
                    <a:pt x="588" y="903"/>
                  </a:cubicBezTo>
                  <a:cubicBezTo>
                    <a:pt x="589" y="911"/>
                    <a:pt x="581" y="910"/>
                    <a:pt x="581" y="916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67" y="932"/>
                    <a:pt x="559" y="930"/>
                    <a:pt x="560" y="938"/>
                  </a:cubicBezTo>
                  <a:cubicBezTo>
                    <a:pt x="552" y="937"/>
                    <a:pt x="553" y="946"/>
                    <a:pt x="548" y="948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36" y="964"/>
                    <a:pt x="526" y="962"/>
                    <a:pt x="525" y="969"/>
                  </a:cubicBezTo>
                  <a:cubicBezTo>
                    <a:pt x="521" y="971"/>
                    <a:pt x="518" y="975"/>
                    <a:pt x="513" y="976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88" y="1002"/>
                    <a:pt x="478" y="1000"/>
                    <a:pt x="477" y="1006"/>
                  </a:cubicBezTo>
                  <a:cubicBezTo>
                    <a:pt x="474" y="1010"/>
                    <a:pt x="467" y="1009"/>
                    <a:pt x="467" y="101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54" y="1032"/>
                    <a:pt x="446" y="1031"/>
                    <a:pt x="447" y="1039"/>
                  </a:cubicBezTo>
                  <a:cubicBezTo>
                    <a:pt x="443" y="1039"/>
                    <a:pt x="441" y="1041"/>
                    <a:pt x="440" y="1044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430" y="1055"/>
                    <a:pt x="423" y="1055"/>
                    <a:pt x="422" y="1062"/>
                  </a:cubicBezTo>
                  <a:cubicBezTo>
                    <a:pt x="409" y="1065"/>
                    <a:pt x="408" y="1079"/>
                    <a:pt x="397" y="1084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91" y="1095"/>
                    <a:pt x="387" y="1096"/>
                    <a:pt x="387" y="1099"/>
                  </a:cubicBezTo>
                  <a:cubicBezTo>
                    <a:pt x="383" y="1103"/>
                    <a:pt x="379" y="1106"/>
                    <a:pt x="377" y="111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61" y="1129"/>
                    <a:pt x="359" y="1135"/>
                    <a:pt x="357" y="1140"/>
                  </a:cubicBezTo>
                  <a:cubicBezTo>
                    <a:pt x="353" y="1144"/>
                    <a:pt x="351" y="1151"/>
                    <a:pt x="347" y="1155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33" y="1179"/>
                    <a:pt x="329" y="1192"/>
                    <a:pt x="322" y="1200"/>
                  </a:cubicBezTo>
                  <a:cubicBezTo>
                    <a:pt x="314" y="1209"/>
                    <a:pt x="312" y="1222"/>
                    <a:pt x="304" y="123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89" y="1248"/>
                    <a:pt x="294" y="1261"/>
                    <a:pt x="286" y="1261"/>
                  </a:cubicBezTo>
                  <a:cubicBezTo>
                    <a:pt x="288" y="1268"/>
                    <a:pt x="283" y="1267"/>
                    <a:pt x="284" y="1273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76" y="1294"/>
                    <a:pt x="269" y="1305"/>
                    <a:pt x="264" y="1318"/>
                  </a:cubicBezTo>
                  <a:cubicBezTo>
                    <a:pt x="259" y="1331"/>
                    <a:pt x="254" y="1344"/>
                    <a:pt x="249" y="1356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59" y="1383"/>
                    <a:pt x="259" y="1375"/>
                    <a:pt x="261" y="1369"/>
                  </a:cubicBezTo>
                  <a:cubicBezTo>
                    <a:pt x="265" y="1368"/>
                    <a:pt x="263" y="1363"/>
                    <a:pt x="264" y="1359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73" y="1341"/>
                    <a:pt x="276" y="1328"/>
                    <a:pt x="281" y="1318"/>
                  </a:cubicBezTo>
                  <a:cubicBezTo>
                    <a:pt x="286" y="1308"/>
                    <a:pt x="289" y="1296"/>
                    <a:pt x="294" y="1286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299" y="1278"/>
                    <a:pt x="300" y="1276"/>
                    <a:pt x="301" y="1276"/>
                  </a:cubicBezTo>
                  <a:cubicBezTo>
                    <a:pt x="301" y="1269"/>
                    <a:pt x="305" y="1268"/>
                    <a:pt x="306" y="1263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16" y="1250"/>
                    <a:pt x="317" y="1246"/>
                    <a:pt x="317" y="1240"/>
                  </a:cubicBezTo>
                  <a:cubicBezTo>
                    <a:pt x="323" y="1240"/>
                    <a:pt x="324" y="1233"/>
                    <a:pt x="327" y="1228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41" y="1215"/>
                    <a:pt x="339" y="1205"/>
                    <a:pt x="344" y="1203"/>
                  </a:cubicBezTo>
                  <a:cubicBezTo>
                    <a:pt x="346" y="1197"/>
                    <a:pt x="350" y="1195"/>
                    <a:pt x="349" y="1188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371" y="1163"/>
                    <a:pt x="378" y="1159"/>
                    <a:pt x="379" y="1150"/>
                  </a:cubicBezTo>
                  <a:cubicBezTo>
                    <a:pt x="387" y="1145"/>
                    <a:pt x="388" y="1135"/>
                    <a:pt x="394" y="113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13" y="1110"/>
                    <a:pt x="415" y="1105"/>
                    <a:pt x="417" y="1102"/>
                  </a:cubicBezTo>
                  <a:cubicBezTo>
                    <a:pt x="419" y="1101"/>
                    <a:pt x="420" y="1098"/>
                    <a:pt x="422" y="1097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29" y="1085"/>
                    <a:pt x="436" y="1082"/>
                    <a:pt x="442" y="1077"/>
                  </a:cubicBezTo>
                  <a:cubicBezTo>
                    <a:pt x="443" y="1072"/>
                    <a:pt x="447" y="1070"/>
                    <a:pt x="450" y="1067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62" y="1056"/>
                    <a:pt x="462" y="1050"/>
                    <a:pt x="467" y="1049"/>
                  </a:cubicBezTo>
                  <a:cubicBezTo>
                    <a:pt x="467" y="1043"/>
                    <a:pt x="475" y="1046"/>
                    <a:pt x="475" y="1042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56" y="975"/>
                    <a:pt x="560" y="967"/>
                    <a:pt x="565" y="961"/>
                  </a:cubicBezTo>
                  <a:cubicBezTo>
                    <a:pt x="569" y="953"/>
                    <a:pt x="577" y="951"/>
                    <a:pt x="581" y="943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04" y="923"/>
                    <a:pt x="601" y="909"/>
                    <a:pt x="613" y="911"/>
                  </a:cubicBezTo>
                  <a:cubicBezTo>
                    <a:pt x="614" y="903"/>
                    <a:pt x="615" y="896"/>
                    <a:pt x="623" y="895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15" y="906"/>
                    <a:pt x="617" y="913"/>
                    <a:pt x="613" y="913"/>
                  </a:cubicBezTo>
                  <a:cubicBezTo>
                    <a:pt x="611" y="916"/>
                    <a:pt x="608" y="918"/>
                    <a:pt x="606" y="921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94" y="939"/>
                    <a:pt x="586" y="949"/>
                    <a:pt x="578" y="958"/>
                  </a:cubicBezTo>
                  <a:cubicBezTo>
                    <a:pt x="573" y="963"/>
                    <a:pt x="569" y="968"/>
                    <a:pt x="565" y="974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44" y="997"/>
                    <a:pt x="534" y="1005"/>
                    <a:pt x="525" y="1014"/>
                  </a:cubicBezTo>
                  <a:cubicBezTo>
                    <a:pt x="524" y="1017"/>
                    <a:pt x="516" y="1014"/>
                    <a:pt x="515" y="101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505" y="1031"/>
                    <a:pt x="497" y="1032"/>
                    <a:pt x="493" y="1036"/>
                  </a:cubicBezTo>
                  <a:cubicBezTo>
                    <a:pt x="488" y="1042"/>
                    <a:pt x="486" y="1048"/>
                    <a:pt x="477" y="1049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66" y="1072"/>
                    <a:pt x="454" y="1069"/>
                    <a:pt x="455" y="1079"/>
                  </a:cubicBezTo>
                  <a:cubicBezTo>
                    <a:pt x="448" y="1081"/>
                    <a:pt x="449" y="1090"/>
                    <a:pt x="440" y="1089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29" y="1110"/>
                    <a:pt x="422" y="1108"/>
                    <a:pt x="422" y="1112"/>
                  </a:cubicBezTo>
                  <a:cubicBezTo>
                    <a:pt x="419" y="1113"/>
                    <a:pt x="420" y="1118"/>
                    <a:pt x="420" y="1122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401" y="1134"/>
                    <a:pt x="400" y="1140"/>
                    <a:pt x="397" y="1145"/>
                  </a:cubicBezTo>
                  <a:cubicBezTo>
                    <a:pt x="389" y="1152"/>
                    <a:pt x="388" y="1166"/>
                    <a:pt x="377" y="1170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58" y="1204"/>
                    <a:pt x="350" y="1203"/>
                    <a:pt x="352" y="1213"/>
                  </a:cubicBezTo>
                  <a:cubicBezTo>
                    <a:pt x="346" y="1212"/>
                    <a:pt x="347" y="1216"/>
                    <a:pt x="347" y="1220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38" y="1237"/>
                    <a:pt x="328" y="1241"/>
                    <a:pt x="324" y="1253"/>
                  </a:cubicBezTo>
                  <a:cubicBezTo>
                    <a:pt x="322" y="1258"/>
                    <a:pt x="316" y="1260"/>
                    <a:pt x="317" y="1268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305" y="1284"/>
                    <a:pt x="308" y="1291"/>
                    <a:pt x="304" y="1291"/>
                  </a:cubicBezTo>
                  <a:cubicBezTo>
                    <a:pt x="303" y="1293"/>
                    <a:pt x="301" y="1295"/>
                    <a:pt x="301" y="1298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9" y="1316"/>
                    <a:pt x="293" y="1328"/>
                    <a:pt x="286" y="1329"/>
                  </a:cubicBezTo>
                  <a:cubicBezTo>
                    <a:pt x="289" y="1336"/>
                    <a:pt x="284" y="1335"/>
                    <a:pt x="281" y="1339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81" y="1349"/>
                    <a:pt x="276" y="1350"/>
                    <a:pt x="276" y="1356"/>
                  </a:cubicBezTo>
                  <a:cubicBezTo>
                    <a:pt x="279" y="1361"/>
                    <a:pt x="269" y="1365"/>
                    <a:pt x="276" y="1366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1" y="1403"/>
                    <a:pt x="266" y="1414"/>
                    <a:pt x="256" y="1412"/>
                  </a:cubicBezTo>
                  <a:cubicBezTo>
                    <a:pt x="256" y="1418"/>
                    <a:pt x="255" y="1426"/>
                    <a:pt x="259" y="1429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77" y="1395"/>
                    <a:pt x="273" y="1383"/>
                    <a:pt x="281" y="1384"/>
                  </a:cubicBezTo>
                  <a:cubicBezTo>
                    <a:pt x="280" y="1375"/>
                    <a:pt x="284" y="1372"/>
                    <a:pt x="286" y="1366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15" y="1299"/>
                    <a:pt x="318" y="1294"/>
                    <a:pt x="322" y="1291"/>
                  </a:cubicBezTo>
                  <a:cubicBezTo>
                    <a:pt x="325" y="1287"/>
                    <a:pt x="325" y="1279"/>
                    <a:pt x="329" y="127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52" y="1239"/>
                    <a:pt x="357" y="1228"/>
                    <a:pt x="364" y="1220"/>
                  </a:cubicBezTo>
                  <a:cubicBezTo>
                    <a:pt x="370" y="1212"/>
                    <a:pt x="375" y="1203"/>
                    <a:pt x="382" y="1195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396" y="1179"/>
                    <a:pt x="394" y="1169"/>
                    <a:pt x="402" y="1170"/>
                  </a:cubicBezTo>
                  <a:cubicBezTo>
                    <a:pt x="406" y="1158"/>
                    <a:pt x="417" y="1154"/>
                    <a:pt x="422" y="1145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449" y="1112"/>
                    <a:pt x="459" y="1107"/>
                    <a:pt x="465" y="1099"/>
                  </a:cubicBezTo>
                  <a:cubicBezTo>
                    <a:pt x="474" y="1093"/>
                    <a:pt x="483" y="1087"/>
                    <a:pt x="490" y="1079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19" y="1055"/>
                    <a:pt x="523" y="1052"/>
                    <a:pt x="528" y="1049"/>
                  </a:cubicBezTo>
                  <a:cubicBezTo>
                    <a:pt x="531" y="1045"/>
                    <a:pt x="533" y="1039"/>
                    <a:pt x="540" y="103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64" y="1014"/>
                    <a:pt x="559" y="1022"/>
                    <a:pt x="558" y="1024"/>
                  </a:cubicBezTo>
                  <a:cubicBezTo>
                    <a:pt x="558" y="1029"/>
                    <a:pt x="551" y="1027"/>
                    <a:pt x="553" y="103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42" y="1043"/>
                    <a:pt x="539" y="1045"/>
                    <a:pt x="538" y="1049"/>
                  </a:cubicBezTo>
                  <a:cubicBezTo>
                    <a:pt x="532" y="1053"/>
                    <a:pt x="527" y="1058"/>
                    <a:pt x="523" y="1064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507" y="1069"/>
                    <a:pt x="513" y="1080"/>
                    <a:pt x="505" y="1077"/>
                  </a:cubicBezTo>
                  <a:cubicBezTo>
                    <a:pt x="509" y="1086"/>
                    <a:pt x="497" y="1078"/>
                    <a:pt x="498" y="1084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86" y="1093"/>
                    <a:pt x="484" y="1096"/>
                    <a:pt x="483" y="1099"/>
                  </a:cubicBezTo>
                  <a:cubicBezTo>
                    <a:pt x="474" y="1096"/>
                    <a:pt x="481" y="1108"/>
                    <a:pt x="472" y="1104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53" y="1120"/>
                    <a:pt x="456" y="1128"/>
                    <a:pt x="450" y="1127"/>
                  </a:cubicBezTo>
                  <a:cubicBezTo>
                    <a:pt x="450" y="1132"/>
                    <a:pt x="443" y="1130"/>
                    <a:pt x="445" y="1137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30" y="1158"/>
                    <a:pt x="422" y="1155"/>
                    <a:pt x="422" y="1160"/>
                  </a:cubicBezTo>
                  <a:cubicBezTo>
                    <a:pt x="421" y="1163"/>
                    <a:pt x="418" y="1166"/>
                    <a:pt x="415" y="1167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78" y="1211"/>
                    <a:pt x="375" y="1228"/>
                    <a:pt x="364" y="1238"/>
                  </a:cubicBezTo>
                  <a:cubicBezTo>
                    <a:pt x="356" y="1248"/>
                    <a:pt x="352" y="1264"/>
                    <a:pt x="339" y="1271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38" y="1293"/>
                    <a:pt x="327" y="1288"/>
                    <a:pt x="329" y="1296"/>
                  </a:cubicBezTo>
                  <a:cubicBezTo>
                    <a:pt x="325" y="1304"/>
                    <a:pt x="322" y="1312"/>
                    <a:pt x="317" y="1318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305" y="1354"/>
                    <a:pt x="297" y="1358"/>
                    <a:pt x="297" y="1369"/>
                  </a:cubicBezTo>
                  <a:cubicBezTo>
                    <a:pt x="290" y="1374"/>
                    <a:pt x="290" y="1386"/>
                    <a:pt x="286" y="1394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73" y="1428"/>
                    <a:pt x="271" y="1437"/>
                    <a:pt x="266" y="1444"/>
                  </a:cubicBezTo>
                  <a:cubicBezTo>
                    <a:pt x="267" y="1451"/>
                    <a:pt x="262" y="1452"/>
                    <a:pt x="261" y="1457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4" y="1471"/>
                    <a:pt x="268" y="1457"/>
                    <a:pt x="274" y="1454"/>
                  </a:cubicBezTo>
                  <a:cubicBezTo>
                    <a:pt x="274" y="1447"/>
                    <a:pt x="277" y="1442"/>
                    <a:pt x="279" y="1437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289" y="1417"/>
                    <a:pt x="286" y="1406"/>
                    <a:pt x="292" y="1404"/>
                  </a:cubicBezTo>
                  <a:cubicBezTo>
                    <a:pt x="294" y="1392"/>
                    <a:pt x="299" y="1382"/>
                    <a:pt x="307" y="1374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26" y="1332"/>
                    <a:pt x="333" y="1324"/>
                    <a:pt x="337" y="1311"/>
                  </a:cubicBezTo>
                  <a:cubicBezTo>
                    <a:pt x="338" y="1308"/>
                    <a:pt x="341" y="1307"/>
                    <a:pt x="342" y="1303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45" y="1289"/>
                    <a:pt x="351" y="1287"/>
                    <a:pt x="354" y="1283"/>
                  </a:cubicBezTo>
                  <a:cubicBezTo>
                    <a:pt x="356" y="1270"/>
                    <a:pt x="369" y="1268"/>
                    <a:pt x="372" y="1256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383" y="1236"/>
                    <a:pt x="389" y="1235"/>
                    <a:pt x="390" y="1228"/>
                  </a:cubicBezTo>
                  <a:cubicBezTo>
                    <a:pt x="414" y="1204"/>
                    <a:pt x="437" y="1178"/>
                    <a:pt x="460" y="1152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482" y="1125"/>
                    <a:pt x="495" y="1126"/>
                    <a:pt x="495" y="1114"/>
                  </a:cubicBezTo>
                  <a:cubicBezTo>
                    <a:pt x="505" y="1113"/>
                    <a:pt x="506" y="1102"/>
                    <a:pt x="515" y="1099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29" y="1090"/>
                    <a:pt x="531" y="1085"/>
                    <a:pt x="535" y="1084"/>
                  </a:cubicBezTo>
                  <a:cubicBezTo>
                    <a:pt x="544" y="1070"/>
                    <a:pt x="554" y="1057"/>
                    <a:pt x="566" y="1046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587" y="1024"/>
                    <a:pt x="588" y="1014"/>
                    <a:pt x="596" y="1011"/>
                  </a:cubicBezTo>
                  <a:cubicBezTo>
                    <a:pt x="598" y="997"/>
                    <a:pt x="606" y="988"/>
                    <a:pt x="611" y="976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615" y="996"/>
                    <a:pt x="609" y="996"/>
                    <a:pt x="611" y="1004"/>
                  </a:cubicBezTo>
                  <a:cubicBezTo>
                    <a:pt x="608" y="1007"/>
                    <a:pt x="604" y="1010"/>
                    <a:pt x="603" y="1016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88" y="1030"/>
                    <a:pt x="589" y="1041"/>
                    <a:pt x="581" y="1041"/>
                  </a:cubicBezTo>
                  <a:cubicBezTo>
                    <a:pt x="582" y="1048"/>
                    <a:pt x="576" y="1047"/>
                    <a:pt x="576" y="1052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64" y="1061"/>
                    <a:pt x="562" y="1069"/>
                    <a:pt x="555" y="1072"/>
                  </a:cubicBezTo>
                  <a:cubicBezTo>
                    <a:pt x="559" y="1080"/>
                    <a:pt x="547" y="1074"/>
                    <a:pt x="550" y="1082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37" y="1088"/>
                    <a:pt x="539" y="1096"/>
                    <a:pt x="533" y="1097"/>
                  </a:cubicBezTo>
                  <a:cubicBezTo>
                    <a:pt x="528" y="1098"/>
                    <a:pt x="531" y="1107"/>
                    <a:pt x="523" y="1104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94" y="1135"/>
                    <a:pt x="479" y="1145"/>
                    <a:pt x="470" y="1160"/>
                  </a:cubicBezTo>
                  <a:cubicBezTo>
                    <a:pt x="459" y="1162"/>
                    <a:pt x="458" y="1173"/>
                    <a:pt x="450" y="1177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421" y="1208"/>
                    <a:pt x="411" y="1223"/>
                    <a:pt x="397" y="1233"/>
                  </a:cubicBezTo>
                  <a:cubicBezTo>
                    <a:pt x="389" y="1256"/>
                    <a:pt x="373" y="1271"/>
                    <a:pt x="362" y="1291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52" y="1311"/>
                    <a:pt x="350" y="1316"/>
                    <a:pt x="344" y="1318"/>
                  </a:cubicBezTo>
                  <a:cubicBezTo>
                    <a:pt x="345" y="1327"/>
                    <a:pt x="340" y="1329"/>
                    <a:pt x="337" y="1334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325" y="1360"/>
                    <a:pt x="320" y="1369"/>
                    <a:pt x="314" y="1379"/>
                  </a:cubicBezTo>
                  <a:cubicBezTo>
                    <a:pt x="311" y="1390"/>
                    <a:pt x="302" y="1397"/>
                    <a:pt x="302" y="1412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87" y="1450"/>
                    <a:pt x="282" y="1452"/>
                    <a:pt x="284" y="1462"/>
                  </a:cubicBezTo>
                  <a:cubicBezTo>
                    <a:pt x="279" y="1464"/>
                    <a:pt x="282" y="1475"/>
                    <a:pt x="276" y="1477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74" y="1499"/>
                    <a:pt x="274" y="1508"/>
                    <a:pt x="274" y="1517"/>
                  </a:cubicBezTo>
                  <a:cubicBezTo>
                    <a:pt x="274" y="1526"/>
                    <a:pt x="281" y="1527"/>
                    <a:pt x="279" y="1537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88" y="1527"/>
                    <a:pt x="280" y="1513"/>
                    <a:pt x="287" y="1515"/>
                  </a:cubicBezTo>
                  <a:cubicBezTo>
                    <a:pt x="288" y="1506"/>
                    <a:pt x="292" y="1500"/>
                    <a:pt x="292" y="1490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1" y="1446"/>
                    <a:pt x="308" y="1438"/>
                    <a:pt x="312" y="1437"/>
                  </a:cubicBezTo>
                  <a:cubicBezTo>
                    <a:pt x="311" y="1431"/>
                    <a:pt x="316" y="1431"/>
                    <a:pt x="314" y="1424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21" y="1412"/>
                    <a:pt x="322" y="1408"/>
                    <a:pt x="322" y="1404"/>
                  </a:cubicBezTo>
                  <a:cubicBezTo>
                    <a:pt x="329" y="1392"/>
                    <a:pt x="334" y="1378"/>
                    <a:pt x="344" y="1369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0" y="1358"/>
                    <a:pt x="348" y="1351"/>
                    <a:pt x="352" y="1351"/>
                  </a:cubicBezTo>
                  <a:cubicBezTo>
                    <a:pt x="349" y="1343"/>
                    <a:pt x="360" y="1349"/>
                    <a:pt x="357" y="1341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65" y="1328"/>
                    <a:pt x="369" y="1324"/>
                    <a:pt x="372" y="1318"/>
                  </a:cubicBezTo>
                  <a:cubicBezTo>
                    <a:pt x="376" y="1314"/>
                    <a:pt x="377" y="1307"/>
                    <a:pt x="382" y="1303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396" y="1284"/>
                    <a:pt x="397" y="1276"/>
                    <a:pt x="402" y="1273"/>
                  </a:cubicBezTo>
                  <a:cubicBezTo>
                    <a:pt x="405" y="1268"/>
                    <a:pt x="409" y="1263"/>
                    <a:pt x="412" y="125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43" y="1221"/>
                    <a:pt x="451" y="1211"/>
                    <a:pt x="460" y="1203"/>
                  </a:cubicBezTo>
                  <a:cubicBezTo>
                    <a:pt x="462" y="1200"/>
                    <a:pt x="466" y="1200"/>
                    <a:pt x="465" y="1195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71" y="1180"/>
                    <a:pt x="483" y="1184"/>
                    <a:pt x="483" y="1175"/>
                  </a:cubicBezTo>
                  <a:cubicBezTo>
                    <a:pt x="489" y="1173"/>
                    <a:pt x="491" y="1166"/>
                    <a:pt x="495" y="1162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08" y="1141"/>
                    <a:pt x="518" y="1144"/>
                    <a:pt x="518" y="1135"/>
                  </a:cubicBezTo>
                  <a:cubicBezTo>
                    <a:pt x="525" y="1133"/>
                    <a:pt x="524" y="1124"/>
                    <a:pt x="533" y="1125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56" y="1085"/>
                    <a:pt x="559" y="1080"/>
                    <a:pt x="563" y="1074"/>
                  </a:cubicBezTo>
                  <a:cubicBezTo>
                    <a:pt x="569" y="1072"/>
                    <a:pt x="567" y="1062"/>
                    <a:pt x="576" y="106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68" y="1080"/>
                    <a:pt x="564" y="1082"/>
                    <a:pt x="563" y="1087"/>
                  </a:cubicBezTo>
                  <a:cubicBezTo>
                    <a:pt x="554" y="1090"/>
                    <a:pt x="555" y="1104"/>
                    <a:pt x="548" y="1109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510" y="1157"/>
                    <a:pt x="504" y="1163"/>
                    <a:pt x="500" y="1172"/>
                  </a:cubicBezTo>
                  <a:cubicBezTo>
                    <a:pt x="497" y="1175"/>
                    <a:pt x="495" y="1179"/>
                    <a:pt x="490" y="1180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79" y="1199"/>
                    <a:pt x="471" y="1203"/>
                    <a:pt x="465" y="1210"/>
                  </a:cubicBezTo>
                  <a:cubicBezTo>
                    <a:pt x="462" y="1219"/>
                    <a:pt x="456" y="1225"/>
                    <a:pt x="447" y="1228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426" y="1256"/>
                    <a:pt x="422" y="1264"/>
                    <a:pt x="417" y="1271"/>
                  </a:cubicBezTo>
                  <a:cubicBezTo>
                    <a:pt x="407" y="1285"/>
                    <a:pt x="395" y="1297"/>
                    <a:pt x="387" y="1313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68" y="1344"/>
                    <a:pt x="363" y="1350"/>
                    <a:pt x="359" y="1359"/>
                  </a:cubicBezTo>
                  <a:cubicBezTo>
                    <a:pt x="353" y="1365"/>
                    <a:pt x="353" y="1378"/>
                    <a:pt x="344" y="1381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328" y="1429"/>
                    <a:pt x="315" y="1446"/>
                    <a:pt x="309" y="1469"/>
                  </a:cubicBezTo>
                  <a:cubicBezTo>
                    <a:pt x="305" y="1479"/>
                    <a:pt x="302" y="1491"/>
                    <a:pt x="299" y="1502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91" y="1518"/>
                    <a:pt x="296" y="1530"/>
                    <a:pt x="294" y="1535"/>
                  </a:cubicBezTo>
                  <a:cubicBezTo>
                    <a:pt x="293" y="1543"/>
                    <a:pt x="289" y="1546"/>
                    <a:pt x="287" y="1553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299" y="1564"/>
                    <a:pt x="300" y="1551"/>
                    <a:pt x="302" y="1540"/>
                  </a:cubicBezTo>
                  <a:cubicBezTo>
                    <a:pt x="306" y="1539"/>
                    <a:pt x="307" y="1536"/>
                    <a:pt x="307" y="153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15" y="1514"/>
                    <a:pt x="318" y="1508"/>
                    <a:pt x="319" y="1500"/>
                  </a:cubicBezTo>
                  <a:cubicBezTo>
                    <a:pt x="328" y="1498"/>
                    <a:pt x="323" y="1483"/>
                    <a:pt x="329" y="148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43" y="1446"/>
                    <a:pt x="354" y="1438"/>
                    <a:pt x="357" y="1422"/>
                  </a:cubicBezTo>
                  <a:cubicBezTo>
                    <a:pt x="362" y="1416"/>
                    <a:pt x="365" y="1409"/>
                    <a:pt x="370" y="1404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387" y="1374"/>
                    <a:pt x="392" y="1361"/>
                    <a:pt x="402" y="1351"/>
                  </a:cubicBezTo>
                  <a:cubicBezTo>
                    <a:pt x="403" y="1342"/>
                    <a:pt x="413" y="1342"/>
                    <a:pt x="412" y="1331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29" y="1310"/>
                    <a:pt x="430" y="1301"/>
                    <a:pt x="437" y="1298"/>
                  </a:cubicBezTo>
                  <a:cubicBezTo>
                    <a:pt x="434" y="1290"/>
                    <a:pt x="441" y="1292"/>
                    <a:pt x="442" y="1288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53" y="1276"/>
                    <a:pt x="456" y="1269"/>
                    <a:pt x="460" y="1263"/>
                  </a:cubicBezTo>
                  <a:cubicBezTo>
                    <a:pt x="461" y="1255"/>
                    <a:pt x="470" y="1254"/>
                    <a:pt x="470" y="1245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496" y="1221"/>
                    <a:pt x="498" y="1215"/>
                    <a:pt x="505" y="1215"/>
                  </a:cubicBezTo>
                  <a:cubicBezTo>
                    <a:pt x="505" y="1211"/>
                    <a:pt x="508" y="1211"/>
                    <a:pt x="508" y="1208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15" y="1205"/>
                    <a:pt x="515" y="1208"/>
                    <a:pt x="513" y="1200"/>
                  </a:cubicBezTo>
                  <a:cubicBezTo>
                    <a:pt x="518" y="1201"/>
                    <a:pt x="516" y="1195"/>
                    <a:pt x="520" y="1195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31" y="1188"/>
                    <a:pt x="532" y="1182"/>
                    <a:pt x="538" y="1180"/>
                  </a:cubicBezTo>
                  <a:cubicBezTo>
                    <a:pt x="543" y="1166"/>
                    <a:pt x="553" y="1158"/>
                    <a:pt x="558" y="1145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66" y="1133"/>
                    <a:pt x="568" y="1131"/>
                    <a:pt x="568" y="1127"/>
                  </a:cubicBezTo>
                  <a:cubicBezTo>
                    <a:pt x="575" y="1125"/>
                    <a:pt x="570" y="1110"/>
                    <a:pt x="581" y="1112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604" y="1076"/>
                    <a:pt x="592" y="1083"/>
                    <a:pt x="593" y="1089"/>
                  </a:cubicBezTo>
                  <a:cubicBezTo>
                    <a:pt x="589" y="1093"/>
                    <a:pt x="588" y="1099"/>
                    <a:pt x="588" y="1107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65" y="1149"/>
                    <a:pt x="569" y="1151"/>
                    <a:pt x="563" y="1157"/>
                  </a:cubicBezTo>
                  <a:cubicBezTo>
                    <a:pt x="560" y="1162"/>
                    <a:pt x="556" y="1167"/>
                    <a:pt x="553" y="117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46" y="1199"/>
                    <a:pt x="538" y="1199"/>
                    <a:pt x="538" y="1208"/>
                  </a:cubicBezTo>
                  <a:cubicBezTo>
                    <a:pt x="533" y="1218"/>
                    <a:pt x="526" y="1227"/>
                    <a:pt x="520" y="1238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506" y="1257"/>
                    <a:pt x="503" y="1262"/>
                    <a:pt x="503" y="1270"/>
                  </a:cubicBezTo>
                  <a:cubicBezTo>
                    <a:pt x="498" y="1274"/>
                    <a:pt x="497" y="1281"/>
                    <a:pt x="493" y="1286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81" y="1305"/>
                    <a:pt x="478" y="1310"/>
                    <a:pt x="475" y="1316"/>
                  </a:cubicBezTo>
                  <a:cubicBezTo>
                    <a:pt x="477" y="1326"/>
                    <a:pt x="466" y="1323"/>
                    <a:pt x="468" y="1333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55" y="1354"/>
                    <a:pt x="452" y="1359"/>
                    <a:pt x="450" y="1364"/>
                  </a:cubicBezTo>
                  <a:cubicBezTo>
                    <a:pt x="448" y="1370"/>
                    <a:pt x="443" y="1374"/>
                    <a:pt x="442" y="1381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33" y="1405"/>
                    <a:pt x="429" y="1410"/>
                    <a:pt x="425" y="1414"/>
                  </a:cubicBezTo>
                  <a:cubicBezTo>
                    <a:pt x="427" y="1423"/>
                    <a:pt x="419" y="1424"/>
                    <a:pt x="420" y="1432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27" y="1419"/>
                    <a:pt x="434" y="1421"/>
                    <a:pt x="432" y="1414"/>
                  </a:cubicBezTo>
                  <a:cubicBezTo>
                    <a:pt x="437" y="1414"/>
                    <a:pt x="434" y="1406"/>
                    <a:pt x="440" y="1406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51" y="1383"/>
                    <a:pt x="458" y="1371"/>
                    <a:pt x="465" y="1359"/>
                  </a:cubicBezTo>
                  <a:cubicBezTo>
                    <a:pt x="470" y="1358"/>
                    <a:pt x="467" y="1350"/>
                    <a:pt x="470" y="1349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80" y="1334"/>
                    <a:pt x="485" y="1330"/>
                    <a:pt x="485" y="1321"/>
                  </a:cubicBezTo>
                  <a:cubicBezTo>
                    <a:pt x="494" y="1325"/>
                    <a:pt x="487" y="1312"/>
                    <a:pt x="493" y="1313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505" y="1301"/>
                    <a:pt x="499" y="1286"/>
                    <a:pt x="510" y="1288"/>
                  </a:cubicBezTo>
                  <a:cubicBezTo>
                    <a:pt x="505" y="1293"/>
                    <a:pt x="506" y="1304"/>
                    <a:pt x="500" y="1308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83" y="1340"/>
                    <a:pt x="477" y="1354"/>
                    <a:pt x="470" y="1366"/>
                  </a:cubicBezTo>
                  <a:cubicBezTo>
                    <a:pt x="465" y="1367"/>
                    <a:pt x="469" y="1375"/>
                    <a:pt x="465" y="1376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54" y="1390"/>
                    <a:pt x="451" y="1397"/>
                    <a:pt x="450" y="1406"/>
                  </a:cubicBezTo>
                  <a:cubicBezTo>
                    <a:pt x="441" y="1417"/>
                    <a:pt x="435" y="1430"/>
                    <a:pt x="430" y="1444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22" y="1456"/>
                    <a:pt x="420" y="1460"/>
                    <a:pt x="420" y="1464"/>
                  </a:cubicBezTo>
                  <a:cubicBezTo>
                    <a:pt x="415" y="1470"/>
                    <a:pt x="413" y="1477"/>
                    <a:pt x="410" y="148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87" y="1540"/>
                    <a:pt x="382" y="1555"/>
                    <a:pt x="377" y="1570"/>
                  </a:cubicBezTo>
                  <a:cubicBezTo>
                    <a:pt x="375" y="1578"/>
                    <a:pt x="373" y="1586"/>
                    <a:pt x="370" y="1593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64" y="1606"/>
                    <a:pt x="366" y="1613"/>
                    <a:pt x="362" y="1613"/>
                  </a:cubicBezTo>
                  <a:cubicBezTo>
                    <a:pt x="364" y="1624"/>
                    <a:pt x="359" y="1628"/>
                    <a:pt x="360" y="1638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9" y="1683"/>
                    <a:pt x="349" y="1697"/>
                    <a:pt x="342" y="1721"/>
                  </a:cubicBezTo>
                  <a:cubicBezTo>
                    <a:pt x="342" y="1735"/>
                    <a:pt x="342" y="1748"/>
                    <a:pt x="340" y="1759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5" y="1753"/>
                    <a:pt x="344" y="1749"/>
                    <a:pt x="345" y="1746"/>
                  </a:cubicBezTo>
                  <a:cubicBezTo>
                    <a:pt x="346" y="1741"/>
                    <a:pt x="347" y="1733"/>
                    <a:pt x="350" y="1729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61" y="1679"/>
                    <a:pt x="362" y="1666"/>
                    <a:pt x="367" y="1656"/>
                  </a:cubicBezTo>
                  <a:cubicBezTo>
                    <a:pt x="369" y="1650"/>
                    <a:pt x="372" y="1646"/>
                    <a:pt x="372" y="1638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79" y="1617"/>
                    <a:pt x="384" y="1615"/>
                    <a:pt x="382" y="1605"/>
                  </a:cubicBezTo>
                  <a:cubicBezTo>
                    <a:pt x="392" y="1608"/>
                    <a:pt x="384" y="1592"/>
                    <a:pt x="390" y="1590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02" y="1552"/>
                    <a:pt x="409" y="1552"/>
                    <a:pt x="407" y="1542"/>
                  </a:cubicBezTo>
                  <a:cubicBezTo>
                    <a:pt x="410" y="1537"/>
                    <a:pt x="415" y="1535"/>
                    <a:pt x="415" y="1527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22" y="1505"/>
                    <a:pt x="423" y="1499"/>
                    <a:pt x="427" y="1497"/>
                  </a:cubicBezTo>
                  <a:cubicBezTo>
                    <a:pt x="427" y="1489"/>
                    <a:pt x="431" y="1485"/>
                    <a:pt x="433" y="1479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43" y="1452"/>
                    <a:pt x="449" y="1443"/>
                    <a:pt x="455" y="1434"/>
                  </a:cubicBezTo>
                  <a:cubicBezTo>
                    <a:pt x="463" y="1413"/>
                    <a:pt x="477" y="1397"/>
                    <a:pt x="485" y="1376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498" y="1359"/>
                    <a:pt x="499" y="1352"/>
                    <a:pt x="503" y="1348"/>
                  </a:cubicBezTo>
                  <a:cubicBezTo>
                    <a:pt x="509" y="1341"/>
                    <a:pt x="514" y="1331"/>
                    <a:pt x="518" y="132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50" y="1255"/>
                    <a:pt x="554" y="1250"/>
                    <a:pt x="558" y="1245"/>
                  </a:cubicBezTo>
                  <a:cubicBezTo>
                    <a:pt x="557" y="1236"/>
                    <a:pt x="561" y="1231"/>
                    <a:pt x="563" y="122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83" y="1190"/>
                    <a:pt x="572" y="1194"/>
                    <a:pt x="576" y="1200"/>
                  </a:cubicBezTo>
                  <a:cubicBezTo>
                    <a:pt x="576" y="1206"/>
                    <a:pt x="571" y="1207"/>
                    <a:pt x="573" y="1215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59" y="1260"/>
                    <a:pt x="550" y="1274"/>
                    <a:pt x="546" y="1293"/>
                  </a:cubicBezTo>
                  <a:cubicBezTo>
                    <a:pt x="540" y="1299"/>
                    <a:pt x="535" y="1306"/>
                    <a:pt x="533" y="1316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517" y="1341"/>
                    <a:pt x="512" y="1342"/>
                    <a:pt x="513" y="1348"/>
                  </a:cubicBezTo>
                  <a:cubicBezTo>
                    <a:pt x="512" y="1353"/>
                    <a:pt x="506" y="1353"/>
                    <a:pt x="508" y="1361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4" y="1385"/>
                    <a:pt x="495" y="1381"/>
                    <a:pt x="498" y="1381"/>
                  </a:cubicBezTo>
                  <a:cubicBezTo>
                    <a:pt x="498" y="1385"/>
                    <a:pt x="498" y="1388"/>
                    <a:pt x="495" y="1389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07" y="1395"/>
                    <a:pt x="507" y="1378"/>
                    <a:pt x="515" y="1369"/>
                  </a:cubicBezTo>
                  <a:cubicBezTo>
                    <a:pt x="517" y="1353"/>
                    <a:pt x="527" y="1347"/>
                    <a:pt x="528" y="1331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28" y="1350"/>
                    <a:pt x="527" y="1354"/>
                    <a:pt x="523" y="1356"/>
                  </a:cubicBezTo>
                  <a:cubicBezTo>
                    <a:pt x="524" y="1368"/>
                    <a:pt x="515" y="1372"/>
                    <a:pt x="515" y="1384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504" y="1414"/>
                    <a:pt x="500" y="1415"/>
                    <a:pt x="500" y="1421"/>
                  </a:cubicBezTo>
                  <a:cubicBezTo>
                    <a:pt x="497" y="1423"/>
                    <a:pt x="500" y="1431"/>
                    <a:pt x="495" y="1432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4" y="1480"/>
                    <a:pt x="497" y="1488"/>
                    <a:pt x="498" y="1494"/>
                  </a:cubicBezTo>
                  <a:cubicBezTo>
                    <a:pt x="498" y="1502"/>
                    <a:pt x="498" y="1510"/>
                    <a:pt x="498" y="151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86" y="1568"/>
                    <a:pt x="489" y="1576"/>
                    <a:pt x="485" y="1578"/>
                  </a:cubicBezTo>
                  <a:cubicBezTo>
                    <a:pt x="486" y="1584"/>
                    <a:pt x="481" y="1583"/>
                    <a:pt x="483" y="1590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68" y="1625"/>
                    <a:pt x="460" y="1638"/>
                    <a:pt x="455" y="1653"/>
                  </a:cubicBezTo>
                  <a:cubicBezTo>
                    <a:pt x="449" y="1667"/>
                    <a:pt x="443" y="1681"/>
                    <a:pt x="435" y="1693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15" y="1735"/>
                    <a:pt x="415" y="1737"/>
                    <a:pt x="413" y="1741"/>
                  </a:cubicBezTo>
                  <a:cubicBezTo>
                    <a:pt x="409" y="1742"/>
                    <a:pt x="412" y="1749"/>
                    <a:pt x="408" y="1749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19" y="1742"/>
                    <a:pt x="421" y="1740"/>
                    <a:pt x="425" y="1739"/>
                  </a:cubicBezTo>
                  <a:cubicBezTo>
                    <a:pt x="428" y="1732"/>
                    <a:pt x="438" y="1731"/>
                    <a:pt x="440" y="172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72" y="1728"/>
                    <a:pt x="457" y="1719"/>
                    <a:pt x="458" y="1726"/>
                  </a:cubicBezTo>
                  <a:cubicBezTo>
                    <a:pt x="451" y="1724"/>
                    <a:pt x="453" y="1731"/>
                    <a:pt x="448" y="1731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414" y="1760"/>
                    <a:pt x="411" y="1772"/>
                    <a:pt x="403" y="1779"/>
                  </a:cubicBezTo>
                  <a:cubicBezTo>
                    <a:pt x="402" y="1790"/>
                    <a:pt x="396" y="1796"/>
                    <a:pt x="395" y="1807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92" y="1826"/>
                    <a:pt x="385" y="1824"/>
                    <a:pt x="385" y="1829"/>
                  </a:cubicBezTo>
                  <a:cubicBezTo>
                    <a:pt x="387" y="1831"/>
                    <a:pt x="391" y="1843"/>
                    <a:pt x="385" y="1844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4" y="1870"/>
                    <a:pt x="391" y="1871"/>
                    <a:pt x="390" y="1875"/>
                  </a:cubicBezTo>
                  <a:cubicBezTo>
                    <a:pt x="392" y="1877"/>
                    <a:pt x="393" y="1879"/>
                    <a:pt x="390" y="1880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08" y="1919"/>
                    <a:pt x="409" y="1922"/>
                    <a:pt x="410" y="1925"/>
                  </a:cubicBezTo>
                  <a:cubicBezTo>
                    <a:pt x="412" y="1927"/>
                    <a:pt x="416" y="1927"/>
                    <a:pt x="415" y="1932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409" y="1954"/>
                    <a:pt x="416" y="1941"/>
                    <a:pt x="410" y="1942"/>
                  </a:cubicBezTo>
                  <a:cubicBezTo>
                    <a:pt x="406" y="1941"/>
                    <a:pt x="408" y="1935"/>
                    <a:pt x="400" y="1937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82" y="1912"/>
                    <a:pt x="386" y="1900"/>
                    <a:pt x="377" y="1902"/>
                  </a:cubicBezTo>
                  <a:cubicBezTo>
                    <a:pt x="380" y="1894"/>
                    <a:pt x="373" y="1894"/>
                    <a:pt x="372" y="1890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56" y="1873"/>
                    <a:pt x="351" y="1869"/>
                    <a:pt x="350" y="1862"/>
                  </a:cubicBezTo>
                  <a:cubicBezTo>
                    <a:pt x="341" y="1860"/>
                    <a:pt x="334" y="1857"/>
                    <a:pt x="332" y="1849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304" y="1844"/>
                    <a:pt x="300" y="1838"/>
                    <a:pt x="289" y="1839"/>
                  </a:cubicBezTo>
                  <a:cubicBezTo>
                    <a:pt x="286" y="1834"/>
                    <a:pt x="273" y="1839"/>
                    <a:pt x="277" y="1827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305" y="1833"/>
                    <a:pt x="316" y="1833"/>
                    <a:pt x="322" y="1837"/>
                  </a:cubicBezTo>
                  <a:cubicBezTo>
                    <a:pt x="322" y="1826"/>
                    <a:pt x="310" y="1829"/>
                    <a:pt x="304" y="1824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71" y="1817"/>
                    <a:pt x="264" y="1814"/>
                    <a:pt x="257" y="1812"/>
                  </a:cubicBezTo>
                  <a:cubicBezTo>
                    <a:pt x="251" y="1808"/>
                    <a:pt x="239" y="1811"/>
                    <a:pt x="234" y="180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256" y="1802"/>
                    <a:pt x="260" y="1803"/>
                    <a:pt x="262" y="1807"/>
                  </a:cubicBezTo>
                  <a:cubicBezTo>
                    <a:pt x="266" y="1807"/>
                    <a:pt x="271" y="1805"/>
                    <a:pt x="272" y="1809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46" y="1828"/>
                    <a:pt x="341" y="1826"/>
                    <a:pt x="342" y="1822"/>
                  </a:cubicBezTo>
                  <a:cubicBezTo>
                    <a:pt x="339" y="1821"/>
                    <a:pt x="338" y="1817"/>
                    <a:pt x="335" y="1817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20" y="1798"/>
                    <a:pt x="319" y="1791"/>
                    <a:pt x="314" y="1787"/>
                  </a:cubicBezTo>
                  <a:cubicBezTo>
                    <a:pt x="309" y="1783"/>
                    <a:pt x="305" y="1779"/>
                    <a:pt x="302" y="1774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89" y="1753"/>
                    <a:pt x="283" y="1751"/>
                    <a:pt x="282" y="1744"/>
                  </a:cubicBezTo>
                  <a:cubicBezTo>
                    <a:pt x="271" y="1739"/>
                    <a:pt x="270" y="1724"/>
                    <a:pt x="259" y="171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35" y="1684"/>
                    <a:pt x="232" y="1679"/>
                    <a:pt x="229" y="1673"/>
                  </a:cubicBezTo>
                  <a:cubicBezTo>
                    <a:pt x="225" y="1669"/>
                    <a:pt x="220" y="1667"/>
                    <a:pt x="219" y="1661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93" y="1620"/>
                    <a:pt x="194" y="1604"/>
                    <a:pt x="183" y="1598"/>
                  </a:cubicBezTo>
                  <a:cubicBezTo>
                    <a:pt x="182" y="1590"/>
                    <a:pt x="183" y="1580"/>
                    <a:pt x="176" y="157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68" y="1551"/>
                    <a:pt x="169" y="1543"/>
                    <a:pt x="166" y="1540"/>
                  </a:cubicBezTo>
                  <a:cubicBezTo>
                    <a:pt x="166" y="1531"/>
                    <a:pt x="157" y="1532"/>
                    <a:pt x="156" y="1525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46" y="1506"/>
                    <a:pt x="147" y="1498"/>
                    <a:pt x="141" y="1497"/>
                  </a:cubicBezTo>
                  <a:cubicBezTo>
                    <a:pt x="138" y="1494"/>
                    <a:pt x="137" y="1487"/>
                    <a:pt x="133" y="1485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19" y="1455"/>
                    <a:pt x="117" y="1449"/>
                    <a:pt x="118" y="1442"/>
                  </a:cubicBezTo>
                  <a:cubicBezTo>
                    <a:pt x="113" y="1440"/>
                    <a:pt x="111" y="1435"/>
                    <a:pt x="110" y="1429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3" y="1402"/>
                    <a:pt x="102" y="1406"/>
                    <a:pt x="103" y="1409"/>
                  </a:cubicBezTo>
                  <a:cubicBezTo>
                    <a:pt x="106" y="1409"/>
                    <a:pt x="107" y="1410"/>
                    <a:pt x="108" y="141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19" y="1429"/>
                    <a:pt x="124" y="1435"/>
                    <a:pt x="125" y="1444"/>
                  </a:cubicBezTo>
                  <a:cubicBezTo>
                    <a:pt x="132" y="1449"/>
                    <a:pt x="135" y="1457"/>
                    <a:pt x="138" y="1465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47" y="1477"/>
                    <a:pt x="152" y="1480"/>
                    <a:pt x="151" y="1485"/>
                  </a:cubicBezTo>
                  <a:cubicBezTo>
                    <a:pt x="162" y="1495"/>
                    <a:pt x="170" y="1509"/>
                    <a:pt x="181" y="1520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01" y="1538"/>
                    <a:pt x="201" y="1544"/>
                    <a:pt x="206" y="1545"/>
                  </a:cubicBezTo>
                  <a:cubicBezTo>
                    <a:pt x="211" y="1545"/>
                    <a:pt x="208" y="1554"/>
                    <a:pt x="211" y="1555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36" y="1573"/>
                    <a:pt x="236" y="1579"/>
                    <a:pt x="241" y="1580"/>
                  </a:cubicBezTo>
                  <a:cubicBezTo>
                    <a:pt x="240" y="1584"/>
                    <a:pt x="243" y="1585"/>
                    <a:pt x="246" y="1585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55" y="1596"/>
                    <a:pt x="259" y="1604"/>
                    <a:pt x="264" y="1610"/>
                  </a:cubicBezTo>
                  <a:cubicBezTo>
                    <a:pt x="271" y="1610"/>
                    <a:pt x="266" y="1620"/>
                    <a:pt x="274" y="1618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82" y="1620"/>
                    <a:pt x="278" y="1615"/>
                    <a:pt x="274" y="1610"/>
                  </a:cubicBezTo>
                  <a:cubicBezTo>
                    <a:pt x="270" y="1606"/>
                    <a:pt x="271" y="1599"/>
                    <a:pt x="266" y="1595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55" y="1577"/>
                    <a:pt x="249" y="1575"/>
                    <a:pt x="249" y="1568"/>
                  </a:cubicBezTo>
                  <a:cubicBezTo>
                    <a:pt x="231" y="1555"/>
                    <a:pt x="219" y="1536"/>
                    <a:pt x="206" y="1517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85" y="1502"/>
                    <a:pt x="187" y="1490"/>
                    <a:pt x="178" y="1490"/>
                  </a:cubicBezTo>
                  <a:cubicBezTo>
                    <a:pt x="178" y="1485"/>
                    <a:pt x="177" y="1481"/>
                    <a:pt x="173" y="1480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64" y="1467"/>
                    <a:pt x="161" y="1460"/>
                    <a:pt x="156" y="1457"/>
                  </a:cubicBezTo>
                  <a:cubicBezTo>
                    <a:pt x="152" y="1454"/>
                    <a:pt x="153" y="1446"/>
                    <a:pt x="148" y="144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43" y="1433"/>
                    <a:pt x="139" y="1427"/>
                    <a:pt x="135" y="1422"/>
                  </a:cubicBezTo>
                  <a:cubicBezTo>
                    <a:pt x="135" y="1417"/>
                    <a:pt x="129" y="1419"/>
                    <a:pt x="130" y="1412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23" y="1398"/>
                    <a:pt x="116" y="1395"/>
                    <a:pt x="115" y="1387"/>
                  </a:cubicBezTo>
                  <a:cubicBezTo>
                    <a:pt x="109" y="1384"/>
                    <a:pt x="112" y="1372"/>
                    <a:pt x="105" y="1369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92" y="1337"/>
                    <a:pt x="85" y="1325"/>
                    <a:pt x="80" y="1311"/>
                  </a:cubicBezTo>
                  <a:cubicBezTo>
                    <a:pt x="70" y="1285"/>
                    <a:pt x="59" y="1260"/>
                    <a:pt x="57" y="1226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66" y="1243"/>
                    <a:pt x="66" y="1249"/>
                    <a:pt x="67" y="1253"/>
                  </a:cubicBezTo>
                  <a:cubicBezTo>
                    <a:pt x="67" y="1265"/>
                    <a:pt x="76" y="1269"/>
                    <a:pt x="75" y="128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81" y="1301"/>
                    <a:pt x="87" y="1301"/>
                    <a:pt x="85" y="1309"/>
                  </a:cubicBezTo>
                  <a:cubicBezTo>
                    <a:pt x="94" y="1312"/>
                    <a:pt x="90" y="1327"/>
                    <a:pt x="98" y="1331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03" y="1352"/>
                    <a:pt x="110" y="1351"/>
                    <a:pt x="108" y="1359"/>
                  </a:cubicBezTo>
                  <a:cubicBezTo>
                    <a:pt x="114" y="1365"/>
                    <a:pt x="117" y="1373"/>
                    <a:pt x="120" y="1382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37" y="1409"/>
                    <a:pt x="141" y="1410"/>
                    <a:pt x="141" y="1417"/>
                  </a:cubicBezTo>
                  <a:cubicBezTo>
                    <a:pt x="143" y="1417"/>
                    <a:pt x="142" y="1422"/>
                    <a:pt x="146" y="1422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55" y="1432"/>
                    <a:pt x="157" y="1443"/>
                    <a:pt x="163" y="1449"/>
                  </a:cubicBezTo>
                  <a:cubicBezTo>
                    <a:pt x="164" y="1455"/>
                    <a:pt x="170" y="1454"/>
                    <a:pt x="171" y="1459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188" y="1473"/>
                    <a:pt x="186" y="1487"/>
                    <a:pt x="196" y="1490"/>
                  </a:cubicBezTo>
                  <a:cubicBezTo>
                    <a:pt x="197" y="1495"/>
                    <a:pt x="203" y="1495"/>
                    <a:pt x="204" y="150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21" y="1513"/>
                    <a:pt x="221" y="1525"/>
                    <a:pt x="229" y="1530"/>
                  </a:cubicBezTo>
                  <a:cubicBezTo>
                    <a:pt x="231" y="1533"/>
                    <a:pt x="233" y="1537"/>
                    <a:pt x="236" y="154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58" y="1559"/>
                    <a:pt x="264" y="1576"/>
                    <a:pt x="277" y="1588"/>
                  </a:cubicBezTo>
                  <a:cubicBezTo>
                    <a:pt x="277" y="1572"/>
                    <a:pt x="271" y="1570"/>
                    <a:pt x="271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67" y="1542"/>
                    <a:pt x="265" y="1541"/>
                    <a:pt x="264" y="1537"/>
                  </a:cubicBezTo>
                  <a:cubicBezTo>
                    <a:pt x="260" y="1534"/>
                    <a:pt x="257" y="1529"/>
                    <a:pt x="256" y="1522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43" y="1505"/>
                    <a:pt x="241" y="1500"/>
                    <a:pt x="239" y="1495"/>
                  </a:cubicBezTo>
                  <a:cubicBezTo>
                    <a:pt x="236" y="1491"/>
                    <a:pt x="232" y="1490"/>
                    <a:pt x="229" y="148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220" y="1467"/>
                    <a:pt x="213" y="1464"/>
                    <a:pt x="211" y="1454"/>
                  </a:cubicBezTo>
                  <a:cubicBezTo>
                    <a:pt x="205" y="1448"/>
                    <a:pt x="202" y="1439"/>
                    <a:pt x="193" y="1434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86" y="1418"/>
                    <a:pt x="184" y="1414"/>
                    <a:pt x="181" y="1412"/>
                  </a:cubicBezTo>
                  <a:cubicBezTo>
                    <a:pt x="179" y="1401"/>
                    <a:pt x="172" y="1397"/>
                    <a:pt x="168" y="1389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63" y="1374"/>
                    <a:pt x="157" y="1376"/>
                    <a:pt x="156" y="1374"/>
                  </a:cubicBezTo>
                  <a:cubicBezTo>
                    <a:pt x="154" y="1373"/>
                    <a:pt x="156" y="1368"/>
                    <a:pt x="153" y="136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43" y="1347"/>
                    <a:pt x="140" y="1337"/>
                    <a:pt x="133" y="1331"/>
                  </a:cubicBezTo>
                  <a:cubicBezTo>
                    <a:pt x="133" y="1317"/>
                    <a:pt x="124" y="1312"/>
                    <a:pt x="120" y="1301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113" y="1281"/>
                    <a:pt x="112" y="1276"/>
                    <a:pt x="108" y="1273"/>
                  </a:cubicBezTo>
                  <a:cubicBezTo>
                    <a:pt x="108" y="1265"/>
                    <a:pt x="101" y="1265"/>
                    <a:pt x="103" y="1256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91" y="1234"/>
                    <a:pt x="92" y="1219"/>
                    <a:pt x="85" y="1213"/>
                  </a:cubicBezTo>
                  <a:cubicBezTo>
                    <a:pt x="84" y="1200"/>
                    <a:pt x="79" y="1190"/>
                    <a:pt x="75" y="1180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63" y="1145"/>
                    <a:pt x="62" y="1140"/>
                    <a:pt x="57" y="1137"/>
                  </a:cubicBezTo>
                  <a:cubicBezTo>
                    <a:pt x="54" y="1130"/>
                    <a:pt x="58" y="1131"/>
                    <a:pt x="55" y="1125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51" y="1107"/>
                    <a:pt x="46" y="1105"/>
                    <a:pt x="47" y="1097"/>
                  </a:cubicBezTo>
                  <a:cubicBezTo>
                    <a:pt x="48" y="1093"/>
                    <a:pt x="45" y="1093"/>
                    <a:pt x="45" y="1090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48" y="1089"/>
                    <a:pt x="52" y="1095"/>
                    <a:pt x="52" y="1105"/>
                  </a:cubicBezTo>
                  <a:cubicBezTo>
                    <a:pt x="57" y="1105"/>
                    <a:pt x="54" y="1113"/>
                    <a:pt x="57" y="111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67" y="1132"/>
                    <a:pt x="67" y="1146"/>
                    <a:pt x="72" y="1153"/>
                  </a:cubicBezTo>
                  <a:cubicBezTo>
                    <a:pt x="71" y="1161"/>
                    <a:pt x="80" y="1158"/>
                    <a:pt x="77" y="1168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87" y="1200"/>
                    <a:pt x="101" y="1211"/>
                    <a:pt x="108" y="1228"/>
                  </a:cubicBezTo>
                  <a:cubicBezTo>
                    <a:pt x="112" y="1236"/>
                    <a:pt x="115" y="1246"/>
                    <a:pt x="123" y="1251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39" y="1279"/>
                    <a:pt x="142" y="1283"/>
                    <a:pt x="145" y="1286"/>
                  </a:cubicBezTo>
                  <a:cubicBezTo>
                    <a:pt x="145" y="1292"/>
                    <a:pt x="149" y="1294"/>
                    <a:pt x="153" y="129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62" y="1311"/>
                    <a:pt x="162" y="1317"/>
                    <a:pt x="168" y="1316"/>
                  </a:cubicBezTo>
                  <a:cubicBezTo>
                    <a:pt x="169" y="1323"/>
                    <a:pt x="173" y="1327"/>
                    <a:pt x="173" y="1334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02" y="1369"/>
                    <a:pt x="204" y="1377"/>
                    <a:pt x="206" y="1384"/>
                  </a:cubicBezTo>
                  <a:cubicBezTo>
                    <a:pt x="214" y="1385"/>
                    <a:pt x="209" y="1397"/>
                    <a:pt x="216" y="1399"/>
                  </a:cubicBezTo>
                  <a:cubicBezTo>
                    <a:pt x="224" y="1410"/>
                    <a:pt x="227" y="1424"/>
                    <a:pt x="236" y="1434"/>
                  </a:cubicBezTo>
                  <a:cubicBezTo>
                    <a:pt x="239" y="1449"/>
                    <a:pt x="247" y="1459"/>
                    <a:pt x="251" y="1472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20" y="790"/>
                    <a:pt x="325" y="780"/>
                    <a:pt x="334" y="775"/>
                  </a:cubicBezTo>
                  <a:cubicBezTo>
                    <a:pt x="333" y="759"/>
                    <a:pt x="349" y="760"/>
                    <a:pt x="349" y="74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72" y="724"/>
                    <a:pt x="378" y="718"/>
                    <a:pt x="384" y="712"/>
                  </a:cubicBezTo>
                  <a:cubicBezTo>
                    <a:pt x="387" y="708"/>
                    <a:pt x="391" y="707"/>
                    <a:pt x="394" y="704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08" y="689"/>
                    <a:pt x="414" y="684"/>
                    <a:pt x="422" y="679"/>
                  </a:cubicBezTo>
                  <a:cubicBezTo>
                    <a:pt x="426" y="674"/>
                    <a:pt x="429" y="668"/>
                    <a:pt x="434" y="66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46" y="655"/>
                    <a:pt x="444" y="649"/>
                    <a:pt x="452" y="651"/>
                  </a:cubicBezTo>
                  <a:cubicBezTo>
                    <a:pt x="457" y="640"/>
                    <a:pt x="466" y="634"/>
                    <a:pt x="472" y="624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485" y="608"/>
                    <a:pt x="494" y="606"/>
                    <a:pt x="500" y="601"/>
                  </a:cubicBezTo>
                  <a:cubicBezTo>
                    <a:pt x="503" y="593"/>
                    <a:pt x="511" y="589"/>
                    <a:pt x="517" y="583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36" y="561"/>
                    <a:pt x="542" y="561"/>
                    <a:pt x="542" y="556"/>
                  </a:cubicBezTo>
                  <a:cubicBezTo>
                    <a:pt x="551" y="558"/>
                    <a:pt x="548" y="549"/>
                    <a:pt x="553" y="548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73" y="527"/>
                    <a:pt x="573" y="521"/>
                    <a:pt x="575" y="518"/>
                  </a:cubicBezTo>
                  <a:cubicBezTo>
                    <a:pt x="577" y="517"/>
                    <a:pt x="578" y="516"/>
                    <a:pt x="578" y="513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588" y="501"/>
                    <a:pt x="593" y="495"/>
                    <a:pt x="598" y="488"/>
                  </a:cubicBezTo>
                  <a:cubicBezTo>
                    <a:pt x="603" y="487"/>
                    <a:pt x="598" y="477"/>
                    <a:pt x="605" y="47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13" y="463"/>
                    <a:pt x="611" y="462"/>
                    <a:pt x="608" y="465"/>
                  </a:cubicBezTo>
                  <a:cubicBezTo>
                    <a:pt x="607" y="469"/>
                    <a:pt x="604" y="469"/>
                    <a:pt x="603" y="473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90" y="484"/>
                    <a:pt x="590" y="490"/>
                    <a:pt x="585" y="490"/>
                  </a:cubicBezTo>
                  <a:cubicBezTo>
                    <a:pt x="582" y="493"/>
                    <a:pt x="580" y="497"/>
                    <a:pt x="578" y="500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553" y="520"/>
                    <a:pt x="540" y="531"/>
                    <a:pt x="527" y="543"/>
                  </a:cubicBezTo>
                  <a:cubicBezTo>
                    <a:pt x="513" y="553"/>
                    <a:pt x="500" y="565"/>
                    <a:pt x="487" y="576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74" y="584"/>
                    <a:pt x="475" y="588"/>
                    <a:pt x="472" y="589"/>
                  </a:cubicBezTo>
                  <a:cubicBezTo>
                    <a:pt x="469" y="589"/>
                    <a:pt x="468" y="591"/>
                    <a:pt x="467" y="59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57" y="608"/>
                    <a:pt x="447" y="605"/>
                    <a:pt x="447" y="611"/>
                  </a:cubicBezTo>
                  <a:cubicBezTo>
                    <a:pt x="439" y="615"/>
                    <a:pt x="436" y="623"/>
                    <a:pt x="429" y="629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406" y="656"/>
                    <a:pt x="397" y="659"/>
                    <a:pt x="394" y="669"/>
                  </a:cubicBezTo>
                  <a:cubicBezTo>
                    <a:pt x="384" y="672"/>
                    <a:pt x="382" y="683"/>
                    <a:pt x="374" y="687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61" y="698"/>
                    <a:pt x="361" y="704"/>
                    <a:pt x="359" y="707"/>
                  </a:cubicBezTo>
                  <a:cubicBezTo>
                    <a:pt x="351" y="711"/>
                    <a:pt x="351" y="724"/>
                    <a:pt x="341" y="72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24" y="753"/>
                    <a:pt x="322" y="757"/>
                    <a:pt x="319" y="760"/>
                  </a:cubicBezTo>
                  <a:cubicBezTo>
                    <a:pt x="314" y="762"/>
                    <a:pt x="315" y="769"/>
                    <a:pt x="309" y="77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88" y="810"/>
                    <a:pt x="283" y="820"/>
                    <a:pt x="281" y="833"/>
                  </a:cubicBezTo>
                  <a:cubicBezTo>
                    <a:pt x="274" y="835"/>
                    <a:pt x="274" y="844"/>
                    <a:pt x="266" y="845"/>
                  </a:cubicBezTo>
                  <a:cubicBezTo>
                    <a:pt x="266" y="851"/>
                    <a:pt x="266" y="857"/>
                    <a:pt x="266" y="863"/>
                  </a:cubicBezTo>
                  <a:cubicBezTo>
                    <a:pt x="264" y="865"/>
                    <a:pt x="258" y="875"/>
                    <a:pt x="263" y="876"/>
                  </a:cubicBezTo>
                  <a:cubicBezTo>
                    <a:pt x="279" y="860"/>
                    <a:pt x="284" y="834"/>
                    <a:pt x="301" y="820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79" y="908"/>
                    <a:pt x="80" y="916"/>
                    <a:pt x="85" y="921"/>
                  </a:cubicBezTo>
                  <a:cubicBezTo>
                    <a:pt x="92" y="948"/>
                    <a:pt x="105" y="969"/>
                    <a:pt x="115" y="994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30" y="1012"/>
                    <a:pt x="126" y="1025"/>
                    <a:pt x="133" y="1027"/>
                  </a:cubicBezTo>
                  <a:cubicBezTo>
                    <a:pt x="133" y="1035"/>
                    <a:pt x="137" y="1037"/>
                    <a:pt x="140" y="1039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43" y="1050"/>
                    <a:pt x="148" y="1055"/>
                    <a:pt x="150" y="1062"/>
                  </a:cubicBezTo>
                  <a:cubicBezTo>
                    <a:pt x="160" y="1070"/>
                    <a:pt x="164" y="1084"/>
                    <a:pt x="173" y="1092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185" y="1114"/>
                    <a:pt x="188" y="1121"/>
                    <a:pt x="193" y="1125"/>
                  </a:cubicBezTo>
                  <a:cubicBezTo>
                    <a:pt x="197" y="1138"/>
                    <a:pt x="205" y="1147"/>
                    <a:pt x="208" y="116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13" y="1172"/>
                    <a:pt x="217" y="1173"/>
                    <a:pt x="218" y="1175"/>
                  </a:cubicBezTo>
                  <a:cubicBezTo>
                    <a:pt x="220" y="1183"/>
                    <a:pt x="221" y="1191"/>
                    <a:pt x="228" y="1193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23" y="1163"/>
                    <a:pt x="216" y="1159"/>
                    <a:pt x="218" y="1150"/>
                  </a:cubicBezTo>
                  <a:cubicBezTo>
                    <a:pt x="214" y="1150"/>
                    <a:pt x="217" y="1143"/>
                    <a:pt x="213" y="1142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208" y="1122"/>
                    <a:pt x="204" y="1116"/>
                    <a:pt x="203" y="1107"/>
                  </a:cubicBezTo>
                  <a:cubicBezTo>
                    <a:pt x="195" y="1104"/>
                    <a:pt x="202" y="1099"/>
                    <a:pt x="196" y="1092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82" y="1066"/>
                    <a:pt x="181" y="1058"/>
                    <a:pt x="175" y="1054"/>
                  </a:cubicBezTo>
                  <a:cubicBezTo>
                    <a:pt x="174" y="1051"/>
                    <a:pt x="172" y="1048"/>
                    <a:pt x="170" y="1044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59" y="1021"/>
                    <a:pt x="152" y="1007"/>
                    <a:pt x="143" y="996"/>
                  </a:cubicBezTo>
                  <a:cubicBezTo>
                    <a:pt x="138" y="992"/>
                    <a:pt x="137" y="984"/>
                    <a:pt x="133" y="979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116" y="956"/>
                    <a:pt x="117" y="944"/>
                    <a:pt x="110" y="941"/>
                  </a:cubicBezTo>
                  <a:cubicBezTo>
                    <a:pt x="106" y="935"/>
                    <a:pt x="105" y="926"/>
                    <a:pt x="100" y="921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87" y="897"/>
                    <a:pt x="79" y="894"/>
                    <a:pt x="80" y="883"/>
                  </a:cubicBezTo>
                  <a:cubicBezTo>
                    <a:pt x="68" y="875"/>
                    <a:pt x="70" y="853"/>
                    <a:pt x="60" y="84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89" y="1126"/>
                    <a:pt x="96" y="1131"/>
                    <a:pt x="98" y="1140"/>
                  </a:cubicBezTo>
                  <a:cubicBezTo>
                    <a:pt x="108" y="1151"/>
                    <a:pt x="115" y="1166"/>
                    <a:pt x="123" y="1180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33" y="1191"/>
                    <a:pt x="128" y="1201"/>
                    <a:pt x="135" y="1200"/>
                  </a:cubicBezTo>
                  <a:cubicBezTo>
                    <a:pt x="134" y="1208"/>
                    <a:pt x="138" y="1209"/>
                    <a:pt x="138" y="1215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48" y="1234"/>
                    <a:pt x="156" y="1237"/>
                    <a:pt x="158" y="1246"/>
                  </a:cubicBezTo>
                  <a:cubicBezTo>
                    <a:pt x="163" y="1252"/>
                    <a:pt x="163" y="1262"/>
                    <a:pt x="171" y="1266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81" y="1276"/>
                    <a:pt x="178" y="1285"/>
                    <a:pt x="183" y="1286"/>
                  </a:cubicBezTo>
                  <a:cubicBezTo>
                    <a:pt x="189" y="1291"/>
                    <a:pt x="190" y="1301"/>
                    <a:pt x="196" y="130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10" y="1329"/>
                    <a:pt x="212" y="1333"/>
                    <a:pt x="211" y="1339"/>
                  </a:cubicBezTo>
                  <a:cubicBezTo>
                    <a:pt x="215" y="1341"/>
                    <a:pt x="219" y="1342"/>
                    <a:pt x="218" y="134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35" y="1376"/>
                    <a:pt x="237" y="1387"/>
                    <a:pt x="241" y="1394"/>
                  </a:cubicBezTo>
                  <a:cubicBezTo>
                    <a:pt x="241" y="1395"/>
                    <a:pt x="243" y="1397"/>
                    <a:pt x="244" y="1394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35" y="1359"/>
                    <a:pt x="232" y="1351"/>
                    <a:pt x="231" y="1341"/>
                  </a:cubicBezTo>
                  <a:cubicBezTo>
                    <a:pt x="224" y="1337"/>
                    <a:pt x="228" y="1322"/>
                    <a:pt x="221" y="1319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209" y="1290"/>
                    <a:pt x="212" y="1282"/>
                    <a:pt x="208" y="1281"/>
                  </a:cubicBezTo>
                  <a:cubicBezTo>
                    <a:pt x="205" y="1279"/>
                    <a:pt x="205" y="1273"/>
                    <a:pt x="203" y="1268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97" y="1253"/>
                    <a:pt x="193" y="1252"/>
                    <a:pt x="193" y="1246"/>
                  </a:cubicBezTo>
                  <a:cubicBezTo>
                    <a:pt x="189" y="1239"/>
                    <a:pt x="186" y="1231"/>
                    <a:pt x="181" y="1225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61" y="1199"/>
                    <a:pt x="160" y="1189"/>
                    <a:pt x="155" y="1183"/>
                  </a:cubicBezTo>
                  <a:cubicBezTo>
                    <a:pt x="154" y="1179"/>
                    <a:pt x="152" y="1176"/>
                    <a:pt x="150" y="117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41" y="1153"/>
                    <a:pt x="134" y="1150"/>
                    <a:pt x="130" y="1142"/>
                  </a:cubicBezTo>
                  <a:cubicBezTo>
                    <a:pt x="127" y="1134"/>
                    <a:pt x="121" y="1128"/>
                    <a:pt x="118" y="1120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100" y="1099"/>
                    <a:pt x="100" y="1093"/>
                    <a:pt x="95" y="1092"/>
                  </a:cubicBezTo>
                  <a:cubicBezTo>
                    <a:pt x="91" y="1087"/>
                    <a:pt x="97" y="1087"/>
                    <a:pt x="92" y="1082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84" y="1069"/>
                    <a:pt x="80" y="1068"/>
                    <a:pt x="77" y="1064"/>
                  </a:cubicBezTo>
                  <a:cubicBezTo>
                    <a:pt x="77" y="1063"/>
                    <a:pt x="77" y="1060"/>
                    <a:pt x="75" y="1059"/>
                  </a:cubicBezTo>
                  <a:cubicBezTo>
                    <a:pt x="71" y="1059"/>
                    <a:pt x="73" y="1055"/>
                    <a:pt x="70" y="1054"/>
                  </a:cubicBezTo>
                  <a:cubicBezTo>
                    <a:pt x="70" y="1048"/>
                    <a:pt x="66" y="1047"/>
                    <a:pt x="62" y="1044"/>
                  </a:cubicBezTo>
                  <a:cubicBezTo>
                    <a:pt x="66" y="1062"/>
                    <a:pt x="73" y="1077"/>
                    <a:pt x="77" y="1095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36" y="1602"/>
                    <a:pt x="341" y="1601"/>
                    <a:pt x="342" y="1595"/>
                  </a:cubicBezTo>
                  <a:cubicBezTo>
                    <a:pt x="343" y="1583"/>
                    <a:pt x="350" y="1576"/>
                    <a:pt x="352" y="1565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366" y="1529"/>
                    <a:pt x="371" y="1521"/>
                    <a:pt x="375" y="1512"/>
                  </a:cubicBezTo>
                  <a:cubicBezTo>
                    <a:pt x="381" y="1493"/>
                    <a:pt x="389" y="1475"/>
                    <a:pt x="397" y="1457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04" y="1439"/>
                    <a:pt x="409" y="1437"/>
                    <a:pt x="407" y="1429"/>
                  </a:cubicBezTo>
                  <a:cubicBezTo>
                    <a:pt x="414" y="1423"/>
                    <a:pt x="414" y="1411"/>
                    <a:pt x="420" y="140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28" y="1388"/>
                    <a:pt x="428" y="1381"/>
                    <a:pt x="432" y="1379"/>
                  </a:cubicBezTo>
                  <a:cubicBezTo>
                    <a:pt x="435" y="1368"/>
                    <a:pt x="443" y="1362"/>
                    <a:pt x="445" y="135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64" y="1319"/>
                    <a:pt x="467" y="1310"/>
                    <a:pt x="473" y="1303"/>
                  </a:cubicBezTo>
                  <a:cubicBezTo>
                    <a:pt x="475" y="1293"/>
                    <a:pt x="483" y="1288"/>
                    <a:pt x="485" y="1278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496" y="1262"/>
                    <a:pt x="500" y="1259"/>
                    <a:pt x="500" y="1253"/>
                  </a:cubicBezTo>
                  <a:cubicBezTo>
                    <a:pt x="504" y="1250"/>
                    <a:pt x="505" y="1246"/>
                    <a:pt x="508" y="1243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13" y="1235"/>
                    <a:pt x="512" y="1231"/>
                    <a:pt x="515" y="1230"/>
                  </a:cubicBezTo>
                  <a:cubicBezTo>
                    <a:pt x="515" y="1228"/>
                    <a:pt x="517" y="1227"/>
                    <a:pt x="518" y="1225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3" y="1217"/>
                    <a:pt x="526" y="1217"/>
                    <a:pt x="525" y="1213"/>
                  </a:cubicBezTo>
                  <a:cubicBezTo>
                    <a:pt x="528" y="1213"/>
                    <a:pt x="529" y="1208"/>
                    <a:pt x="525" y="1208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514" y="1221"/>
                    <a:pt x="515" y="1228"/>
                    <a:pt x="510" y="1230"/>
                  </a:cubicBezTo>
                  <a:cubicBezTo>
                    <a:pt x="507" y="1241"/>
                    <a:pt x="497" y="1244"/>
                    <a:pt x="493" y="1253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50" y="1312"/>
                    <a:pt x="440" y="1328"/>
                    <a:pt x="432" y="1346"/>
                  </a:cubicBezTo>
                  <a:cubicBezTo>
                    <a:pt x="426" y="1353"/>
                    <a:pt x="422" y="1360"/>
                    <a:pt x="417" y="1369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99" y="1401"/>
                    <a:pt x="395" y="1409"/>
                    <a:pt x="392" y="1419"/>
                  </a:cubicBezTo>
                  <a:cubicBezTo>
                    <a:pt x="386" y="1426"/>
                    <a:pt x="382" y="1436"/>
                    <a:pt x="380" y="1447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6" y="1453"/>
                    <a:pt x="373" y="1455"/>
                    <a:pt x="372" y="1457"/>
                  </a:cubicBezTo>
                  <a:cubicBezTo>
                    <a:pt x="371" y="1458"/>
                    <a:pt x="372" y="1460"/>
                    <a:pt x="372" y="146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61" y="1478"/>
                    <a:pt x="361" y="1491"/>
                    <a:pt x="354" y="1497"/>
                  </a:cubicBezTo>
                  <a:cubicBezTo>
                    <a:pt x="355" y="1503"/>
                    <a:pt x="351" y="1505"/>
                    <a:pt x="349" y="1510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39" y="1532"/>
                    <a:pt x="337" y="1544"/>
                    <a:pt x="329" y="1550"/>
                  </a:cubicBezTo>
                  <a:cubicBezTo>
                    <a:pt x="331" y="1565"/>
                    <a:pt x="325" y="1573"/>
                    <a:pt x="322" y="1583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17" y="1604"/>
                    <a:pt x="315" y="1610"/>
                    <a:pt x="312" y="1613"/>
                  </a:cubicBezTo>
                  <a:cubicBezTo>
                    <a:pt x="314" y="1623"/>
                    <a:pt x="309" y="1627"/>
                    <a:pt x="309" y="1636"/>
                  </a:cubicBezTo>
                  <a:cubicBezTo>
                    <a:pt x="309" y="1646"/>
                    <a:pt x="309" y="1656"/>
                    <a:pt x="309" y="1666"/>
                  </a:cubicBezTo>
                  <a:cubicBezTo>
                    <a:pt x="317" y="1668"/>
                    <a:pt x="312" y="1683"/>
                    <a:pt x="319" y="1686"/>
                  </a:cubicBezTo>
                  <a:cubicBezTo>
                    <a:pt x="323" y="1664"/>
                    <a:pt x="325" y="1641"/>
                    <a:pt x="332" y="1623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54" y="1521"/>
                    <a:pt x="453" y="1533"/>
                    <a:pt x="448" y="1540"/>
                  </a:cubicBezTo>
                  <a:cubicBezTo>
                    <a:pt x="445" y="1550"/>
                    <a:pt x="441" y="1560"/>
                    <a:pt x="435" y="1567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24" y="1581"/>
                    <a:pt x="428" y="1591"/>
                    <a:pt x="423" y="1593"/>
                  </a:cubicBezTo>
                  <a:cubicBezTo>
                    <a:pt x="418" y="1602"/>
                    <a:pt x="418" y="1615"/>
                    <a:pt x="410" y="162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400" y="1657"/>
                    <a:pt x="391" y="1655"/>
                    <a:pt x="392" y="1663"/>
                  </a:cubicBezTo>
                  <a:cubicBezTo>
                    <a:pt x="389" y="1667"/>
                    <a:pt x="389" y="1673"/>
                    <a:pt x="385" y="1676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82" y="1700"/>
                    <a:pt x="381" y="1705"/>
                    <a:pt x="377" y="1708"/>
                  </a:cubicBezTo>
                  <a:cubicBezTo>
                    <a:pt x="379" y="1717"/>
                    <a:pt x="374" y="1718"/>
                    <a:pt x="375" y="1726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9" y="1754"/>
                    <a:pt x="363" y="1759"/>
                    <a:pt x="365" y="1771"/>
                  </a:cubicBezTo>
                  <a:cubicBezTo>
                    <a:pt x="360" y="1773"/>
                    <a:pt x="365" y="1783"/>
                    <a:pt x="360" y="1784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65" y="1792"/>
                    <a:pt x="366" y="1774"/>
                    <a:pt x="372" y="1764"/>
                  </a:cubicBezTo>
                  <a:cubicBezTo>
                    <a:pt x="372" y="1759"/>
                    <a:pt x="373" y="1756"/>
                    <a:pt x="375" y="1754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78" y="1735"/>
                    <a:pt x="386" y="1734"/>
                    <a:pt x="385" y="1724"/>
                  </a:cubicBezTo>
                  <a:cubicBezTo>
                    <a:pt x="386" y="1717"/>
                    <a:pt x="391" y="1713"/>
                    <a:pt x="392" y="170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10" y="1680"/>
                    <a:pt x="407" y="1660"/>
                    <a:pt x="418" y="1653"/>
                  </a:cubicBezTo>
                  <a:cubicBezTo>
                    <a:pt x="418" y="1645"/>
                    <a:pt x="425" y="1643"/>
                    <a:pt x="423" y="1633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35" y="1603"/>
                    <a:pt x="444" y="1594"/>
                    <a:pt x="448" y="1580"/>
                  </a:cubicBezTo>
                  <a:cubicBezTo>
                    <a:pt x="452" y="1576"/>
                    <a:pt x="452" y="1568"/>
                    <a:pt x="458" y="1565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68" y="1533"/>
                    <a:pt x="474" y="1521"/>
                    <a:pt x="478" y="1507"/>
                  </a:cubicBezTo>
                  <a:cubicBezTo>
                    <a:pt x="478" y="1503"/>
                    <a:pt x="478" y="1499"/>
                    <a:pt x="480" y="1497"/>
                  </a:cubicBezTo>
                  <a:cubicBezTo>
                    <a:pt x="482" y="1493"/>
                    <a:pt x="477" y="1484"/>
                    <a:pt x="483" y="1484"/>
                  </a:cubicBezTo>
                  <a:cubicBezTo>
                    <a:pt x="480" y="1475"/>
                    <a:pt x="491" y="1465"/>
                    <a:pt x="483" y="1459"/>
                  </a:cubicBezTo>
                  <a:cubicBezTo>
                    <a:pt x="481" y="1470"/>
                    <a:pt x="476" y="1477"/>
                    <a:pt x="470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37" y="185"/>
                    <a:pt x="836" y="190"/>
                    <a:pt x="831" y="194"/>
                  </a:cubicBezTo>
                  <a:cubicBezTo>
                    <a:pt x="822" y="200"/>
                    <a:pt x="812" y="207"/>
                    <a:pt x="803" y="214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98" y="217"/>
                    <a:pt x="796" y="219"/>
                    <a:pt x="794" y="221"/>
                  </a:cubicBezTo>
                  <a:cubicBezTo>
                    <a:pt x="789" y="224"/>
                    <a:pt x="784" y="228"/>
                    <a:pt x="779" y="231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747" y="250"/>
                    <a:pt x="735" y="253"/>
                    <a:pt x="722" y="265"/>
                  </a:cubicBezTo>
                  <a:cubicBezTo>
                    <a:pt x="716" y="265"/>
                    <a:pt x="708" y="274"/>
                    <a:pt x="702" y="274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689" y="280"/>
                    <a:pt x="686" y="282"/>
                    <a:pt x="682" y="281"/>
                  </a:cubicBezTo>
                  <a:cubicBezTo>
                    <a:pt x="689" y="276"/>
                    <a:pt x="691" y="270"/>
                    <a:pt x="699" y="269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26" y="256"/>
                    <a:pt x="734" y="252"/>
                    <a:pt x="749" y="240"/>
                  </a:cubicBezTo>
                  <a:cubicBezTo>
                    <a:pt x="752" y="237"/>
                    <a:pt x="755" y="241"/>
                    <a:pt x="758" y="236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791" y="212"/>
                    <a:pt x="799" y="205"/>
                    <a:pt x="805" y="202"/>
                  </a:cubicBezTo>
                  <a:cubicBezTo>
                    <a:pt x="809" y="196"/>
                    <a:pt x="818" y="190"/>
                    <a:pt x="824" y="184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8" y="171"/>
                    <a:pt x="841" y="168"/>
                    <a:pt x="841" y="164"/>
                  </a:cubicBezTo>
                  <a:cubicBezTo>
                    <a:pt x="836" y="164"/>
                    <a:pt x="839" y="166"/>
                    <a:pt x="835" y="169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822" y="180"/>
                    <a:pt x="815" y="186"/>
                    <a:pt x="810" y="192"/>
                  </a:cubicBezTo>
                  <a:cubicBezTo>
                    <a:pt x="802" y="195"/>
                    <a:pt x="804" y="195"/>
                    <a:pt x="797" y="201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81" y="209"/>
                    <a:pt x="777" y="217"/>
                    <a:pt x="774" y="217"/>
                  </a:cubicBezTo>
                  <a:cubicBezTo>
                    <a:pt x="772" y="222"/>
                    <a:pt x="764" y="217"/>
                    <a:pt x="766" y="22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53" y="229"/>
                    <a:pt x="749" y="236"/>
                    <a:pt x="746" y="233"/>
                  </a:cubicBezTo>
                  <a:cubicBezTo>
                    <a:pt x="751" y="226"/>
                    <a:pt x="759" y="223"/>
                    <a:pt x="770" y="215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786" y="202"/>
                    <a:pt x="791" y="198"/>
                    <a:pt x="796" y="194"/>
                  </a:cubicBezTo>
                  <a:cubicBezTo>
                    <a:pt x="803" y="185"/>
                    <a:pt x="817" y="177"/>
                    <a:pt x="822" y="168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36" y="151"/>
                    <a:pt x="844" y="147"/>
                    <a:pt x="842" y="141"/>
                  </a:cubicBezTo>
                  <a:cubicBezTo>
                    <a:pt x="830" y="149"/>
                    <a:pt x="824" y="158"/>
                    <a:pt x="816" y="167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76" y="201"/>
                    <a:pt x="763" y="210"/>
                    <a:pt x="751" y="219"/>
                  </a:cubicBezTo>
                  <a:cubicBezTo>
                    <a:pt x="746" y="221"/>
                    <a:pt x="741" y="223"/>
                    <a:pt x="735" y="228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21" y="228"/>
                    <a:pt x="728" y="230"/>
                    <a:pt x="733" y="225"/>
                  </a:cubicBezTo>
                  <a:cubicBezTo>
                    <a:pt x="737" y="226"/>
                    <a:pt x="739" y="219"/>
                    <a:pt x="746" y="216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808" y="154"/>
                    <a:pt x="820" y="151"/>
                    <a:pt x="817" y="144"/>
                  </a:cubicBezTo>
                  <a:cubicBezTo>
                    <a:pt x="810" y="150"/>
                    <a:pt x="802" y="155"/>
                    <a:pt x="795" y="161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62" y="194"/>
                    <a:pt x="752" y="198"/>
                    <a:pt x="746" y="203"/>
                  </a:cubicBezTo>
                  <a:cubicBezTo>
                    <a:pt x="745" y="208"/>
                    <a:pt x="735" y="215"/>
                    <a:pt x="731" y="212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1" y="196"/>
                    <a:pt x="739" y="195"/>
                    <a:pt x="741" y="192"/>
                  </a:cubicBezTo>
                  <a:cubicBezTo>
                    <a:pt x="743" y="190"/>
                    <a:pt x="747" y="189"/>
                    <a:pt x="749" y="186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62" y="166"/>
                    <a:pt x="766" y="160"/>
                    <a:pt x="773" y="152"/>
                  </a:cubicBezTo>
                  <a:cubicBezTo>
                    <a:pt x="776" y="148"/>
                    <a:pt x="780" y="144"/>
                    <a:pt x="782" y="140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83" y="134"/>
                    <a:pt x="779" y="138"/>
                    <a:pt x="776" y="142"/>
                  </a:cubicBezTo>
                  <a:cubicBezTo>
                    <a:pt x="773" y="144"/>
                    <a:pt x="771" y="146"/>
                    <a:pt x="771" y="148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58" y="158"/>
                    <a:pt x="758" y="163"/>
                    <a:pt x="752" y="167"/>
                  </a:cubicBezTo>
                  <a:cubicBezTo>
                    <a:pt x="748" y="169"/>
                    <a:pt x="747" y="179"/>
                    <a:pt x="742" y="177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6" y="168"/>
                    <a:pt x="749" y="167"/>
                    <a:pt x="749" y="166"/>
                  </a:cubicBezTo>
                  <a:cubicBezTo>
                    <a:pt x="750" y="166"/>
                    <a:pt x="748" y="165"/>
                    <a:pt x="748" y="165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53" y="157"/>
                    <a:pt x="756" y="152"/>
                    <a:pt x="758" y="151"/>
                  </a:cubicBezTo>
                  <a:cubicBezTo>
                    <a:pt x="759" y="149"/>
                    <a:pt x="758" y="149"/>
                    <a:pt x="758" y="148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785" y="110"/>
                    <a:pt x="788" y="100"/>
                    <a:pt x="799" y="92"/>
                  </a:cubicBezTo>
                  <a:cubicBezTo>
                    <a:pt x="800" y="89"/>
                    <a:pt x="800" y="87"/>
                    <a:pt x="804" y="85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814" y="73"/>
                    <a:pt x="819" y="69"/>
                    <a:pt x="817" y="63"/>
                  </a:cubicBezTo>
                  <a:cubicBezTo>
                    <a:pt x="797" y="82"/>
                    <a:pt x="785" y="102"/>
                    <a:pt x="768" y="121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65" y="130"/>
                    <a:pt x="758" y="132"/>
                    <a:pt x="759" y="135"/>
                  </a:cubicBezTo>
                  <a:cubicBezTo>
                    <a:pt x="759" y="141"/>
                    <a:pt x="748" y="145"/>
                    <a:pt x="751" y="151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38" y="172"/>
                    <a:pt x="734" y="177"/>
                    <a:pt x="731" y="182"/>
                  </a:cubicBezTo>
                  <a:cubicBezTo>
                    <a:pt x="732" y="172"/>
                    <a:pt x="738" y="163"/>
                    <a:pt x="740" y="153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58" y="115"/>
                    <a:pt x="764" y="105"/>
                    <a:pt x="769" y="95"/>
                  </a:cubicBezTo>
                  <a:cubicBezTo>
                    <a:pt x="774" y="91"/>
                    <a:pt x="773" y="85"/>
                    <a:pt x="779" y="81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81" y="72"/>
                    <a:pt x="792" y="70"/>
                    <a:pt x="786" y="67"/>
                  </a:cubicBezTo>
                  <a:cubicBezTo>
                    <a:pt x="780" y="73"/>
                    <a:pt x="777" y="79"/>
                    <a:pt x="770" y="8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61" y="99"/>
                    <a:pt x="758" y="103"/>
                    <a:pt x="758" y="106"/>
                  </a:cubicBezTo>
                  <a:cubicBezTo>
                    <a:pt x="748" y="120"/>
                    <a:pt x="740" y="134"/>
                    <a:pt x="734" y="148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7" y="193"/>
                    <a:pt x="717" y="195"/>
                    <a:pt x="717" y="197"/>
                  </a:cubicBezTo>
                  <a:cubicBezTo>
                    <a:pt x="719" y="199"/>
                    <a:pt x="716" y="200"/>
                    <a:pt x="717" y="202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13" y="217"/>
                    <a:pt x="708" y="220"/>
                    <a:pt x="710" y="224"/>
                  </a:cubicBezTo>
                  <a:cubicBezTo>
                    <a:pt x="711" y="228"/>
                    <a:pt x="710" y="232"/>
                    <a:pt x="708" y="235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7" y="247"/>
                    <a:pt x="701" y="244"/>
                    <a:pt x="699" y="240"/>
                  </a:cubicBezTo>
                  <a:cubicBezTo>
                    <a:pt x="701" y="238"/>
                    <a:pt x="700" y="236"/>
                    <a:pt x="700" y="234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03" y="221"/>
                    <a:pt x="704" y="214"/>
                    <a:pt x="705" y="206"/>
                  </a:cubicBezTo>
                  <a:cubicBezTo>
                    <a:pt x="708" y="199"/>
                    <a:pt x="711" y="192"/>
                    <a:pt x="711" y="184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21" y="156"/>
                    <a:pt x="717" y="147"/>
                    <a:pt x="724" y="141"/>
                  </a:cubicBezTo>
                  <a:cubicBezTo>
                    <a:pt x="722" y="132"/>
                    <a:pt x="728" y="125"/>
                    <a:pt x="729" y="117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2" y="70"/>
                    <a:pt x="754" y="67"/>
                    <a:pt x="756" y="63"/>
                  </a:cubicBezTo>
                  <a:cubicBezTo>
                    <a:pt x="760" y="60"/>
                    <a:pt x="768" y="57"/>
                    <a:pt x="765" y="52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44" y="76"/>
                    <a:pt x="738" y="80"/>
                    <a:pt x="735" y="86"/>
                  </a:cubicBezTo>
                  <a:cubicBezTo>
                    <a:pt x="731" y="91"/>
                    <a:pt x="732" y="96"/>
                    <a:pt x="727" y="101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19" y="123"/>
                    <a:pt x="718" y="129"/>
                    <a:pt x="715" y="135"/>
                  </a:cubicBezTo>
                  <a:cubicBezTo>
                    <a:pt x="712" y="146"/>
                    <a:pt x="708" y="158"/>
                    <a:pt x="705" y="169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701" y="180"/>
                    <a:pt x="706" y="184"/>
                    <a:pt x="702" y="186"/>
                  </a:cubicBezTo>
                  <a:cubicBezTo>
                    <a:pt x="700" y="192"/>
                    <a:pt x="700" y="198"/>
                    <a:pt x="695" y="203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90" y="214"/>
                    <a:pt x="696" y="219"/>
                    <a:pt x="693" y="221"/>
                  </a:cubicBezTo>
                  <a:cubicBezTo>
                    <a:pt x="691" y="228"/>
                    <a:pt x="690" y="234"/>
                    <a:pt x="690" y="241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85" y="263"/>
                    <a:pt x="676" y="265"/>
                    <a:pt x="681" y="269"/>
                  </a:cubicBezTo>
                  <a:cubicBezTo>
                    <a:pt x="678" y="272"/>
                    <a:pt x="679" y="276"/>
                    <a:pt x="673" y="278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73" y="267"/>
                    <a:pt x="678" y="265"/>
                    <a:pt x="676" y="261"/>
                  </a:cubicBezTo>
                  <a:cubicBezTo>
                    <a:pt x="680" y="256"/>
                    <a:pt x="678" y="250"/>
                    <a:pt x="681" y="245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83" y="222"/>
                    <a:pt x="687" y="217"/>
                    <a:pt x="685" y="210"/>
                  </a:cubicBezTo>
                  <a:cubicBezTo>
                    <a:pt x="686" y="205"/>
                    <a:pt x="692" y="200"/>
                    <a:pt x="688" y="193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693" y="165"/>
                    <a:pt x="698" y="154"/>
                    <a:pt x="698" y="142"/>
                  </a:cubicBezTo>
                  <a:cubicBezTo>
                    <a:pt x="703" y="137"/>
                    <a:pt x="701" y="130"/>
                    <a:pt x="705" y="125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11" y="101"/>
                    <a:pt x="713" y="95"/>
                    <a:pt x="713" y="89"/>
                  </a:cubicBezTo>
                  <a:cubicBezTo>
                    <a:pt x="718" y="83"/>
                    <a:pt x="714" y="76"/>
                    <a:pt x="722" y="71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33" y="47"/>
                    <a:pt x="735" y="41"/>
                    <a:pt x="741" y="35"/>
                  </a:cubicBezTo>
                  <a:cubicBezTo>
                    <a:pt x="742" y="29"/>
                    <a:pt x="746" y="24"/>
                    <a:pt x="753" y="19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61" y="7"/>
                    <a:pt x="770" y="5"/>
                    <a:pt x="768" y="1"/>
                  </a:cubicBezTo>
                  <a:cubicBezTo>
                    <a:pt x="765" y="0"/>
                    <a:pt x="754" y="6"/>
                    <a:pt x="755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47" y="19"/>
                    <a:pt x="743" y="20"/>
                    <a:pt x="744" y="23"/>
                  </a:cubicBezTo>
                  <a:cubicBezTo>
                    <a:pt x="736" y="31"/>
                    <a:pt x="731" y="40"/>
                    <a:pt x="726" y="48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715" y="56"/>
                    <a:pt x="709" y="59"/>
                    <a:pt x="707" y="64"/>
                  </a:cubicBezTo>
                  <a:cubicBezTo>
                    <a:pt x="703" y="68"/>
                    <a:pt x="703" y="73"/>
                    <a:pt x="700" y="77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80" y="112"/>
                    <a:pt x="680" y="121"/>
                    <a:pt x="674" y="130"/>
                  </a:cubicBezTo>
                  <a:cubicBezTo>
                    <a:pt x="672" y="134"/>
                    <a:pt x="671" y="139"/>
                    <a:pt x="669" y="14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70" y="149"/>
                    <a:pt x="667" y="149"/>
                    <a:pt x="666" y="150"/>
                  </a:cubicBezTo>
                  <a:cubicBezTo>
                    <a:pt x="666" y="152"/>
                    <a:pt x="667" y="155"/>
                    <a:pt x="667" y="157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61" y="190"/>
                    <a:pt x="655" y="193"/>
                    <a:pt x="657" y="199"/>
                  </a:cubicBezTo>
                  <a:cubicBezTo>
                    <a:pt x="654" y="203"/>
                    <a:pt x="656" y="208"/>
                    <a:pt x="655" y="212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59" y="232"/>
                    <a:pt x="649" y="235"/>
                    <a:pt x="653" y="241"/>
                  </a:cubicBezTo>
                  <a:cubicBezTo>
                    <a:pt x="653" y="245"/>
                    <a:pt x="647" y="249"/>
                    <a:pt x="651" y="255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43" y="282"/>
                    <a:pt x="645" y="295"/>
                    <a:pt x="640" y="307"/>
                  </a:cubicBezTo>
                  <a:cubicBezTo>
                    <a:pt x="636" y="309"/>
                    <a:pt x="637" y="311"/>
                    <a:pt x="634" y="313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27" y="312"/>
                    <a:pt x="632" y="303"/>
                    <a:pt x="630" y="294"/>
                  </a:cubicBezTo>
                  <a:cubicBezTo>
                    <a:pt x="632" y="292"/>
                    <a:pt x="631" y="289"/>
                    <a:pt x="633" y="287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0" y="275"/>
                    <a:pt x="637" y="271"/>
                    <a:pt x="635" y="266"/>
                  </a:cubicBezTo>
                  <a:cubicBezTo>
                    <a:pt x="636" y="262"/>
                    <a:pt x="633" y="256"/>
                    <a:pt x="637" y="252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7" y="236"/>
                    <a:pt x="638" y="233"/>
                    <a:pt x="639" y="231"/>
                  </a:cubicBezTo>
                  <a:cubicBezTo>
                    <a:pt x="642" y="229"/>
                    <a:pt x="637" y="226"/>
                    <a:pt x="642" y="225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0" y="215"/>
                    <a:pt x="642" y="213"/>
                    <a:pt x="641" y="210"/>
                  </a:cubicBezTo>
                  <a:cubicBezTo>
                    <a:pt x="644" y="202"/>
                    <a:pt x="648" y="193"/>
                    <a:pt x="647" y="184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57" y="148"/>
                    <a:pt x="660" y="139"/>
                    <a:pt x="664" y="130"/>
                  </a:cubicBezTo>
                  <a:cubicBezTo>
                    <a:pt x="665" y="125"/>
                    <a:pt x="667" y="121"/>
                    <a:pt x="669" y="116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76" y="94"/>
                    <a:pt x="683" y="85"/>
                    <a:pt x="684" y="76"/>
                  </a:cubicBezTo>
                  <a:cubicBezTo>
                    <a:pt x="689" y="74"/>
                    <a:pt x="686" y="70"/>
                    <a:pt x="691" y="68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78" y="69"/>
                    <a:pt x="679" y="82"/>
                    <a:pt x="670" y="94"/>
                  </a:cubicBezTo>
                  <a:cubicBezTo>
                    <a:pt x="669" y="100"/>
                    <a:pt x="666" y="105"/>
                    <a:pt x="663" y="111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56" y="136"/>
                    <a:pt x="648" y="141"/>
                    <a:pt x="650" y="147"/>
                  </a:cubicBezTo>
                  <a:cubicBezTo>
                    <a:pt x="646" y="150"/>
                    <a:pt x="647" y="154"/>
                    <a:pt x="647" y="157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40" y="172"/>
                    <a:pt x="638" y="179"/>
                    <a:pt x="638" y="185"/>
                  </a:cubicBezTo>
                  <a:cubicBezTo>
                    <a:pt x="635" y="188"/>
                    <a:pt x="638" y="192"/>
                    <a:pt x="635" y="195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6" y="208"/>
                    <a:pt x="631" y="210"/>
                    <a:pt x="633" y="213"/>
                  </a:cubicBezTo>
                  <a:cubicBezTo>
                    <a:pt x="631" y="216"/>
                    <a:pt x="632" y="220"/>
                    <a:pt x="631" y="223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32" y="236"/>
                    <a:pt x="623" y="238"/>
                    <a:pt x="627" y="242"/>
                  </a:cubicBezTo>
                  <a:cubicBezTo>
                    <a:pt x="629" y="255"/>
                    <a:pt x="625" y="268"/>
                    <a:pt x="623" y="280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1" y="302"/>
                    <a:pt x="622" y="305"/>
                    <a:pt x="621" y="308"/>
                  </a:cubicBezTo>
                  <a:cubicBezTo>
                    <a:pt x="619" y="309"/>
                    <a:pt x="622" y="311"/>
                    <a:pt x="622" y="313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21"/>
                    <a:pt x="620" y="325"/>
                    <a:pt x="618" y="328"/>
                  </a:cubicBezTo>
                  <a:cubicBezTo>
                    <a:pt x="615" y="331"/>
                    <a:pt x="618" y="334"/>
                    <a:pt x="615" y="337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07" y="349"/>
                    <a:pt x="615" y="354"/>
                    <a:pt x="609" y="356"/>
                  </a:cubicBezTo>
                  <a:cubicBezTo>
                    <a:pt x="605" y="351"/>
                    <a:pt x="611" y="347"/>
                    <a:pt x="611" y="342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0" y="321"/>
                    <a:pt x="618" y="317"/>
                    <a:pt x="613" y="311"/>
                  </a:cubicBezTo>
                  <a:cubicBezTo>
                    <a:pt x="615" y="306"/>
                    <a:pt x="616" y="300"/>
                    <a:pt x="617" y="296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8" y="278"/>
                    <a:pt x="616" y="276"/>
                    <a:pt x="618" y="274"/>
                  </a:cubicBezTo>
                  <a:cubicBezTo>
                    <a:pt x="621" y="271"/>
                    <a:pt x="615" y="267"/>
                    <a:pt x="619" y="265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0" y="244"/>
                    <a:pt x="620" y="239"/>
                    <a:pt x="622" y="234"/>
                  </a:cubicBezTo>
                  <a:cubicBezTo>
                    <a:pt x="622" y="224"/>
                    <a:pt x="620" y="213"/>
                    <a:pt x="626" y="204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27" y="194"/>
                    <a:pt x="627" y="191"/>
                    <a:pt x="628" y="188"/>
                  </a:cubicBezTo>
                  <a:cubicBezTo>
                    <a:pt x="630" y="183"/>
                    <a:pt x="631" y="178"/>
                    <a:pt x="631" y="173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34" y="163"/>
                    <a:pt x="635" y="161"/>
                    <a:pt x="635" y="158"/>
                  </a:cubicBezTo>
                  <a:cubicBezTo>
                    <a:pt x="640" y="153"/>
                    <a:pt x="639" y="148"/>
                    <a:pt x="639" y="143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41" y="133"/>
                    <a:pt x="648" y="131"/>
                    <a:pt x="646" y="128"/>
                  </a:cubicBezTo>
                  <a:cubicBezTo>
                    <a:pt x="649" y="123"/>
                    <a:pt x="649" y="118"/>
                    <a:pt x="652" y="114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61" y="94"/>
                    <a:pt x="673" y="90"/>
                    <a:pt x="670" y="84"/>
                  </a:cubicBezTo>
                  <a:cubicBezTo>
                    <a:pt x="660" y="86"/>
                    <a:pt x="657" y="98"/>
                    <a:pt x="651" y="105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36" y="140"/>
                    <a:pt x="630" y="150"/>
                    <a:pt x="628" y="161"/>
                  </a:cubicBezTo>
                  <a:cubicBezTo>
                    <a:pt x="627" y="172"/>
                    <a:pt x="620" y="182"/>
                    <a:pt x="618" y="192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8" y="211"/>
                    <a:pt x="611" y="212"/>
                    <a:pt x="613" y="216"/>
                  </a:cubicBezTo>
                  <a:cubicBezTo>
                    <a:pt x="609" y="218"/>
                    <a:pt x="615" y="222"/>
                    <a:pt x="612" y="224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09" y="234"/>
                    <a:pt x="615" y="237"/>
                    <a:pt x="611" y="240"/>
                  </a:cubicBezTo>
                  <a:cubicBezTo>
                    <a:pt x="610" y="242"/>
                    <a:pt x="614" y="246"/>
                    <a:pt x="609" y="248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9" y="259"/>
                    <a:pt x="609" y="261"/>
                    <a:pt x="608" y="263"/>
                  </a:cubicBezTo>
                  <a:cubicBezTo>
                    <a:pt x="605" y="266"/>
                    <a:pt x="611" y="270"/>
                    <a:pt x="607" y="272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607" y="300"/>
                    <a:pt x="607" y="311"/>
                    <a:pt x="603" y="321"/>
                  </a:cubicBezTo>
                  <a:cubicBezTo>
                    <a:pt x="608" y="333"/>
                    <a:pt x="598" y="342"/>
                    <a:pt x="599" y="353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8" y="370"/>
                    <a:pt x="590" y="356"/>
                    <a:pt x="594" y="342"/>
                  </a:cubicBezTo>
                  <a:cubicBezTo>
                    <a:pt x="592" y="338"/>
                    <a:pt x="591" y="334"/>
                    <a:pt x="593" y="331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1" y="311"/>
                    <a:pt x="593" y="303"/>
                    <a:pt x="592" y="295"/>
                  </a:cubicBezTo>
                  <a:cubicBezTo>
                    <a:pt x="591" y="279"/>
                    <a:pt x="593" y="263"/>
                    <a:pt x="591" y="246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6" y="235"/>
                    <a:pt x="595" y="233"/>
                    <a:pt x="595" y="231"/>
                  </a:cubicBezTo>
                  <a:cubicBezTo>
                    <a:pt x="593" y="229"/>
                    <a:pt x="597" y="228"/>
                    <a:pt x="596" y="226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598" y="212"/>
                    <a:pt x="598" y="209"/>
                    <a:pt x="598" y="205"/>
                  </a:cubicBezTo>
                  <a:cubicBezTo>
                    <a:pt x="603" y="198"/>
                    <a:pt x="601" y="191"/>
                    <a:pt x="605" y="184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13" y="156"/>
                    <a:pt x="622" y="150"/>
                    <a:pt x="622" y="143"/>
                  </a:cubicBezTo>
                  <a:cubicBezTo>
                    <a:pt x="625" y="136"/>
                    <a:pt x="630" y="129"/>
                    <a:pt x="631" y="122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619" y="139"/>
                    <a:pt x="615" y="144"/>
                    <a:pt x="611" y="148"/>
                  </a:cubicBezTo>
                  <a:cubicBezTo>
                    <a:pt x="611" y="159"/>
                    <a:pt x="602" y="169"/>
                    <a:pt x="599" y="179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92" y="201"/>
                    <a:pt x="591" y="206"/>
                    <a:pt x="588" y="212"/>
                  </a:cubicBezTo>
                  <a:cubicBezTo>
                    <a:pt x="590" y="216"/>
                    <a:pt x="585" y="219"/>
                    <a:pt x="589" y="223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7" y="240"/>
                    <a:pt x="584" y="244"/>
                    <a:pt x="582" y="248"/>
                  </a:cubicBezTo>
                  <a:cubicBezTo>
                    <a:pt x="586" y="253"/>
                    <a:pt x="583" y="256"/>
                    <a:pt x="582" y="261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4" y="292"/>
                    <a:pt x="580" y="299"/>
                    <a:pt x="584" y="308"/>
                  </a:cubicBezTo>
                  <a:cubicBezTo>
                    <a:pt x="582" y="315"/>
                    <a:pt x="583" y="323"/>
                    <a:pt x="583" y="331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83" y="346"/>
                    <a:pt x="580" y="350"/>
                    <a:pt x="583" y="355"/>
                  </a:cubicBezTo>
                  <a:cubicBezTo>
                    <a:pt x="579" y="361"/>
                    <a:pt x="581" y="368"/>
                    <a:pt x="578" y="374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7" y="388"/>
                    <a:pt x="577" y="391"/>
                    <a:pt x="573" y="395"/>
                  </a:cubicBezTo>
                  <a:cubicBezTo>
                    <a:pt x="573" y="387"/>
                    <a:pt x="573" y="379"/>
                    <a:pt x="576" y="372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77" y="357"/>
                    <a:pt x="574" y="352"/>
                    <a:pt x="576" y="348"/>
                  </a:cubicBezTo>
                  <a:cubicBezTo>
                    <a:pt x="577" y="340"/>
                    <a:pt x="574" y="332"/>
                    <a:pt x="576" y="324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1" y="290"/>
                    <a:pt x="577" y="283"/>
                    <a:pt x="571" y="273"/>
                  </a:cubicBezTo>
                  <a:cubicBezTo>
                    <a:pt x="574" y="258"/>
                    <a:pt x="572" y="243"/>
                    <a:pt x="573" y="228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75" y="201"/>
                    <a:pt x="572" y="197"/>
                    <a:pt x="575" y="194"/>
                  </a:cubicBezTo>
                  <a:cubicBezTo>
                    <a:pt x="575" y="190"/>
                    <a:pt x="576" y="186"/>
                    <a:pt x="574" y="182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80" y="156"/>
                    <a:pt x="586" y="150"/>
                    <a:pt x="585" y="143"/>
                  </a:cubicBezTo>
                  <a:cubicBezTo>
                    <a:pt x="585" y="136"/>
                    <a:pt x="591" y="130"/>
                    <a:pt x="591" y="124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89" y="113"/>
                    <a:pt x="587" y="123"/>
                    <a:pt x="581" y="133"/>
                  </a:cubicBezTo>
                  <a:cubicBezTo>
                    <a:pt x="582" y="139"/>
                    <a:pt x="578" y="143"/>
                    <a:pt x="577" y="148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72" y="159"/>
                    <a:pt x="577" y="163"/>
                    <a:pt x="571" y="165"/>
                  </a:cubicBezTo>
                  <a:cubicBezTo>
                    <a:pt x="568" y="187"/>
                    <a:pt x="563" y="208"/>
                    <a:pt x="565" y="231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3" y="268"/>
                    <a:pt x="561" y="273"/>
                    <a:pt x="566" y="279"/>
                  </a:cubicBezTo>
                  <a:cubicBezTo>
                    <a:pt x="565" y="285"/>
                    <a:pt x="564" y="291"/>
                    <a:pt x="566" y="296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3" y="315"/>
                    <a:pt x="569" y="318"/>
                    <a:pt x="566" y="321"/>
                  </a:cubicBezTo>
                  <a:cubicBezTo>
                    <a:pt x="564" y="323"/>
                    <a:pt x="564" y="326"/>
                    <a:pt x="568" y="330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65" y="376"/>
                    <a:pt x="562" y="389"/>
                    <a:pt x="563" y="402"/>
                  </a:cubicBezTo>
                  <a:cubicBezTo>
                    <a:pt x="557" y="409"/>
                    <a:pt x="559" y="418"/>
                    <a:pt x="553" y="426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1" y="414"/>
                    <a:pt x="560" y="412"/>
                    <a:pt x="555" y="407"/>
                  </a:cubicBezTo>
                  <a:cubicBezTo>
                    <a:pt x="561" y="405"/>
                    <a:pt x="553" y="401"/>
                    <a:pt x="558" y="398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0" y="375"/>
                    <a:pt x="561" y="362"/>
                    <a:pt x="564" y="349"/>
                  </a:cubicBezTo>
                  <a:cubicBezTo>
                    <a:pt x="561" y="344"/>
                    <a:pt x="563" y="340"/>
                    <a:pt x="562" y="336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65" y="327"/>
                    <a:pt x="560" y="324"/>
                    <a:pt x="562" y="322"/>
                  </a:cubicBezTo>
                  <a:cubicBezTo>
                    <a:pt x="561" y="312"/>
                    <a:pt x="559" y="302"/>
                    <a:pt x="561" y="293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3" y="234"/>
                    <a:pt x="552" y="232"/>
                    <a:pt x="555" y="231"/>
                  </a:cubicBezTo>
                  <a:cubicBezTo>
                    <a:pt x="553" y="228"/>
                    <a:pt x="552" y="225"/>
                    <a:pt x="552" y="223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3" y="206"/>
                    <a:pt x="556" y="205"/>
                    <a:pt x="557" y="202"/>
                  </a:cubicBezTo>
                  <a:cubicBezTo>
                    <a:pt x="555" y="200"/>
                    <a:pt x="555" y="197"/>
                    <a:pt x="556" y="195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56" y="186"/>
                    <a:pt x="559" y="184"/>
                    <a:pt x="559" y="181"/>
                  </a:cubicBezTo>
                  <a:cubicBezTo>
                    <a:pt x="563" y="172"/>
                    <a:pt x="566" y="163"/>
                    <a:pt x="566" y="154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66" y="131"/>
                    <a:pt x="566" y="138"/>
                    <a:pt x="566" y="144"/>
                  </a:cubicBezTo>
                  <a:cubicBezTo>
                    <a:pt x="561" y="149"/>
                    <a:pt x="559" y="155"/>
                    <a:pt x="559" y="161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55" y="182"/>
                    <a:pt x="549" y="184"/>
                    <a:pt x="551" y="187"/>
                  </a:cubicBezTo>
                  <a:cubicBezTo>
                    <a:pt x="553" y="191"/>
                    <a:pt x="549" y="193"/>
                    <a:pt x="548" y="197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2" y="222"/>
                    <a:pt x="546" y="227"/>
                    <a:pt x="545" y="230"/>
                  </a:cubicBezTo>
                  <a:cubicBezTo>
                    <a:pt x="547" y="235"/>
                    <a:pt x="542" y="237"/>
                    <a:pt x="546" y="242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0" y="273"/>
                    <a:pt x="548" y="280"/>
                    <a:pt x="553" y="289"/>
                  </a:cubicBezTo>
                  <a:cubicBezTo>
                    <a:pt x="548" y="291"/>
                    <a:pt x="556" y="296"/>
                    <a:pt x="550" y="298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5" y="318"/>
                    <a:pt x="550" y="325"/>
                    <a:pt x="554" y="335"/>
                  </a:cubicBezTo>
                  <a:cubicBezTo>
                    <a:pt x="556" y="339"/>
                    <a:pt x="554" y="343"/>
                    <a:pt x="553" y="347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5" y="357"/>
                    <a:pt x="553" y="359"/>
                    <a:pt x="554" y="362"/>
                  </a:cubicBezTo>
                  <a:cubicBezTo>
                    <a:pt x="551" y="370"/>
                    <a:pt x="549" y="378"/>
                    <a:pt x="550" y="387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6" y="404"/>
                    <a:pt x="548" y="409"/>
                    <a:pt x="547" y="413"/>
                  </a:cubicBezTo>
                  <a:cubicBezTo>
                    <a:pt x="545" y="415"/>
                    <a:pt x="546" y="418"/>
                    <a:pt x="544" y="420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41" y="430"/>
                    <a:pt x="542" y="433"/>
                    <a:pt x="541" y="435"/>
                  </a:cubicBezTo>
                  <a:cubicBezTo>
                    <a:pt x="539" y="438"/>
                    <a:pt x="543" y="441"/>
                    <a:pt x="536" y="443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9" y="414"/>
                    <a:pt x="539" y="407"/>
                    <a:pt x="542" y="400"/>
                  </a:cubicBezTo>
                  <a:cubicBezTo>
                    <a:pt x="539" y="396"/>
                    <a:pt x="541" y="393"/>
                    <a:pt x="542" y="390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40" y="373"/>
                    <a:pt x="540" y="366"/>
                    <a:pt x="543" y="360"/>
                  </a:cubicBezTo>
                  <a:cubicBezTo>
                    <a:pt x="540" y="355"/>
                    <a:pt x="539" y="351"/>
                    <a:pt x="541" y="347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9" y="329"/>
                    <a:pt x="539" y="325"/>
                    <a:pt x="536" y="320"/>
                  </a:cubicBezTo>
                  <a:cubicBezTo>
                    <a:pt x="537" y="316"/>
                    <a:pt x="537" y="311"/>
                    <a:pt x="533" y="305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9" y="270"/>
                    <a:pt x="531" y="261"/>
                    <a:pt x="529" y="252"/>
                  </a:cubicBezTo>
                  <a:cubicBezTo>
                    <a:pt x="531" y="248"/>
                    <a:pt x="529" y="243"/>
                    <a:pt x="529" y="239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0" y="231"/>
                    <a:pt x="529" y="229"/>
                    <a:pt x="530" y="226"/>
                  </a:cubicBezTo>
                  <a:cubicBezTo>
                    <a:pt x="531" y="218"/>
                    <a:pt x="529" y="208"/>
                    <a:pt x="533" y="200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5" y="185"/>
                    <a:pt x="535" y="183"/>
                    <a:pt x="533" y="180"/>
                  </a:cubicBezTo>
                  <a:cubicBezTo>
                    <a:pt x="536" y="178"/>
                    <a:pt x="536" y="176"/>
                    <a:pt x="536" y="173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8" y="158"/>
                    <a:pt x="540" y="156"/>
                    <a:pt x="539" y="154"/>
                  </a:cubicBezTo>
                  <a:cubicBezTo>
                    <a:pt x="541" y="152"/>
                    <a:pt x="538" y="148"/>
                    <a:pt x="535" y="152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35" y="169"/>
                    <a:pt x="527" y="172"/>
                    <a:pt x="531" y="177"/>
                  </a:cubicBezTo>
                  <a:cubicBezTo>
                    <a:pt x="529" y="178"/>
                    <a:pt x="527" y="180"/>
                    <a:pt x="530" y="182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9" y="194"/>
                    <a:pt x="526" y="197"/>
                    <a:pt x="524" y="201"/>
                  </a:cubicBezTo>
                  <a:cubicBezTo>
                    <a:pt x="527" y="210"/>
                    <a:pt x="522" y="218"/>
                    <a:pt x="523" y="227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4" y="235"/>
                    <a:pt x="519" y="237"/>
                    <a:pt x="522" y="240"/>
                  </a:cubicBezTo>
                  <a:cubicBezTo>
                    <a:pt x="519" y="244"/>
                    <a:pt x="524" y="249"/>
                    <a:pt x="520" y="253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4" y="262"/>
                    <a:pt x="519" y="264"/>
                    <a:pt x="522" y="267"/>
                  </a:cubicBezTo>
                  <a:cubicBezTo>
                    <a:pt x="519" y="270"/>
                    <a:pt x="525" y="276"/>
                    <a:pt x="521" y="27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25" y="298"/>
                    <a:pt x="524" y="302"/>
                    <a:pt x="527" y="307"/>
                  </a:cubicBezTo>
                  <a:cubicBezTo>
                    <a:pt x="524" y="315"/>
                    <a:pt x="533" y="325"/>
                    <a:pt x="528" y="33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3" y="364"/>
                    <a:pt x="531" y="367"/>
                    <a:pt x="534" y="371"/>
                  </a:cubicBezTo>
                  <a:cubicBezTo>
                    <a:pt x="532" y="373"/>
                    <a:pt x="530" y="374"/>
                    <a:pt x="533" y="377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389"/>
                    <a:pt x="534" y="397"/>
                    <a:pt x="530" y="403"/>
                  </a:cubicBezTo>
                  <a:cubicBezTo>
                    <a:pt x="535" y="408"/>
                    <a:pt x="526" y="409"/>
                    <a:pt x="530" y="413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9" y="428"/>
                    <a:pt x="528" y="432"/>
                    <a:pt x="526" y="436"/>
                  </a:cubicBezTo>
                  <a:cubicBezTo>
                    <a:pt x="527" y="438"/>
                    <a:pt x="526" y="439"/>
                    <a:pt x="525" y="441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5" y="438"/>
                    <a:pt x="519" y="432"/>
                    <a:pt x="522" y="426"/>
                  </a:cubicBezTo>
                  <a:cubicBezTo>
                    <a:pt x="520" y="420"/>
                    <a:pt x="521" y="414"/>
                    <a:pt x="521" y="408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69"/>
                    <a:pt x="517" y="366"/>
                    <a:pt x="518" y="363"/>
                  </a:cubicBezTo>
                  <a:cubicBezTo>
                    <a:pt x="521" y="361"/>
                    <a:pt x="515" y="357"/>
                    <a:pt x="517" y="354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12" y="329"/>
                    <a:pt x="513" y="323"/>
                    <a:pt x="511" y="316"/>
                  </a:cubicBezTo>
                  <a:cubicBezTo>
                    <a:pt x="510" y="310"/>
                    <a:pt x="510" y="304"/>
                    <a:pt x="510" y="297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5" y="273"/>
                    <a:pt x="509" y="268"/>
                    <a:pt x="506" y="261"/>
                  </a:cubicBezTo>
                  <a:cubicBezTo>
                    <a:pt x="507" y="249"/>
                    <a:pt x="507" y="237"/>
                    <a:pt x="507" y="226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207"/>
                    <a:pt x="507" y="203"/>
                    <a:pt x="511" y="201"/>
                  </a:cubicBezTo>
                  <a:cubicBezTo>
                    <a:pt x="509" y="197"/>
                    <a:pt x="513" y="194"/>
                    <a:pt x="512" y="191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1" y="169"/>
                    <a:pt x="517" y="167"/>
                    <a:pt x="514" y="164"/>
                  </a:cubicBezTo>
                  <a:cubicBezTo>
                    <a:pt x="516" y="163"/>
                    <a:pt x="518" y="155"/>
                    <a:pt x="514" y="157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9" y="166"/>
                    <a:pt x="513" y="169"/>
                    <a:pt x="509" y="170"/>
                  </a:cubicBezTo>
                  <a:cubicBezTo>
                    <a:pt x="511" y="176"/>
                    <a:pt x="507" y="180"/>
                    <a:pt x="508" y="186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2" y="203"/>
                    <a:pt x="505" y="206"/>
                    <a:pt x="504" y="208"/>
                  </a:cubicBezTo>
                  <a:cubicBezTo>
                    <a:pt x="503" y="211"/>
                    <a:pt x="502" y="213"/>
                    <a:pt x="503" y="216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9" y="232"/>
                    <a:pt x="502" y="235"/>
                    <a:pt x="501" y="238"/>
                  </a:cubicBezTo>
                  <a:cubicBezTo>
                    <a:pt x="499" y="240"/>
                    <a:pt x="499" y="243"/>
                    <a:pt x="500" y="246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500" y="255"/>
                    <a:pt x="497" y="259"/>
                    <a:pt x="499" y="261"/>
                  </a:cubicBezTo>
                  <a:cubicBezTo>
                    <a:pt x="501" y="264"/>
                    <a:pt x="499" y="266"/>
                    <a:pt x="499" y="269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501" y="282"/>
                    <a:pt x="499" y="287"/>
                    <a:pt x="501" y="292"/>
                  </a:cubicBezTo>
                  <a:cubicBezTo>
                    <a:pt x="499" y="296"/>
                    <a:pt x="502" y="301"/>
                    <a:pt x="501" y="306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7" y="288"/>
                    <a:pt x="498" y="285"/>
                    <a:pt x="498" y="284"/>
                  </a:cubicBezTo>
                  <a:cubicBezTo>
                    <a:pt x="497" y="280"/>
                    <a:pt x="495" y="276"/>
                    <a:pt x="494" y="272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5" y="264"/>
                    <a:pt x="492" y="263"/>
                    <a:pt x="493" y="260"/>
                  </a:cubicBezTo>
                  <a:cubicBezTo>
                    <a:pt x="493" y="246"/>
                    <a:pt x="492" y="231"/>
                    <a:pt x="493" y="21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495" y="165"/>
                    <a:pt x="502" y="158"/>
                    <a:pt x="502" y="151"/>
                  </a:cubicBezTo>
                  <a:cubicBezTo>
                    <a:pt x="502" y="147"/>
                    <a:pt x="502" y="143"/>
                    <a:pt x="504" y="140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7" y="136"/>
                    <a:pt x="496" y="146"/>
                    <a:pt x="496" y="155"/>
                  </a:cubicBezTo>
                  <a:cubicBezTo>
                    <a:pt x="492" y="160"/>
                    <a:pt x="493" y="164"/>
                    <a:pt x="491" y="169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6" y="192"/>
                    <a:pt x="488" y="202"/>
                    <a:pt x="484" y="211"/>
                  </a:cubicBezTo>
                  <a:cubicBezTo>
                    <a:pt x="486" y="213"/>
                    <a:pt x="486" y="216"/>
                    <a:pt x="484" y="218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5" y="230"/>
                    <a:pt x="484" y="234"/>
                    <a:pt x="482" y="239"/>
                  </a:cubicBezTo>
                  <a:cubicBezTo>
                    <a:pt x="483" y="244"/>
                    <a:pt x="484" y="249"/>
                    <a:pt x="483" y="253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3" y="263"/>
                    <a:pt x="483" y="265"/>
                    <a:pt x="486" y="268"/>
                  </a:cubicBezTo>
                  <a:cubicBezTo>
                    <a:pt x="487" y="270"/>
                    <a:pt x="487" y="273"/>
                    <a:pt x="486" y="275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88" y="287"/>
                    <a:pt x="487" y="292"/>
                    <a:pt x="490" y="297"/>
                  </a:cubicBezTo>
                  <a:cubicBezTo>
                    <a:pt x="488" y="306"/>
                    <a:pt x="496" y="317"/>
                    <a:pt x="494" y="326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498" y="367"/>
                    <a:pt x="506" y="378"/>
                    <a:pt x="501" y="387"/>
                  </a:cubicBezTo>
                  <a:cubicBezTo>
                    <a:pt x="503" y="392"/>
                    <a:pt x="503" y="397"/>
                    <a:pt x="502" y="402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6" y="423"/>
                    <a:pt x="506" y="428"/>
                    <a:pt x="504" y="432"/>
                  </a:cubicBezTo>
                  <a:cubicBezTo>
                    <a:pt x="505" y="437"/>
                    <a:pt x="505" y="443"/>
                    <a:pt x="503" y="44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503" y="457"/>
                    <a:pt x="502" y="460"/>
                    <a:pt x="502" y="463"/>
                  </a:cubicBezTo>
                  <a:cubicBezTo>
                    <a:pt x="503" y="466"/>
                    <a:pt x="501" y="468"/>
                    <a:pt x="502" y="470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9" y="468"/>
                    <a:pt x="500" y="461"/>
                    <a:pt x="500" y="454"/>
                  </a:cubicBezTo>
                  <a:cubicBezTo>
                    <a:pt x="495" y="446"/>
                    <a:pt x="495" y="438"/>
                    <a:pt x="496" y="431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94" y="415"/>
                    <a:pt x="489" y="411"/>
                    <a:pt x="491" y="407"/>
                  </a:cubicBezTo>
                  <a:cubicBezTo>
                    <a:pt x="491" y="400"/>
                    <a:pt x="488" y="391"/>
                    <a:pt x="486" y="383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4" y="350"/>
                    <a:pt x="480" y="344"/>
                    <a:pt x="474" y="336"/>
                  </a:cubicBezTo>
                  <a:cubicBezTo>
                    <a:pt x="477" y="333"/>
                    <a:pt x="471" y="329"/>
                    <a:pt x="474" y="326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68" y="299"/>
                    <a:pt x="467" y="284"/>
                    <a:pt x="462" y="268"/>
                  </a:cubicBezTo>
                  <a:cubicBezTo>
                    <a:pt x="465" y="254"/>
                    <a:pt x="458" y="239"/>
                    <a:pt x="463" y="226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64" y="201"/>
                    <a:pt x="465" y="197"/>
                    <a:pt x="464" y="193"/>
                  </a:cubicBezTo>
                  <a:cubicBezTo>
                    <a:pt x="466" y="191"/>
                    <a:pt x="468" y="181"/>
                    <a:pt x="462" y="187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16"/>
                    <a:pt x="457" y="218"/>
                    <a:pt x="454" y="220"/>
                  </a:cubicBezTo>
                  <a:cubicBezTo>
                    <a:pt x="455" y="222"/>
                    <a:pt x="455" y="225"/>
                    <a:pt x="454" y="227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2" y="246"/>
                    <a:pt x="456" y="251"/>
                    <a:pt x="455" y="256"/>
                  </a:cubicBezTo>
                  <a:cubicBezTo>
                    <a:pt x="452" y="260"/>
                    <a:pt x="456" y="265"/>
                    <a:pt x="456" y="270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0" y="290"/>
                    <a:pt x="456" y="294"/>
                    <a:pt x="463" y="300"/>
                  </a:cubicBezTo>
                  <a:cubicBezTo>
                    <a:pt x="456" y="303"/>
                    <a:pt x="463" y="308"/>
                    <a:pt x="462" y="313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66" y="332"/>
                    <a:pt x="467" y="336"/>
                    <a:pt x="467" y="341"/>
                  </a:cubicBezTo>
                  <a:cubicBezTo>
                    <a:pt x="466" y="345"/>
                    <a:pt x="472" y="351"/>
                    <a:pt x="468" y="355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2" y="378"/>
                    <a:pt x="478" y="376"/>
                    <a:pt x="477" y="381"/>
                  </a:cubicBezTo>
                  <a:cubicBezTo>
                    <a:pt x="476" y="384"/>
                    <a:pt x="479" y="388"/>
                    <a:pt x="479" y="391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78" y="403"/>
                    <a:pt x="485" y="407"/>
                    <a:pt x="480" y="410"/>
                  </a:cubicBezTo>
                  <a:cubicBezTo>
                    <a:pt x="488" y="418"/>
                    <a:pt x="483" y="423"/>
                    <a:pt x="486" y="431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90" y="456"/>
                    <a:pt x="490" y="463"/>
                    <a:pt x="489" y="470"/>
                  </a:cubicBezTo>
                  <a:cubicBezTo>
                    <a:pt x="492" y="473"/>
                    <a:pt x="486" y="475"/>
                    <a:pt x="491" y="478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93" y="492"/>
                    <a:pt x="484" y="494"/>
                    <a:pt x="488" y="498"/>
                  </a:cubicBezTo>
                  <a:cubicBezTo>
                    <a:pt x="485" y="501"/>
                    <a:pt x="491" y="505"/>
                    <a:pt x="485" y="507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5" y="490"/>
                    <a:pt x="486" y="486"/>
                    <a:pt x="486" y="482"/>
                  </a:cubicBezTo>
                  <a:cubicBezTo>
                    <a:pt x="484" y="477"/>
                    <a:pt x="487" y="474"/>
                    <a:pt x="484" y="469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82" y="445"/>
                    <a:pt x="481" y="436"/>
                    <a:pt x="478" y="426"/>
                  </a:cubicBezTo>
                  <a:cubicBezTo>
                    <a:pt x="479" y="418"/>
                    <a:pt x="477" y="408"/>
                    <a:pt x="470" y="398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4" y="378"/>
                    <a:pt x="466" y="373"/>
                    <a:pt x="464" y="367"/>
                  </a:cubicBezTo>
                  <a:cubicBezTo>
                    <a:pt x="460" y="361"/>
                    <a:pt x="462" y="356"/>
                    <a:pt x="460" y="351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59" y="343"/>
                    <a:pt x="458" y="340"/>
                    <a:pt x="455" y="337"/>
                  </a:cubicBezTo>
                  <a:cubicBezTo>
                    <a:pt x="457" y="335"/>
                    <a:pt x="454" y="332"/>
                    <a:pt x="455" y="330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53" y="319"/>
                    <a:pt x="452" y="313"/>
                    <a:pt x="451" y="308"/>
                  </a:cubicBezTo>
                  <a:cubicBezTo>
                    <a:pt x="454" y="303"/>
                    <a:pt x="448" y="297"/>
                    <a:pt x="450" y="292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8" y="271"/>
                    <a:pt x="444" y="266"/>
                    <a:pt x="445" y="261"/>
                  </a:cubicBezTo>
                  <a:cubicBezTo>
                    <a:pt x="443" y="256"/>
                    <a:pt x="446" y="251"/>
                    <a:pt x="443" y="245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46" y="228"/>
                    <a:pt x="443" y="225"/>
                    <a:pt x="444" y="223"/>
                  </a:cubicBezTo>
                  <a:cubicBezTo>
                    <a:pt x="445" y="220"/>
                    <a:pt x="446" y="217"/>
                    <a:pt x="445" y="214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47" y="194"/>
                    <a:pt x="451" y="189"/>
                    <a:pt x="450" y="184"/>
                  </a:cubicBezTo>
                  <a:cubicBezTo>
                    <a:pt x="457" y="179"/>
                    <a:pt x="450" y="173"/>
                    <a:pt x="457" y="16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52" y="157"/>
                    <a:pt x="451" y="162"/>
                    <a:pt x="450" y="166"/>
                  </a:cubicBezTo>
                  <a:cubicBezTo>
                    <a:pt x="443" y="171"/>
                    <a:pt x="450" y="177"/>
                    <a:pt x="443" y="181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6" y="215"/>
                    <a:pt x="439" y="220"/>
                    <a:pt x="438" y="224"/>
                  </a:cubicBezTo>
                  <a:cubicBezTo>
                    <a:pt x="439" y="230"/>
                    <a:pt x="435" y="234"/>
                    <a:pt x="437" y="240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0" y="277"/>
                    <a:pt x="435" y="281"/>
                    <a:pt x="440" y="286"/>
                  </a:cubicBezTo>
                  <a:cubicBezTo>
                    <a:pt x="437" y="291"/>
                    <a:pt x="440" y="297"/>
                    <a:pt x="442" y="302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47" y="344"/>
                    <a:pt x="453" y="355"/>
                    <a:pt x="453" y="365"/>
                  </a:cubicBezTo>
                  <a:cubicBezTo>
                    <a:pt x="456" y="371"/>
                    <a:pt x="457" y="376"/>
                    <a:pt x="458" y="382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1" y="412"/>
                    <a:pt x="465" y="424"/>
                    <a:pt x="472" y="438"/>
                  </a:cubicBezTo>
                  <a:cubicBezTo>
                    <a:pt x="470" y="444"/>
                    <a:pt x="476" y="451"/>
                    <a:pt x="473" y="457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9" y="484"/>
                    <a:pt x="473" y="489"/>
                    <a:pt x="477" y="496"/>
                  </a:cubicBezTo>
                  <a:cubicBezTo>
                    <a:pt x="471" y="502"/>
                    <a:pt x="476" y="509"/>
                    <a:pt x="473" y="516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9" y="528"/>
                    <a:pt x="470" y="532"/>
                    <a:pt x="470" y="535"/>
                  </a:cubicBezTo>
                  <a:cubicBezTo>
                    <a:pt x="466" y="538"/>
                    <a:pt x="467" y="541"/>
                    <a:pt x="464" y="544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63" y="550"/>
                    <a:pt x="464" y="553"/>
                    <a:pt x="462" y="551"/>
                  </a:cubicBezTo>
                  <a:cubicBezTo>
                    <a:pt x="461" y="537"/>
                    <a:pt x="462" y="524"/>
                    <a:pt x="463" y="511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60" y="497"/>
                    <a:pt x="459" y="494"/>
                    <a:pt x="460" y="491"/>
                  </a:cubicBezTo>
                  <a:cubicBezTo>
                    <a:pt x="457" y="483"/>
                    <a:pt x="458" y="476"/>
                    <a:pt x="454" y="468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46" y="440"/>
                    <a:pt x="447" y="434"/>
                    <a:pt x="444" y="427"/>
                  </a:cubicBezTo>
                  <a:cubicBezTo>
                    <a:pt x="449" y="424"/>
                    <a:pt x="436" y="419"/>
                    <a:pt x="441" y="416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38" y="399"/>
                    <a:pt x="432" y="391"/>
                    <a:pt x="432" y="383"/>
                  </a:cubicBezTo>
                  <a:cubicBezTo>
                    <a:pt x="426" y="385"/>
                    <a:pt x="434" y="378"/>
                    <a:pt x="429" y="376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3" y="361"/>
                    <a:pt x="425" y="358"/>
                    <a:pt x="424" y="355"/>
                  </a:cubicBezTo>
                  <a:cubicBezTo>
                    <a:pt x="425" y="354"/>
                    <a:pt x="425" y="352"/>
                    <a:pt x="423" y="353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22" y="341"/>
                    <a:pt x="418" y="333"/>
                    <a:pt x="418" y="327"/>
                  </a:cubicBezTo>
                  <a:cubicBezTo>
                    <a:pt x="421" y="324"/>
                    <a:pt x="414" y="319"/>
                    <a:pt x="416" y="316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8" y="299"/>
                    <a:pt x="416" y="292"/>
                    <a:pt x="415" y="285"/>
                  </a:cubicBezTo>
                  <a:cubicBezTo>
                    <a:pt x="415" y="278"/>
                    <a:pt x="417" y="271"/>
                    <a:pt x="414" y="263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5" y="252"/>
                    <a:pt x="415" y="251"/>
                    <a:pt x="414" y="249"/>
                  </a:cubicBezTo>
                  <a:cubicBezTo>
                    <a:pt x="415" y="247"/>
                    <a:pt x="417" y="246"/>
                    <a:pt x="415" y="244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7" y="220"/>
                    <a:pt x="418" y="217"/>
                    <a:pt x="415" y="214"/>
                  </a:cubicBezTo>
                  <a:cubicBezTo>
                    <a:pt x="421" y="211"/>
                    <a:pt x="413" y="207"/>
                    <a:pt x="418" y="204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21" y="193"/>
                    <a:pt x="419" y="184"/>
                    <a:pt x="415" y="187"/>
                  </a:cubicBezTo>
                  <a:cubicBezTo>
                    <a:pt x="418" y="192"/>
                    <a:pt x="411" y="195"/>
                    <a:pt x="413" y="200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10" y="218"/>
                    <a:pt x="411" y="221"/>
                    <a:pt x="409" y="223"/>
                  </a:cubicBezTo>
                  <a:cubicBezTo>
                    <a:pt x="415" y="226"/>
                    <a:pt x="405" y="228"/>
                    <a:pt x="411" y="231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6" y="267"/>
                    <a:pt x="410" y="289"/>
                    <a:pt x="405" y="309"/>
                  </a:cubicBezTo>
                  <a:cubicBezTo>
                    <a:pt x="408" y="314"/>
                    <a:pt x="408" y="318"/>
                    <a:pt x="408" y="322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3" y="340"/>
                    <a:pt x="408" y="344"/>
                    <a:pt x="415" y="349"/>
                  </a:cubicBezTo>
                  <a:cubicBezTo>
                    <a:pt x="412" y="353"/>
                    <a:pt x="415" y="359"/>
                    <a:pt x="418" y="364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20" y="382"/>
                    <a:pt x="425" y="387"/>
                    <a:pt x="423" y="392"/>
                  </a:cubicBezTo>
                  <a:cubicBezTo>
                    <a:pt x="428" y="402"/>
                    <a:pt x="427" y="411"/>
                    <a:pt x="432" y="420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48" y="481"/>
                    <a:pt x="449" y="486"/>
                    <a:pt x="450" y="490"/>
                  </a:cubicBezTo>
                  <a:cubicBezTo>
                    <a:pt x="455" y="496"/>
                    <a:pt x="447" y="499"/>
                    <a:pt x="454" y="505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8" y="522"/>
                    <a:pt x="457" y="528"/>
                    <a:pt x="451" y="532"/>
                  </a:cubicBezTo>
                  <a:cubicBezTo>
                    <a:pt x="449" y="528"/>
                    <a:pt x="453" y="526"/>
                    <a:pt x="448" y="521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6" y="508"/>
                    <a:pt x="448" y="505"/>
                    <a:pt x="448" y="502"/>
                  </a:cubicBezTo>
                  <a:cubicBezTo>
                    <a:pt x="445" y="498"/>
                    <a:pt x="447" y="495"/>
                    <a:pt x="446" y="491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9" y="463"/>
                    <a:pt x="437" y="456"/>
                    <a:pt x="433" y="449"/>
                  </a:cubicBezTo>
                  <a:cubicBezTo>
                    <a:pt x="434" y="446"/>
                    <a:pt x="431" y="442"/>
                    <a:pt x="430" y="439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24" y="421"/>
                    <a:pt x="422" y="414"/>
                    <a:pt x="420" y="407"/>
                  </a:cubicBezTo>
                  <a:cubicBezTo>
                    <a:pt x="423" y="404"/>
                    <a:pt x="415" y="400"/>
                    <a:pt x="417" y="397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9" y="382"/>
                    <a:pt x="413" y="379"/>
                    <a:pt x="412" y="376"/>
                  </a:cubicBezTo>
                  <a:cubicBezTo>
                    <a:pt x="411" y="372"/>
                    <a:pt x="408" y="368"/>
                    <a:pt x="409" y="365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3" y="349"/>
                    <a:pt x="404" y="346"/>
                    <a:pt x="404" y="345"/>
                  </a:cubicBezTo>
                  <a:cubicBezTo>
                    <a:pt x="403" y="341"/>
                    <a:pt x="402" y="337"/>
                    <a:pt x="401" y="334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3" y="332"/>
                    <a:pt x="401" y="331"/>
                    <a:pt x="401" y="330"/>
                  </a:cubicBezTo>
                  <a:cubicBezTo>
                    <a:pt x="400" y="328"/>
                    <a:pt x="402" y="326"/>
                    <a:pt x="402" y="324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8" y="309"/>
                    <a:pt x="398" y="304"/>
                    <a:pt x="398" y="302"/>
                  </a:cubicBezTo>
                  <a:cubicBezTo>
                    <a:pt x="398" y="301"/>
                    <a:pt x="396" y="300"/>
                    <a:pt x="396" y="299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6" y="290"/>
                    <a:pt x="394" y="287"/>
                    <a:pt x="394" y="283"/>
                  </a:cubicBezTo>
                  <a:cubicBezTo>
                    <a:pt x="394" y="276"/>
                    <a:pt x="393" y="269"/>
                    <a:pt x="394" y="26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6" y="237"/>
                    <a:pt x="391" y="229"/>
                    <a:pt x="395" y="223"/>
                  </a:cubicBezTo>
                  <a:cubicBezTo>
                    <a:pt x="393" y="222"/>
                    <a:pt x="394" y="220"/>
                    <a:pt x="394" y="219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95" y="210"/>
                    <a:pt x="397" y="206"/>
                    <a:pt x="394" y="202"/>
                  </a:cubicBezTo>
                  <a:cubicBezTo>
                    <a:pt x="389" y="204"/>
                    <a:pt x="393" y="207"/>
                    <a:pt x="390" y="210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91" y="216"/>
                    <a:pt x="386" y="217"/>
                    <a:pt x="390" y="220"/>
                  </a:cubicBezTo>
                  <a:cubicBezTo>
                    <a:pt x="392" y="223"/>
                    <a:pt x="385" y="225"/>
                    <a:pt x="389" y="228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90" y="244"/>
                    <a:pt x="384" y="250"/>
                    <a:pt x="387" y="256"/>
                  </a:cubicBezTo>
                  <a:cubicBezTo>
                    <a:pt x="385" y="259"/>
                    <a:pt x="386" y="262"/>
                    <a:pt x="388" y="265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86" y="281"/>
                    <a:pt x="386" y="287"/>
                    <a:pt x="389" y="294"/>
                  </a:cubicBezTo>
                  <a:cubicBezTo>
                    <a:pt x="387" y="300"/>
                    <a:pt x="389" y="306"/>
                    <a:pt x="391" y="312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398" y="355"/>
                    <a:pt x="395" y="358"/>
                    <a:pt x="400" y="362"/>
                  </a:cubicBezTo>
                  <a:cubicBezTo>
                    <a:pt x="396" y="366"/>
                    <a:pt x="403" y="371"/>
                    <a:pt x="401" y="374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07" y="402"/>
                    <a:pt x="409" y="406"/>
                    <a:pt x="412" y="410"/>
                  </a:cubicBezTo>
                  <a:cubicBezTo>
                    <a:pt x="413" y="414"/>
                    <a:pt x="413" y="418"/>
                    <a:pt x="416" y="422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27" y="456"/>
                    <a:pt x="425" y="459"/>
                    <a:pt x="431" y="467"/>
                  </a:cubicBezTo>
                  <a:cubicBezTo>
                    <a:pt x="428" y="471"/>
                    <a:pt x="435" y="476"/>
                    <a:pt x="432" y="479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07"/>
                    <a:pt x="438" y="523"/>
                    <a:pt x="444" y="539"/>
                  </a:cubicBezTo>
                  <a:cubicBezTo>
                    <a:pt x="439" y="542"/>
                    <a:pt x="443" y="547"/>
                    <a:pt x="442" y="550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36" y="576"/>
                    <a:pt x="441" y="593"/>
                    <a:pt x="429" y="604"/>
                  </a:cubicBezTo>
                  <a:cubicBezTo>
                    <a:pt x="431" y="595"/>
                    <a:pt x="427" y="586"/>
                    <a:pt x="429" y="577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26" y="559"/>
                    <a:pt x="429" y="555"/>
                    <a:pt x="429" y="550"/>
                  </a:cubicBezTo>
                  <a:cubicBezTo>
                    <a:pt x="424" y="537"/>
                    <a:pt x="425" y="524"/>
                    <a:pt x="421" y="511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12" y="475"/>
                    <a:pt x="412" y="467"/>
                    <a:pt x="413" y="466"/>
                  </a:cubicBezTo>
                  <a:cubicBezTo>
                    <a:pt x="408" y="462"/>
                    <a:pt x="412" y="459"/>
                    <a:pt x="408" y="455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4" y="437"/>
                    <a:pt x="404" y="435"/>
                    <a:pt x="404" y="433"/>
                  </a:cubicBezTo>
                  <a:cubicBezTo>
                    <a:pt x="401" y="430"/>
                    <a:pt x="403" y="428"/>
                    <a:pt x="401" y="425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5" y="401"/>
                    <a:pt x="390" y="391"/>
                    <a:pt x="392" y="383"/>
                  </a:cubicBezTo>
                  <a:cubicBezTo>
                    <a:pt x="391" y="381"/>
                    <a:pt x="388" y="378"/>
                    <a:pt x="390" y="377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6" y="367"/>
                    <a:pt x="388" y="362"/>
                    <a:pt x="386" y="357"/>
                  </a:cubicBezTo>
                  <a:cubicBezTo>
                    <a:pt x="385" y="348"/>
                    <a:pt x="383" y="339"/>
                    <a:pt x="381" y="329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78" y="270"/>
                    <a:pt x="380" y="267"/>
                    <a:pt x="382" y="262"/>
                  </a:cubicBezTo>
                  <a:cubicBezTo>
                    <a:pt x="382" y="258"/>
                    <a:pt x="378" y="252"/>
                    <a:pt x="381" y="248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82" y="229"/>
                    <a:pt x="385" y="225"/>
                    <a:pt x="385" y="220"/>
                  </a:cubicBezTo>
                  <a:cubicBezTo>
                    <a:pt x="376" y="224"/>
                    <a:pt x="381" y="231"/>
                    <a:pt x="377" y="236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247"/>
                    <a:pt x="375" y="250"/>
                    <a:pt x="375" y="253"/>
                  </a:cubicBezTo>
                  <a:cubicBezTo>
                    <a:pt x="372" y="264"/>
                    <a:pt x="375" y="277"/>
                    <a:pt x="370" y="288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77" y="344"/>
                    <a:pt x="377" y="362"/>
                    <a:pt x="382" y="382"/>
                  </a:cubicBezTo>
                  <a:cubicBezTo>
                    <a:pt x="381" y="387"/>
                    <a:pt x="386" y="392"/>
                    <a:pt x="385" y="397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393" y="423"/>
                    <a:pt x="395" y="433"/>
                    <a:pt x="397" y="443"/>
                  </a:cubicBezTo>
                  <a:cubicBezTo>
                    <a:pt x="403" y="463"/>
                    <a:pt x="405" y="483"/>
                    <a:pt x="410" y="50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7" y="537"/>
                    <a:pt x="417" y="542"/>
                    <a:pt x="417" y="546"/>
                  </a:cubicBezTo>
                  <a:cubicBezTo>
                    <a:pt x="421" y="552"/>
                    <a:pt x="415" y="557"/>
                    <a:pt x="421" y="563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8" y="601"/>
                    <a:pt x="422" y="607"/>
                    <a:pt x="418" y="612"/>
                  </a:cubicBezTo>
                  <a:cubicBezTo>
                    <a:pt x="420" y="618"/>
                    <a:pt x="421" y="624"/>
                    <a:pt x="415" y="629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17" y="602"/>
                    <a:pt x="411" y="595"/>
                    <a:pt x="416" y="589"/>
                  </a:cubicBezTo>
                  <a:cubicBezTo>
                    <a:pt x="410" y="575"/>
                    <a:pt x="410" y="561"/>
                    <a:pt x="408" y="54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403" y="524"/>
                    <a:pt x="400" y="520"/>
                    <a:pt x="403" y="517"/>
                  </a:cubicBezTo>
                  <a:cubicBezTo>
                    <a:pt x="400" y="513"/>
                    <a:pt x="397" y="509"/>
                    <a:pt x="401" y="50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93" y="479"/>
                    <a:pt x="391" y="472"/>
                    <a:pt x="390" y="465"/>
                  </a:cubicBezTo>
                  <a:cubicBezTo>
                    <a:pt x="382" y="450"/>
                    <a:pt x="386" y="437"/>
                    <a:pt x="376" y="421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7" y="404"/>
                    <a:pt x="373" y="399"/>
                    <a:pt x="372" y="395"/>
                  </a:cubicBezTo>
                  <a:cubicBezTo>
                    <a:pt x="371" y="391"/>
                    <a:pt x="370" y="386"/>
                    <a:pt x="369" y="382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5" y="360"/>
                    <a:pt x="365" y="351"/>
                    <a:pt x="363" y="342"/>
                  </a:cubicBezTo>
                  <a:cubicBezTo>
                    <a:pt x="360" y="333"/>
                    <a:pt x="362" y="325"/>
                    <a:pt x="359" y="316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59" y="282"/>
                    <a:pt x="358" y="273"/>
                    <a:pt x="361" y="265"/>
                  </a:cubicBezTo>
                  <a:cubicBezTo>
                    <a:pt x="358" y="260"/>
                    <a:pt x="361" y="256"/>
                    <a:pt x="362" y="252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5" y="236"/>
                    <a:pt x="363" y="231"/>
                    <a:pt x="366" y="227"/>
                  </a:cubicBezTo>
                  <a:cubicBezTo>
                    <a:pt x="364" y="224"/>
                    <a:pt x="372" y="216"/>
                    <a:pt x="363" y="217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28"/>
                    <a:pt x="361" y="230"/>
                    <a:pt x="359" y="232"/>
                  </a:cubicBezTo>
                  <a:cubicBezTo>
                    <a:pt x="358" y="233"/>
                    <a:pt x="358" y="235"/>
                    <a:pt x="358" y="237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5" y="252"/>
                    <a:pt x="355" y="256"/>
                    <a:pt x="352" y="259"/>
                  </a:cubicBezTo>
                  <a:cubicBezTo>
                    <a:pt x="354" y="261"/>
                    <a:pt x="354" y="263"/>
                    <a:pt x="354" y="265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4" y="277"/>
                    <a:pt x="354" y="282"/>
                    <a:pt x="352" y="286"/>
                  </a:cubicBezTo>
                  <a:cubicBezTo>
                    <a:pt x="354" y="291"/>
                    <a:pt x="348" y="295"/>
                    <a:pt x="353" y="301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5" y="310"/>
                    <a:pt x="350" y="312"/>
                    <a:pt x="353" y="315"/>
                  </a:cubicBezTo>
                  <a:cubicBezTo>
                    <a:pt x="351" y="319"/>
                    <a:pt x="354" y="324"/>
                    <a:pt x="352" y="32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56" y="352"/>
                    <a:pt x="359" y="362"/>
                    <a:pt x="357" y="371"/>
                  </a:cubicBezTo>
                  <a:cubicBezTo>
                    <a:pt x="359" y="376"/>
                    <a:pt x="362" y="381"/>
                    <a:pt x="362" y="385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3" y="402"/>
                    <a:pt x="368" y="407"/>
                    <a:pt x="369" y="412"/>
                  </a:cubicBezTo>
                  <a:cubicBezTo>
                    <a:pt x="369" y="416"/>
                    <a:pt x="366" y="420"/>
                    <a:pt x="371" y="425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77" y="460"/>
                    <a:pt x="384" y="470"/>
                    <a:pt x="382" y="478"/>
                  </a:cubicBezTo>
                  <a:cubicBezTo>
                    <a:pt x="391" y="497"/>
                    <a:pt x="389" y="513"/>
                    <a:pt x="397" y="532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1" y="550"/>
                    <a:pt x="397" y="553"/>
                    <a:pt x="401" y="558"/>
                  </a:cubicBezTo>
                  <a:cubicBezTo>
                    <a:pt x="401" y="562"/>
                    <a:pt x="398" y="566"/>
                    <a:pt x="403" y="571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2" y="589"/>
                    <a:pt x="406" y="594"/>
                    <a:pt x="405" y="597"/>
                  </a:cubicBezTo>
                  <a:cubicBezTo>
                    <a:pt x="406" y="599"/>
                    <a:pt x="403" y="601"/>
                    <a:pt x="404" y="603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5" y="612"/>
                    <a:pt x="404" y="614"/>
                    <a:pt x="403" y="615"/>
                  </a:cubicBezTo>
                  <a:cubicBezTo>
                    <a:pt x="405" y="618"/>
                    <a:pt x="407" y="621"/>
                    <a:pt x="403" y="623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402" y="630"/>
                    <a:pt x="401" y="626"/>
                    <a:pt x="402" y="621"/>
                  </a:cubicBezTo>
                  <a:cubicBezTo>
                    <a:pt x="402" y="616"/>
                    <a:pt x="398" y="611"/>
                    <a:pt x="402" y="607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400" y="587"/>
                    <a:pt x="397" y="582"/>
                    <a:pt x="398" y="578"/>
                  </a:cubicBezTo>
                  <a:cubicBezTo>
                    <a:pt x="392" y="557"/>
                    <a:pt x="393" y="538"/>
                    <a:pt x="380" y="516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71" y="496"/>
                    <a:pt x="375" y="492"/>
                    <a:pt x="371" y="486"/>
                  </a:cubicBezTo>
                  <a:cubicBezTo>
                    <a:pt x="370" y="476"/>
                    <a:pt x="366" y="466"/>
                    <a:pt x="362" y="456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47" y="383"/>
                    <a:pt x="342" y="371"/>
                    <a:pt x="340" y="359"/>
                  </a:cubicBezTo>
                  <a:cubicBezTo>
                    <a:pt x="338" y="352"/>
                    <a:pt x="340" y="347"/>
                    <a:pt x="337" y="341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39" y="329"/>
                    <a:pt x="336" y="325"/>
                    <a:pt x="339" y="323"/>
                  </a:cubicBezTo>
                  <a:cubicBezTo>
                    <a:pt x="335" y="316"/>
                    <a:pt x="340" y="311"/>
                    <a:pt x="336" y="305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7" y="274"/>
                    <a:pt x="338" y="262"/>
                    <a:pt x="338" y="250"/>
                  </a:cubicBezTo>
                  <a:cubicBezTo>
                    <a:pt x="329" y="258"/>
                    <a:pt x="334" y="269"/>
                    <a:pt x="332" y="279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1" y="315"/>
                    <a:pt x="330" y="320"/>
                    <a:pt x="331" y="326"/>
                  </a:cubicBezTo>
                  <a:cubicBezTo>
                    <a:pt x="329" y="328"/>
                    <a:pt x="334" y="331"/>
                    <a:pt x="332" y="333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29" y="346"/>
                    <a:pt x="334" y="352"/>
                    <a:pt x="332" y="357"/>
                  </a:cubicBezTo>
                  <a:cubicBezTo>
                    <a:pt x="330" y="363"/>
                    <a:pt x="338" y="368"/>
                    <a:pt x="334" y="373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40" y="391"/>
                    <a:pt x="337" y="393"/>
                    <a:pt x="337" y="395"/>
                  </a:cubicBezTo>
                  <a:cubicBezTo>
                    <a:pt x="341" y="399"/>
                    <a:pt x="337" y="401"/>
                    <a:pt x="341" y="404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45" y="426"/>
                    <a:pt x="345" y="431"/>
                    <a:pt x="348" y="437"/>
                  </a:cubicBezTo>
                  <a:cubicBezTo>
                    <a:pt x="345" y="442"/>
                    <a:pt x="352" y="448"/>
                    <a:pt x="349" y="453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56" y="472"/>
                    <a:pt x="358" y="477"/>
                    <a:pt x="362" y="483"/>
                  </a:cubicBezTo>
                  <a:cubicBezTo>
                    <a:pt x="361" y="488"/>
                    <a:pt x="364" y="494"/>
                    <a:pt x="363" y="499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1" y="509"/>
                    <a:pt x="369" y="512"/>
                    <a:pt x="373" y="517"/>
                  </a:cubicBezTo>
                  <a:cubicBezTo>
                    <a:pt x="372" y="522"/>
                    <a:pt x="376" y="529"/>
                    <a:pt x="380" y="53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88" y="566"/>
                    <a:pt x="386" y="574"/>
                    <a:pt x="391" y="582"/>
                  </a:cubicBezTo>
                  <a:cubicBezTo>
                    <a:pt x="386" y="586"/>
                    <a:pt x="391" y="591"/>
                    <a:pt x="391" y="595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85" y="598"/>
                    <a:pt x="384" y="588"/>
                    <a:pt x="381" y="578"/>
                  </a:cubicBezTo>
                  <a:cubicBezTo>
                    <a:pt x="377" y="572"/>
                    <a:pt x="380" y="567"/>
                    <a:pt x="373" y="561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75" y="551"/>
                    <a:pt x="369" y="547"/>
                    <a:pt x="372" y="545"/>
                  </a:cubicBezTo>
                  <a:cubicBezTo>
                    <a:pt x="364" y="535"/>
                    <a:pt x="366" y="523"/>
                    <a:pt x="356" y="509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50" y="483"/>
                    <a:pt x="345" y="482"/>
                    <a:pt x="343" y="475"/>
                  </a:cubicBezTo>
                  <a:cubicBezTo>
                    <a:pt x="336" y="462"/>
                    <a:pt x="331" y="449"/>
                    <a:pt x="328" y="436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29" y="425"/>
                    <a:pt x="317" y="420"/>
                    <a:pt x="322" y="418"/>
                  </a:cubicBezTo>
                  <a:cubicBezTo>
                    <a:pt x="324" y="412"/>
                    <a:pt x="317" y="405"/>
                    <a:pt x="318" y="399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8" y="356"/>
                    <a:pt x="309" y="351"/>
                    <a:pt x="306" y="344"/>
                  </a:cubicBezTo>
                  <a:cubicBezTo>
                    <a:pt x="305" y="338"/>
                    <a:pt x="306" y="332"/>
                    <a:pt x="304" y="326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2" y="305"/>
                    <a:pt x="307" y="303"/>
                    <a:pt x="303" y="300"/>
                  </a:cubicBezTo>
                  <a:cubicBezTo>
                    <a:pt x="309" y="297"/>
                    <a:pt x="301" y="293"/>
                    <a:pt x="306" y="290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5" y="270"/>
                    <a:pt x="305" y="267"/>
                    <a:pt x="307" y="265"/>
                  </a:cubicBezTo>
                  <a:cubicBezTo>
                    <a:pt x="303" y="261"/>
                    <a:pt x="312" y="259"/>
                    <a:pt x="307" y="255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284"/>
                    <a:pt x="298" y="287"/>
                    <a:pt x="300" y="289"/>
                  </a:cubicBezTo>
                  <a:cubicBezTo>
                    <a:pt x="297" y="291"/>
                    <a:pt x="299" y="294"/>
                    <a:pt x="298" y="296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298" y="320"/>
                    <a:pt x="300" y="331"/>
                    <a:pt x="298" y="340"/>
                  </a:cubicBezTo>
                  <a:cubicBezTo>
                    <a:pt x="303" y="351"/>
                    <a:pt x="299" y="360"/>
                    <a:pt x="303" y="371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09" y="407"/>
                    <a:pt x="312" y="413"/>
                    <a:pt x="315" y="419"/>
                  </a:cubicBezTo>
                  <a:cubicBezTo>
                    <a:pt x="311" y="423"/>
                    <a:pt x="319" y="430"/>
                    <a:pt x="319" y="435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25" y="453"/>
                    <a:pt x="327" y="455"/>
                    <a:pt x="329" y="458"/>
                  </a:cubicBezTo>
                  <a:cubicBezTo>
                    <a:pt x="330" y="461"/>
                    <a:pt x="324" y="463"/>
                    <a:pt x="330" y="467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44" y="505"/>
                    <a:pt x="351" y="511"/>
                    <a:pt x="348" y="515"/>
                  </a:cubicBezTo>
                  <a:cubicBezTo>
                    <a:pt x="349" y="518"/>
                    <a:pt x="353" y="521"/>
                    <a:pt x="351" y="523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61" y="544"/>
                    <a:pt x="364" y="555"/>
                    <a:pt x="364" y="565"/>
                  </a:cubicBezTo>
                  <a:cubicBezTo>
                    <a:pt x="371" y="574"/>
                    <a:pt x="372" y="582"/>
                    <a:pt x="373" y="591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8" y="604"/>
                    <a:pt x="381" y="609"/>
                    <a:pt x="376" y="613"/>
                  </a:cubicBezTo>
                  <a:cubicBezTo>
                    <a:pt x="374" y="604"/>
                    <a:pt x="374" y="604"/>
                    <a:pt x="370" y="597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63" y="584"/>
                    <a:pt x="365" y="581"/>
                    <a:pt x="363" y="578"/>
                  </a:cubicBezTo>
                  <a:cubicBezTo>
                    <a:pt x="357" y="570"/>
                    <a:pt x="361" y="565"/>
                    <a:pt x="354" y="55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43" y="529"/>
                    <a:pt x="345" y="529"/>
                    <a:pt x="340" y="521"/>
                  </a:cubicBezTo>
                  <a:cubicBezTo>
                    <a:pt x="341" y="515"/>
                    <a:pt x="334" y="508"/>
                    <a:pt x="336" y="502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13" y="447"/>
                    <a:pt x="308" y="443"/>
                    <a:pt x="307" y="439"/>
                  </a:cubicBezTo>
                  <a:cubicBezTo>
                    <a:pt x="303" y="434"/>
                    <a:pt x="305" y="431"/>
                    <a:pt x="304" y="427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300" y="411"/>
                    <a:pt x="295" y="405"/>
                    <a:pt x="298" y="402"/>
                  </a:cubicBezTo>
                  <a:cubicBezTo>
                    <a:pt x="293" y="393"/>
                    <a:pt x="292" y="385"/>
                    <a:pt x="290" y="378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8" y="364"/>
                    <a:pt x="287" y="362"/>
                    <a:pt x="287" y="360"/>
                  </a:cubicBezTo>
                  <a:cubicBezTo>
                    <a:pt x="290" y="358"/>
                    <a:pt x="285" y="355"/>
                    <a:pt x="287" y="353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85" y="326"/>
                    <a:pt x="287" y="322"/>
                    <a:pt x="284" y="318"/>
                  </a:cubicBezTo>
                  <a:cubicBezTo>
                    <a:pt x="285" y="314"/>
                    <a:pt x="288" y="310"/>
                    <a:pt x="285" y="305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80" y="321"/>
                    <a:pt x="279" y="322"/>
                    <a:pt x="279" y="324"/>
                  </a:cubicBezTo>
                  <a:cubicBezTo>
                    <a:pt x="281" y="326"/>
                    <a:pt x="280" y="327"/>
                    <a:pt x="280" y="32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80" y="338"/>
                    <a:pt x="278" y="341"/>
                    <a:pt x="281" y="345"/>
                  </a:cubicBezTo>
                  <a:cubicBezTo>
                    <a:pt x="280" y="348"/>
                    <a:pt x="278" y="351"/>
                    <a:pt x="281" y="355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0" y="372"/>
                    <a:pt x="282" y="379"/>
                    <a:pt x="284" y="387"/>
                  </a:cubicBezTo>
                  <a:cubicBezTo>
                    <a:pt x="283" y="390"/>
                    <a:pt x="286" y="393"/>
                    <a:pt x="287" y="397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289" y="414"/>
                    <a:pt x="295" y="423"/>
                    <a:pt x="293" y="429"/>
                  </a:cubicBezTo>
                  <a:cubicBezTo>
                    <a:pt x="302" y="445"/>
                    <a:pt x="301" y="458"/>
                    <a:pt x="313" y="474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14" y="484"/>
                    <a:pt x="319" y="487"/>
                    <a:pt x="316" y="489"/>
                  </a:cubicBezTo>
                  <a:cubicBezTo>
                    <a:pt x="322" y="494"/>
                    <a:pt x="321" y="501"/>
                    <a:pt x="326" y="502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40" y="533"/>
                    <a:pt x="340" y="544"/>
                    <a:pt x="346" y="556"/>
                  </a:cubicBezTo>
                  <a:cubicBezTo>
                    <a:pt x="349" y="569"/>
                    <a:pt x="353" y="581"/>
                    <a:pt x="361" y="594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69" y="616"/>
                    <a:pt x="367" y="622"/>
                    <a:pt x="371" y="629"/>
                  </a:cubicBezTo>
                  <a:cubicBezTo>
                    <a:pt x="368" y="631"/>
                    <a:pt x="374" y="635"/>
                    <a:pt x="372" y="638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50"/>
                    <a:pt x="371" y="652"/>
                    <a:pt x="375" y="655"/>
                  </a:cubicBezTo>
                  <a:cubicBezTo>
                    <a:pt x="377" y="659"/>
                    <a:pt x="373" y="661"/>
                    <a:pt x="378" y="66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73"/>
                    <a:pt x="375" y="676"/>
                    <a:pt x="374" y="678"/>
                  </a:cubicBezTo>
                  <a:cubicBezTo>
                    <a:pt x="375" y="680"/>
                    <a:pt x="374" y="683"/>
                    <a:pt x="377" y="686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5" y="697"/>
                    <a:pt x="374" y="701"/>
                    <a:pt x="374" y="705"/>
                  </a:cubicBezTo>
                  <a:cubicBezTo>
                    <a:pt x="371" y="707"/>
                    <a:pt x="370" y="709"/>
                    <a:pt x="369" y="711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9" y="707"/>
                    <a:pt x="364" y="699"/>
                    <a:pt x="367" y="691"/>
                  </a:cubicBezTo>
                  <a:cubicBezTo>
                    <a:pt x="364" y="687"/>
                    <a:pt x="365" y="683"/>
                    <a:pt x="366" y="679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7" y="657"/>
                    <a:pt x="362" y="650"/>
                    <a:pt x="358" y="641"/>
                  </a:cubicBezTo>
                  <a:cubicBezTo>
                    <a:pt x="354" y="632"/>
                    <a:pt x="353" y="623"/>
                    <a:pt x="348" y="614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41" y="600"/>
                    <a:pt x="344" y="596"/>
                    <a:pt x="338" y="591"/>
                  </a:cubicBezTo>
                  <a:cubicBezTo>
                    <a:pt x="339" y="587"/>
                    <a:pt x="334" y="582"/>
                    <a:pt x="335" y="579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22" y="557"/>
                    <a:pt x="321" y="555"/>
                    <a:pt x="317" y="545"/>
                  </a:cubicBezTo>
                  <a:cubicBezTo>
                    <a:pt x="312" y="539"/>
                    <a:pt x="315" y="536"/>
                    <a:pt x="310" y="531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301" y="516"/>
                    <a:pt x="300" y="511"/>
                    <a:pt x="301" y="508"/>
                  </a:cubicBezTo>
                  <a:cubicBezTo>
                    <a:pt x="301" y="501"/>
                    <a:pt x="293" y="503"/>
                    <a:pt x="295" y="49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90" y="478"/>
                    <a:pt x="282" y="478"/>
                    <a:pt x="283" y="473"/>
                  </a:cubicBezTo>
                  <a:cubicBezTo>
                    <a:pt x="281" y="468"/>
                    <a:pt x="277" y="459"/>
                    <a:pt x="274" y="451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70" y="416"/>
                    <a:pt x="263" y="407"/>
                    <a:pt x="264" y="399"/>
                  </a:cubicBezTo>
                  <a:cubicBezTo>
                    <a:pt x="259" y="394"/>
                    <a:pt x="267" y="391"/>
                    <a:pt x="262" y="386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58" y="364"/>
                    <a:pt x="264" y="357"/>
                    <a:pt x="259" y="348"/>
                  </a:cubicBezTo>
                  <a:cubicBezTo>
                    <a:pt x="262" y="344"/>
                    <a:pt x="260" y="340"/>
                    <a:pt x="263" y="336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63" y="319"/>
                    <a:pt x="265" y="315"/>
                    <a:pt x="264" y="310"/>
                  </a:cubicBezTo>
                  <a:cubicBezTo>
                    <a:pt x="262" y="314"/>
                    <a:pt x="255" y="317"/>
                    <a:pt x="259" y="321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35"/>
                    <a:pt x="257" y="340"/>
                    <a:pt x="256" y="343"/>
                  </a:cubicBezTo>
                  <a:cubicBezTo>
                    <a:pt x="253" y="347"/>
                    <a:pt x="256" y="352"/>
                    <a:pt x="255" y="356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5" y="360"/>
                    <a:pt x="254" y="361"/>
                    <a:pt x="254" y="362"/>
                  </a:cubicBezTo>
                  <a:cubicBezTo>
                    <a:pt x="254" y="364"/>
                    <a:pt x="256" y="365"/>
                    <a:pt x="256" y="368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57" y="382"/>
                    <a:pt x="255" y="385"/>
                    <a:pt x="255" y="390"/>
                  </a:cubicBezTo>
                  <a:cubicBezTo>
                    <a:pt x="255" y="395"/>
                    <a:pt x="257" y="399"/>
                    <a:pt x="255" y="403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59" y="434"/>
                    <a:pt x="264" y="439"/>
                    <a:pt x="264" y="443"/>
                  </a:cubicBezTo>
                  <a:cubicBezTo>
                    <a:pt x="266" y="448"/>
                    <a:pt x="265" y="453"/>
                    <a:pt x="267" y="458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74" y="478"/>
                    <a:pt x="284" y="484"/>
                    <a:pt x="279" y="489"/>
                  </a:cubicBezTo>
                  <a:cubicBezTo>
                    <a:pt x="288" y="492"/>
                    <a:pt x="287" y="510"/>
                    <a:pt x="295" y="51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17" y="562"/>
                    <a:pt x="320" y="574"/>
                    <a:pt x="328" y="586"/>
                  </a:cubicBezTo>
                  <a:cubicBezTo>
                    <a:pt x="326" y="589"/>
                    <a:pt x="330" y="588"/>
                    <a:pt x="331" y="591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39" y="607"/>
                    <a:pt x="338" y="612"/>
                    <a:pt x="341" y="618"/>
                  </a:cubicBezTo>
                  <a:cubicBezTo>
                    <a:pt x="341" y="624"/>
                    <a:pt x="346" y="631"/>
                    <a:pt x="347" y="636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52" y="649"/>
                    <a:pt x="348" y="651"/>
                    <a:pt x="352" y="654"/>
                  </a:cubicBezTo>
                  <a:cubicBezTo>
                    <a:pt x="351" y="660"/>
                    <a:pt x="353" y="667"/>
                    <a:pt x="354" y="673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7" y="683"/>
                    <a:pt x="355" y="686"/>
                    <a:pt x="358" y="690"/>
                  </a:cubicBezTo>
                  <a:cubicBezTo>
                    <a:pt x="356" y="697"/>
                    <a:pt x="357" y="706"/>
                    <a:pt x="359" y="714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6" y="728"/>
                    <a:pt x="357" y="730"/>
                    <a:pt x="357" y="732"/>
                  </a:cubicBezTo>
                  <a:cubicBezTo>
                    <a:pt x="358" y="734"/>
                    <a:pt x="357" y="738"/>
                    <a:pt x="355" y="736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8" y="702"/>
                    <a:pt x="356" y="695"/>
                    <a:pt x="348" y="685"/>
                  </a:cubicBezTo>
                  <a:cubicBezTo>
                    <a:pt x="350" y="677"/>
                    <a:pt x="345" y="668"/>
                    <a:pt x="342" y="660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40" y="642"/>
                    <a:pt x="335" y="637"/>
                    <a:pt x="337" y="633"/>
                  </a:cubicBezTo>
                  <a:cubicBezTo>
                    <a:pt x="333" y="627"/>
                    <a:pt x="332" y="622"/>
                    <a:pt x="330" y="61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329" y="606"/>
                    <a:pt x="323" y="603"/>
                    <a:pt x="326" y="600"/>
                  </a:cubicBezTo>
                  <a:cubicBezTo>
                    <a:pt x="317" y="586"/>
                    <a:pt x="312" y="573"/>
                    <a:pt x="306" y="560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83" y="514"/>
                    <a:pt x="279" y="508"/>
                    <a:pt x="276" y="501"/>
                  </a:cubicBezTo>
                  <a:cubicBezTo>
                    <a:pt x="273" y="494"/>
                    <a:pt x="270" y="486"/>
                    <a:pt x="265" y="479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61" y="462"/>
                    <a:pt x="258" y="455"/>
                    <a:pt x="255" y="455"/>
                  </a:cubicBezTo>
                  <a:cubicBezTo>
                    <a:pt x="256" y="443"/>
                    <a:pt x="248" y="430"/>
                    <a:pt x="248" y="418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45" y="393"/>
                    <a:pt x="247" y="387"/>
                    <a:pt x="243" y="380"/>
                  </a:cubicBezTo>
                  <a:cubicBezTo>
                    <a:pt x="236" y="382"/>
                    <a:pt x="244" y="387"/>
                    <a:pt x="240" y="38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39" y="406"/>
                    <a:pt x="242" y="413"/>
                    <a:pt x="239" y="419"/>
                  </a:cubicBezTo>
                  <a:cubicBezTo>
                    <a:pt x="246" y="429"/>
                    <a:pt x="243" y="437"/>
                    <a:pt x="246" y="446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51" y="464"/>
                    <a:pt x="256" y="470"/>
                    <a:pt x="255" y="475"/>
                  </a:cubicBezTo>
                  <a:cubicBezTo>
                    <a:pt x="264" y="487"/>
                    <a:pt x="266" y="499"/>
                    <a:pt x="271" y="511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292" y="554"/>
                    <a:pt x="298" y="560"/>
                    <a:pt x="297" y="564"/>
                  </a:cubicBezTo>
                  <a:cubicBezTo>
                    <a:pt x="299" y="567"/>
                    <a:pt x="302" y="570"/>
                    <a:pt x="300" y="572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06" y="587"/>
                    <a:pt x="309" y="585"/>
                    <a:pt x="310" y="592"/>
                  </a:cubicBezTo>
                  <a:cubicBezTo>
                    <a:pt x="310" y="599"/>
                    <a:pt x="315" y="598"/>
                    <a:pt x="317" y="606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1" y="626"/>
                    <a:pt x="324" y="628"/>
                    <a:pt x="325" y="630"/>
                  </a:cubicBezTo>
                  <a:cubicBezTo>
                    <a:pt x="326" y="631"/>
                    <a:pt x="324" y="633"/>
                    <a:pt x="325" y="633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35"/>
                    <a:pt x="327" y="638"/>
                    <a:pt x="329" y="639"/>
                  </a:cubicBezTo>
                  <a:cubicBezTo>
                    <a:pt x="330" y="641"/>
                    <a:pt x="329" y="643"/>
                    <a:pt x="328" y="64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33" y="655"/>
                    <a:pt x="335" y="659"/>
                    <a:pt x="334" y="663"/>
                  </a:cubicBezTo>
                  <a:cubicBezTo>
                    <a:pt x="339" y="671"/>
                    <a:pt x="337" y="679"/>
                    <a:pt x="342" y="687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3" y="714"/>
                    <a:pt x="346" y="718"/>
                    <a:pt x="344" y="722"/>
                  </a:cubicBezTo>
                  <a:cubicBezTo>
                    <a:pt x="346" y="724"/>
                    <a:pt x="346" y="726"/>
                    <a:pt x="346" y="728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4" y="723"/>
                    <a:pt x="342" y="716"/>
                    <a:pt x="341" y="710"/>
                  </a:cubicBezTo>
                  <a:cubicBezTo>
                    <a:pt x="341" y="706"/>
                    <a:pt x="338" y="702"/>
                    <a:pt x="341" y="70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35" y="682"/>
                    <a:pt x="334" y="677"/>
                    <a:pt x="333" y="671"/>
                  </a:cubicBezTo>
                  <a:cubicBezTo>
                    <a:pt x="334" y="666"/>
                    <a:pt x="329" y="660"/>
                    <a:pt x="331" y="655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13" y="619"/>
                    <a:pt x="314" y="614"/>
                    <a:pt x="310" y="609"/>
                  </a:cubicBezTo>
                  <a:cubicBezTo>
                    <a:pt x="313" y="606"/>
                    <a:pt x="307" y="607"/>
                    <a:pt x="309" y="60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306" y="591"/>
                    <a:pt x="296" y="592"/>
                    <a:pt x="298" y="586"/>
                  </a:cubicBezTo>
                  <a:cubicBezTo>
                    <a:pt x="294" y="580"/>
                    <a:pt x="290" y="575"/>
                    <a:pt x="286" y="570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78" y="551"/>
                    <a:pt x="274" y="551"/>
                    <a:pt x="269" y="543"/>
                  </a:cubicBezTo>
                  <a:cubicBezTo>
                    <a:pt x="262" y="525"/>
                    <a:pt x="256" y="516"/>
                    <a:pt x="248" y="499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7" y="446"/>
                    <a:pt x="221" y="438"/>
                    <a:pt x="223" y="431"/>
                  </a:cubicBezTo>
                  <a:cubicBezTo>
                    <a:pt x="216" y="423"/>
                    <a:pt x="223" y="417"/>
                    <a:pt x="217" y="408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7" y="395"/>
                    <a:pt x="214" y="390"/>
                    <a:pt x="216" y="387"/>
                  </a:cubicBezTo>
                  <a:cubicBezTo>
                    <a:pt x="212" y="379"/>
                    <a:pt x="218" y="373"/>
                    <a:pt x="212" y="365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2" y="379"/>
                    <a:pt x="206" y="382"/>
                    <a:pt x="210" y="386"/>
                  </a:cubicBezTo>
                  <a:cubicBezTo>
                    <a:pt x="207" y="393"/>
                    <a:pt x="213" y="402"/>
                    <a:pt x="210" y="409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1" y="423"/>
                    <a:pt x="214" y="427"/>
                    <a:pt x="213" y="431"/>
                  </a:cubicBezTo>
                  <a:cubicBezTo>
                    <a:pt x="220" y="436"/>
                    <a:pt x="210" y="438"/>
                    <a:pt x="217" y="443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24" y="461"/>
                    <a:pt x="223" y="467"/>
                    <a:pt x="226" y="473"/>
                  </a:cubicBezTo>
                  <a:cubicBezTo>
                    <a:pt x="231" y="476"/>
                    <a:pt x="227" y="479"/>
                    <a:pt x="230" y="482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38" y="493"/>
                    <a:pt x="234" y="496"/>
                    <a:pt x="239" y="501"/>
                  </a:cubicBezTo>
                  <a:cubicBezTo>
                    <a:pt x="237" y="502"/>
                    <a:pt x="239" y="503"/>
                    <a:pt x="241" y="504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47" y="519"/>
                    <a:pt x="250" y="521"/>
                    <a:pt x="257" y="532"/>
                  </a:cubicBezTo>
                  <a:cubicBezTo>
                    <a:pt x="257" y="536"/>
                    <a:pt x="260" y="541"/>
                    <a:pt x="262" y="546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298" y="597"/>
                    <a:pt x="296" y="603"/>
                    <a:pt x="302" y="612"/>
                  </a:cubicBezTo>
                  <a:cubicBezTo>
                    <a:pt x="307" y="621"/>
                    <a:pt x="307" y="628"/>
                    <a:pt x="315" y="637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2" y="656"/>
                    <a:pt x="322" y="660"/>
                    <a:pt x="324" y="665"/>
                  </a:cubicBezTo>
                  <a:cubicBezTo>
                    <a:pt x="325" y="668"/>
                    <a:pt x="324" y="669"/>
                    <a:pt x="323" y="671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684"/>
                    <a:pt x="326" y="688"/>
                    <a:pt x="332" y="694"/>
                  </a:cubicBezTo>
                  <a:cubicBezTo>
                    <a:pt x="331" y="704"/>
                    <a:pt x="331" y="714"/>
                    <a:pt x="334" y="724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36" y="744"/>
                    <a:pt x="333" y="749"/>
                    <a:pt x="336" y="755"/>
                  </a:cubicBezTo>
                  <a:cubicBezTo>
                    <a:pt x="330" y="758"/>
                    <a:pt x="335" y="764"/>
                    <a:pt x="334" y="768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7" y="777"/>
                    <a:pt x="324" y="773"/>
                    <a:pt x="330" y="769"/>
                  </a:cubicBezTo>
                  <a:cubicBezTo>
                    <a:pt x="328" y="766"/>
                    <a:pt x="326" y="764"/>
                    <a:pt x="327" y="76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24" y="745"/>
                    <a:pt x="324" y="736"/>
                    <a:pt x="321" y="726"/>
                  </a:cubicBezTo>
                  <a:cubicBezTo>
                    <a:pt x="322" y="717"/>
                    <a:pt x="318" y="708"/>
                    <a:pt x="315" y="698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11" y="681"/>
                    <a:pt x="307" y="678"/>
                    <a:pt x="309" y="676"/>
                  </a:cubicBezTo>
                  <a:cubicBezTo>
                    <a:pt x="308" y="673"/>
                    <a:pt x="304" y="670"/>
                    <a:pt x="306" y="668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96" y="650"/>
                    <a:pt x="294" y="645"/>
                    <a:pt x="291" y="640"/>
                  </a:cubicBezTo>
                  <a:cubicBezTo>
                    <a:pt x="293" y="636"/>
                    <a:pt x="281" y="629"/>
                    <a:pt x="284" y="62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61" y="578"/>
                    <a:pt x="257" y="565"/>
                    <a:pt x="245" y="550"/>
                  </a:cubicBezTo>
                  <a:cubicBezTo>
                    <a:pt x="242" y="539"/>
                    <a:pt x="236" y="527"/>
                    <a:pt x="227" y="514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22" y="503"/>
                    <a:pt x="226" y="501"/>
                    <a:pt x="222" y="498"/>
                  </a:cubicBezTo>
                  <a:cubicBezTo>
                    <a:pt x="224" y="496"/>
                    <a:pt x="221" y="493"/>
                    <a:pt x="219" y="490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16" y="475"/>
                    <a:pt x="214" y="468"/>
                    <a:pt x="211" y="462"/>
                  </a:cubicBezTo>
                  <a:cubicBezTo>
                    <a:pt x="210" y="455"/>
                    <a:pt x="208" y="448"/>
                    <a:pt x="206" y="44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1" y="419"/>
                    <a:pt x="203" y="417"/>
                    <a:pt x="203" y="416"/>
                  </a:cubicBezTo>
                  <a:cubicBezTo>
                    <a:pt x="202" y="414"/>
                    <a:pt x="201" y="413"/>
                    <a:pt x="201" y="410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3" y="404"/>
                    <a:pt x="199" y="409"/>
                    <a:pt x="196" y="414"/>
                  </a:cubicBezTo>
                  <a:cubicBezTo>
                    <a:pt x="198" y="416"/>
                    <a:pt x="197" y="419"/>
                    <a:pt x="199" y="421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196" y="435"/>
                    <a:pt x="204" y="446"/>
                    <a:pt x="202" y="456"/>
                  </a:cubicBezTo>
                  <a:cubicBezTo>
                    <a:pt x="204" y="459"/>
                    <a:pt x="204" y="461"/>
                    <a:pt x="202" y="463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05" y="476"/>
                    <a:pt x="211" y="482"/>
                    <a:pt x="210" y="487"/>
                  </a:cubicBezTo>
                  <a:cubicBezTo>
                    <a:pt x="213" y="498"/>
                    <a:pt x="217" y="508"/>
                    <a:pt x="220" y="519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252" y="585"/>
                    <a:pt x="265" y="608"/>
                    <a:pt x="273" y="623"/>
                  </a:cubicBezTo>
                  <a:cubicBezTo>
                    <a:pt x="286" y="644"/>
                    <a:pt x="289" y="663"/>
                    <a:pt x="302" y="683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09" y="704"/>
                    <a:pt x="307" y="708"/>
                    <a:pt x="312" y="713"/>
                  </a:cubicBezTo>
                  <a:cubicBezTo>
                    <a:pt x="310" y="728"/>
                    <a:pt x="319" y="745"/>
                    <a:pt x="315" y="760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76"/>
                    <a:pt x="316" y="779"/>
                    <a:pt x="320" y="783"/>
                  </a:cubicBezTo>
                  <a:cubicBezTo>
                    <a:pt x="316" y="786"/>
                    <a:pt x="322" y="791"/>
                    <a:pt x="318" y="794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8" y="802"/>
                    <a:pt x="320" y="805"/>
                    <a:pt x="317" y="803"/>
                  </a:cubicBezTo>
                  <a:cubicBezTo>
                    <a:pt x="317" y="794"/>
                    <a:pt x="313" y="784"/>
                    <a:pt x="314" y="775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305" y="739"/>
                    <a:pt x="306" y="733"/>
                    <a:pt x="301" y="726"/>
                  </a:cubicBezTo>
                  <a:cubicBezTo>
                    <a:pt x="303" y="720"/>
                    <a:pt x="296" y="712"/>
                    <a:pt x="299" y="70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87" y="685"/>
                    <a:pt x="291" y="683"/>
                    <a:pt x="287" y="680"/>
                  </a:cubicBezTo>
                  <a:cubicBezTo>
                    <a:pt x="289" y="677"/>
                    <a:pt x="283" y="673"/>
                    <a:pt x="286" y="671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7" y="649"/>
                    <a:pt x="271" y="646"/>
                    <a:pt x="273" y="643"/>
                  </a:cubicBezTo>
                  <a:cubicBezTo>
                    <a:pt x="273" y="638"/>
                    <a:pt x="271" y="641"/>
                    <a:pt x="268" y="637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64" y="624"/>
                    <a:pt x="263" y="621"/>
                    <a:pt x="260" y="618"/>
                  </a:cubicBezTo>
                  <a:cubicBezTo>
                    <a:pt x="256" y="615"/>
                    <a:pt x="260" y="612"/>
                    <a:pt x="256" y="609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39" y="585"/>
                    <a:pt x="234" y="563"/>
                    <a:pt x="225" y="550"/>
                  </a:cubicBezTo>
                  <a:cubicBezTo>
                    <a:pt x="222" y="545"/>
                    <a:pt x="218" y="541"/>
                    <a:pt x="222" y="53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207" y="517"/>
                    <a:pt x="206" y="513"/>
                    <a:pt x="200" y="501"/>
                  </a:cubicBezTo>
                  <a:cubicBezTo>
                    <a:pt x="202" y="500"/>
                    <a:pt x="200" y="497"/>
                    <a:pt x="198" y="498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95" y="488"/>
                    <a:pt x="195" y="483"/>
                    <a:pt x="194" y="479"/>
                  </a:cubicBezTo>
                  <a:cubicBezTo>
                    <a:pt x="191" y="470"/>
                    <a:pt x="190" y="461"/>
                    <a:pt x="187" y="452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84" y="423"/>
                    <a:pt x="179" y="418"/>
                    <a:pt x="182" y="414"/>
                  </a:cubicBezTo>
                  <a:cubicBezTo>
                    <a:pt x="177" y="411"/>
                    <a:pt x="184" y="402"/>
                    <a:pt x="176" y="403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75" y="423"/>
                    <a:pt x="176" y="426"/>
                    <a:pt x="178" y="429"/>
                  </a:cubicBezTo>
                  <a:cubicBezTo>
                    <a:pt x="177" y="432"/>
                    <a:pt x="177" y="435"/>
                    <a:pt x="176" y="438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4" y="458"/>
                    <a:pt x="181" y="463"/>
                    <a:pt x="184" y="469"/>
                  </a:cubicBezTo>
                  <a:cubicBezTo>
                    <a:pt x="180" y="472"/>
                    <a:pt x="177" y="469"/>
                    <a:pt x="176" y="475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191" y="547"/>
                    <a:pt x="198" y="551"/>
                    <a:pt x="199" y="554"/>
                  </a:cubicBezTo>
                  <a:cubicBezTo>
                    <a:pt x="199" y="557"/>
                    <a:pt x="200" y="560"/>
                    <a:pt x="203" y="563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20" y="593"/>
                    <a:pt x="221" y="599"/>
                    <a:pt x="232" y="614"/>
                  </a:cubicBezTo>
                  <a:cubicBezTo>
                    <a:pt x="231" y="620"/>
                    <a:pt x="234" y="619"/>
                    <a:pt x="235" y="624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39" y="635"/>
                    <a:pt x="243" y="634"/>
                    <a:pt x="241" y="636"/>
                  </a:cubicBezTo>
                  <a:cubicBezTo>
                    <a:pt x="250" y="649"/>
                    <a:pt x="250" y="652"/>
                    <a:pt x="258" y="663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67" y="690"/>
                    <a:pt x="275" y="694"/>
                    <a:pt x="273" y="697"/>
                  </a:cubicBezTo>
                  <a:cubicBezTo>
                    <a:pt x="274" y="696"/>
                    <a:pt x="277" y="699"/>
                    <a:pt x="275" y="700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78" y="710"/>
                    <a:pt x="281" y="714"/>
                    <a:pt x="282" y="717"/>
                  </a:cubicBezTo>
                  <a:cubicBezTo>
                    <a:pt x="283" y="721"/>
                    <a:pt x="281" y="725"/>
                    <a:pt x="286" y="729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296" y="759"/>
                    <a:pt x="295" y="766"/>
                    <a:pt x="296" y="774"/>
                  </a:cubicBezTo>
                  <a:cubicBezTo>
                    <a:pt x="296" y="777"/>
                    <a:pt x="299" y="781"/>
                    <a:pt x="299" y="784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99" y="791"/>
                    <a:pt x="300" y="794"/>
                    <a:pt x="297" y="792"/>
                  </a:cubicBezTo>
                  <a:cubicBezTo>
                    <a:pt x="294" y="784"/>
                    <a:pt x="292" y="776"/>
                    <a:pt x="290" y="768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78" y="738"/>
                    <a:pt x="274" y="734"/>
                    <a:pt x="275" y="730"/>
                  </a:cubicBezTo>
                  <a:cubicBezTo>
                    <a:pt x="274" y="724"/>
                    <a:pt x="269" y="726"/>
                    <a:pt x="270" y="721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63" y="707"/>
                    <a:pt x="260" y="704"/>
                    <a:pt x="262" y="703"/>
                  </a:cubicBezTo>
                  <a:cubicBezTo>
                    <a:pt x="260" y="700"/>
                    <a:pt x="257" y="697"/>
                    <a:pt x="259" y="695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235" y="644"/>
                    <a:pt x="230" y="633"/>
                    <a:pt x="224" y="622"/>
                  </a:cubicBezTo>
                  <a:cubicBezTo>
                    <a:pt x="209" y="596"/>
                    <a:pt x="203" y="577"/>
                    <a:pt x="183" y="549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63" y="496"/>
                    <a:pt x="158" y="488"/>
                    <a:pt x="156" y="481"/>
                  </a:cubicBezTo>
                  <a:cubicBezTo>
                    <a:pt x="156" y="474"/>
                    <a:pt x="151" y="466"/>
                    <a:pt x="153" y="460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18"/>
                    <a:pt x="136" y="421"/>
                    <a:pt x="140" y="425"/>
                  </a:cubicBezTo>
                  <a:cubicBezTo>
                    <a:pt x="142" y="429"/>
                    <a:pt x="136" y="432"/>
                    <a:pt x="141" y="436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46" y="467"/>
                    <a:pt x="146" y="475"/>
                    <a:pt x="150" y="483"/>
                  </a:cubicBezTo>
                  <a:cubicBezTo>
                    <a:pt x="149" y="487"/>
                    <a:pt x="150" y="491"/>
                    <a:pt x="154" y="495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63" y="520"/>
                    <a:pt x="167" y="532"/>
                    <a:pt x="172" y="544"/>
                  </a:cubicBezTo>
                  <a:cubicBezTo>
                    <a:pt x="177" y="550"/>
                    <a:pt x="179" y="556"/>
                    <a:pt x="180" y="562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186" y="572"/>
                    <a:pt x="193" y="576"/>
                    <a:pt x="189" y="578"/>
                  </a:cubicBezTo>
                  <a:cubicBezTo>
                    <a:pt x="195" y="585"/>
                    <a:pt x="197" y="591"/>
                    <a:pt x="201" y="597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1" y="613"/>
                    <a:pt x="213" y="623"/>
                    <a:pt x="215" y="628"/>
                  </a:cubicBezTo>
                  <a:cubicBezTo>
                    <a:pt x="218" y="631"/>
                    <a:pt x="220" y="634"/>
                    <a:pt x="222" y="638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37" y="669"/>
                    <a:pt x="247" y="693"/>
                    <a:pt x="258" y="718"/>
                  </a:cubicBezTo>
                  <a:cubicBezTo>
                    <a:pt x="273" y="743"/>
                    <a:pt x="277" y="766"/>
                    <a:pt x="289" y="791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3" y="813"/>
                    <a:pt x="293" y="819"/>
                    <a:pt x="294" y="825"/>
                  </a:cubicBezTo>
                  <a:cubicBezTo>
                    <a:pt x="296" y="830"/>
                    <a:pt x="298" y="836"/>
                    <a:pt x="295" y="841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54"/>
                    <a:pt x="302" y="852"/>
                    <a:pt x="299" y="855"/>
                  </a:cubicBezTo>
                  <a:cubicBezTo>
                    <a:pt x="293" y="855"/>
                    <a:pt x="297" y="852"/>
                    <a:pt x="296" y="848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93" y="833"/>
                    <a:pt x="292" y="829"/>
                    <a:pt x="289" y="825"/>
                  </a:cubicBezTo>
                  <a:cubicBezTo>
                    <a:pt x="290" y="822"/>
                    <a:pt x="287" y="817"/>
                    <a:pt x="288" y="814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80" y="795"/>
                    <a:pt x="275" y="790"/>
                    <a:pt x="276" y="786"/>
                  </a:cubicBezTo>
                  <a:cubicBezTo>
                    <a:pt x="268" y="775"/>
                    <a:pt x="261" y="764"/>
                    <a:pt x="257" y="753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44" y="734"/>
                    <a:pt x="246" y="730"/>
                    <a:pt x="240" y="723"/>
                  </a:cubicBezTo>
                  <a:cubicBezTo>
                    <a:pt x="237" y="710"/>
                    <a:pt x="229" y="706"/>
                    <a:pt x="226" y="697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21" y="686"/>
                    <a:pt x="218" y="684"/>
                    <a:pt x="220" y="681"/>
                  </a:cubicBezTo>
                  <a:cubicBezTo>
                    <a:pt x="218" y="679"/>
                    <a:pt x="216" y="677"/>
                    <a:pt x="213" y="676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6" y="662"/>
                    <a:pt x="207" y="657"/>
                    <a:pt x="203" y="652"/>
                  </a:cubicBezTo>
                  <a:cubicBezTo>
                    <a:pt x="205" y="649"/>
                    <a:pt x="202" y="647"/>
                    <a:pt x="200" y="64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90" y="627"/>
                    <a:pt x="188" y="616"/>
                    <a:pt x="182" y="605"/>
                  </a:cubicBezTo>
                  <a:cubicBezTo>
                    <a:pt x="170" y="584"/>
                    <a:pt x="162" y="562"/>
                    <a:pt x="158" y="542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59" y="566"/>
                    <a:pt x="159" y="568"/>
                    <a:pt x="159" y="570"/>
                  </a:cubicBezTo>
                  <a:cubicBezTo>
                    <a:pt x="157" y="572"/>
                    <a:pt x="160" y="575"/>
                    <a:pt x="162" y="578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68" y="588"/>
                    <a:pt x="166" y="591"/>
                    <a:pt x="168" y="593"/>
                  </a:cubicBezTo>
                  <a:cubicBezTo>
                    <a:pt x="167" y="597"/>
                    <a:pt x="173" y="603"/>
                    <a:pt x="173" y="607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76" y="622"/>
                    <a:pt x="185" y="627"/>
                    <a:pt x="186" y="632"/>
                  </a:cubicBezTo>
                  <a:cubicBezTo>
                    <a:pt x="184" y="634"/>
                    <a:pt x="188" y="637"/>
                    <a:pt x="189" y="639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196" y="656"/>
                    <a:pt x="201" y="666"/>
                    <a:pt x="203" y="672"/>
                  </a:cubicBezTo>
                  <a:cubicBezTo>
                    <a:pt x="205" y="671"/>
                    <a:pt x="205" y="673"/>
                    <a:pt x="205" y="675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11" y="682"/>
                    <a:pt x="212" y="685"/>
                    <a:pt x="212" y="687"/>
                  </a:cubicBezTo>
                  <a:cubicBezTo>
                    <a:pt x="213" y="690"/>
                    <a:pt x="216" y="693"/>
                    <a:pt x="215" y="695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52" y="765"/>
                    <a:pt x="252" y="767"/>
                    <a:pt x="260" y="775"/>
                  </a:cubicBezTo>
                  <a:cubicBezTo>
                    <a:pt x="260" y="778"/>
                    <a:pt x="263" y="782"/>
                    <a:pt x="266" y="786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66" y="801"/>
                    <a:pt x="275" y="799"/>
                    <a:pt x="271" y="804"/>
                  </a:cubicBezTo>
                  <a:cubicBezTo>
                    <a:pt x="275" y="812"/>
                    <a:pt x="278" y="819"/>
                    <a:pt x="280" y="827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42"/>
                    <a:pt x="281" y="844"/>
                    <a:pt x="287" y="849"/>
                  </a:cubicBezTo>
                  <a:cubicBezTo>
                    <a:pt x="284" y="850"/>
                    <a:pt x="288" y="852"/>
                    <a:pt x="288" y="854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7" y="863"/>
                    <a:pt x="288" y="867"/>
                    <a:pt x="290" y="871"/>
                  </a:cubicBezTo>
                  <a:cubicBezTo>
                    <a:pt x="282" y="878"/>
                    <a:pt x="292" y="887"/>
                    <a:pt x="284" y="893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78" y="859"/>
                    <a:pt x="279" y="849"/>
                    <a:pt x="274" y="839"/>
                  </a:cubicBezTo>
                  <a:cubicBezTo>
                    <a:pt x="275" y="834"/>
                    <a:pt x="269" y="828"/>
                    <a:pt x="271" y="824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69" y="814"/>
                    <a:pt x="264" y="810"/>
                    <a:pt x="266" y="807"/>
                  </a:cubicBezTo>
                  <a:cubicBezTo>
                    <a:pt x="260" y="801"/>
                    <a:pt x="262" y="795"/>
                    <a:pt x="255" y="789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51" y="778"/>
                    <a:pt x="251" y="770"/>
                    <a:pt x="246" y="773"/>
                  </a:cubicBezTo>
                  <a:cubicBezTo>
                    <a:pt x="245" y="767"/>
                    <a:pt x="240" y="760"/>
                    <a:pt x="238" y="754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36" y="742"/>
                    <a:pt x="228" y="738"/>
                    <a:pt x="231" y="735"/>
                  </a:cubicBezTo>
                  <a:cubicBezTo>
                    <a:pt x="220" y="726"/>
                    <a:pt x="215" y="704"/>
                    <a:pt x="205" y="69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99" y="680"/>
                    <a:pt x="194" y="675"/>
                    <a:pt x="196" y="672"/>
                  </a:cubicBezTo>
                  <a:cubicBezTo>
                    <a:pt x="188" y="664"/>
                    <a:pt x="189" y="657"/>
                    <a:pt x="181" y="648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58" y="585"/>
                    <a:pt x="154" y="575"/>
                    <a:pt x="148" y="566"/>
                  </a:cubicBezTo>
                  <a:cubicBezTo>
                    <a:pt x="149" y="562"/>
                    <a:pt x="147" y="557"/>
                    <a:pt x="144" y="552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2" y="538"/>
                    <a:pt x="139" y="535"/>
                    <a:pt x="140" y="533"/>
                  </a:cubicBezTo>
                  <a:cubicBezTo>
                    <a:pt x="137" y="530"/>
                    <a:pt x="142" y="528"/>
                    <a:pt x="138" y="524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5" y="518"/>
                    <a:pt x="136" y="517"/>
                    <a:pt x="132" y="516"/>
                  </a:cubicBezTo>
                  <a:cubicBezTo>
                    <a:pt x="136" y="511"/>
                    <a:pt x="130" y="504"/>
                    <a:pt x="132" y="499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9" y="488"/>
                    <a:pt x="134" y="481"/>
                    <a:pt x="128" y="483"/>
                  </a:cubicBezTo>
                  <a:cubicBezTo>
                    <a:pt x="130" y="486"/>
                    <a:pt x="123" y="488"/>
                    <a:pt x="126" y="491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28" y="502"/>
                    <a:pt x="126" y="506"/>
                    <a:pt x="126" y="508"/>
                  </a:cubicBezTo>
                  <a:cubicBezTo>
                    <a:pt x="127" y="512"/>
                    <a:pt x="127" y="514"/>
                    <a:pt x="126" y="518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2" y="547"/>
                    <a:pt x="142" y="552"/>
                    <a:pt x="135" y="554"/>
                  </a:cubicBezTo>
                  <a:cubicBezTo>
                    <a:pt x="133" y="556"/>
                    <a:pt x="139" y="560"/>
                    <a:pt x="136" y="562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44" y="593"/>
                    <a:pt x="144" y="605"/>
                    <a:pt x="152" y="618"/>
                  </a:cubicBezTo>
                  <a:cubicBezTo>
                    <a:pt x="150" y="623"/>
                    <a:pt x="155" y="630"/>
                    <a:pt x="157" y="636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1" y="648"/>
                    <a:pt x="164" y="652"/>
                    <a:pt x="167" y="656"/>
                  </a:cubicBezTo>
                  <a:cubicBezTo>
                    <a:pt x="169" y="659"/>
                    <a:pt x="164" y="661"/>
                    <a:pt x="168" y="66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177" y="681"/>
                    <a:pt x="178" y="687"/>
                    <a:pt x="185" y="694"/>
                  </a:cubicBezTo>
                  <a:cubicBezTo>
                    <a:pt x="182" y="698"/>
                    <a:pt x="189" y="704"/>
                    <a:pt x="187" y="708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18" y="763"/>
                    <a:pt x="220" y="770"/>
                    <a:pt x="226" y="778"/>
                  </a:cubicBezTo>
                  <a:cubicBezTo>
                    <a:pt x="229" y="786"/>
                    <a:pt x="232" y="793"/>
                    <a:pt x="238" y="799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48" y="829"/>
                    <a:pt x="255" y="837"/>
                    <a:pt x="256" y="844"/>
                  </a:cubicBezTo>
                  <a:cubicBezTo>
                    <a:pt x="258" y="849"/>
                    <a:pt x="262" y="856"/>
                    <a:pt x="263" y="864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65" y="878"/>
                    <a:pt x="269" y="882"/>
                    <a:pt x="264" y="886"/>
                  </a:cubicBezTo>
                  <a:cubicBezTo>
                    <a:pt x="257" y="859"/>
                    <a:pt x="237" y="828"/>
                    <a:pt x="228" y="806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211" y="777"/>
                    <a:pt x="204" y="764"/>
                    <a:pt x="194" y="752"/>
                  </a:cubicBezTo>
                  <a:cubicBezTo>
                    <a:pt x="194" y="749"/>
                    <a:pt x="193" y="746"/>
                    <a:pt x="190" y="742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84" y="729"/>
                    <a:pt x="180" y="722"/>
                    <a:pt x="175" y="719"/>
                  </a:cubicBezTo>
                  <a:cubicBezTo>
                    <a:pt x="176" y="715"/>
                    <a:pt x="174" y="711"/>
                    <a:pt x="171" y="707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48" y="669"/>
                    <a:pt x="147" y="647"/>
                    <a:pt x="133" y="623"/>
                  </a:cubicBezTo>
                  <a:cubicBezTo>
                    <a:pt x="136" y="619"/>
                    <a:pt x="131" y="614"/>
                    <a:pt x="131" y="610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25" y="588"/>
                    <a:pt x="126" y="579"/>
                    <a:pt x="122" y="570"/>
                  </a:cubicBezTo>
                  <a:cubicBezTo>
                    <a:pt x="122" y="561"/>
                    <a:pt x="119" y="553"/>
                    <a:pt x="118" y="544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7" y="536"/>
                    <a:pt x="118" y="533"/>
                    <a:pt x="116" y="531"/>
                  </a:cubicBezTo>
                  <a:cubicBezTo>
                    <a:pt x="116" y="527"/>
                    <a:pt x="118" y="518"/>
                    <a:pt x="111" y="521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18" y="586"/>
                    <a:pt x="119" y="595"/>
                    <a:pt x="122" y="604"/>
                  </a:cubicBezTo>
                  <a:cubicBezTo>
                    <a:pt x="124" y="614"/>
                    <a:pt x="129" y="624"/>
                    <a:pt x="128" y="632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53" y="688"/>
                    <a:pt x="156" y="692"/>
                    <a:pt x="159" y="696"/>
                  </a:cubicBezTo>
                  <a:cubicBezTo>
                    <a:pt x="165" y="717"/>
                    <a:pt x="175" y="729"/>
                    <a:pt x="183" y="750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17" y="806"/>
                    <a:pt x="217" y="806"/>
                    <a:pt x="229" y="824"/>
                  </a:cubicBezTo>
                  <a:cubicBezTo>
                    <a:pt x="229" y="827"/>
                    <a:pt x="230" y="830"/>
                    <a:pt x="234" y="834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41" y="844"/>
                    <a:pt x="237" y="852"/>
                    <a:pt x="244" y="858"/>
                  </a:cubicBezTo>
                  <a:cubicBezTo>
                    <a:pt x="247" y="864"/>
                    <a:pt x="246" y="870"/>
                    <a:pt x="252" y="877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46" y="879"/>
                    <a:pt x="243" y="865"/>
                    <a:pt x="231" y="850"/>
                  </a:cubicBezTo>
                  <a:cubicBezTo>
                    <a:pt x="232" y="850"/>
                    <a:pt x="232" y="848"/>
                    <a:pt x="230" y="849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22" y="838"/>
                    <a:pt x="225" y="835"/>
                    <a:pt x="219" y="834"/>
                  </a:cubicBezTo>
                  <a:cubicBezTo>
                    <a:pt x="218" y="831"/>
                    <a:pt x="211" y="826"/>
                    <a:pt x="214" y="823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208" y="818"/>
                    <a:pt x="205" y="819"/>
                    <a:pt x="206" y="816"/>
                  </a:cubicBezTo>
                  <a:cubicBezTo>
                    <a:pt x="195" y="804"/>
                    <a:pt x="191" y="794"/>
                    <a:pt x="176" y="782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39" y="729"/>
                    <a:pt x="135" y="724"/>
                    <a:pt x="124" y="709"/>
                  </a:cubicBezTo>
                  <a:cubicBezTo>
                    <a:pt x="128" y="706"/>
                    <a:pt x="120" y="703"/>
                    <a:pt x="119" y="702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19" y="691"/>
                    <a:pt x="112" y="687"/>
                    <a:pt x="111" y="684"/>
                  </a:cubicBezTo>
                  <a:cubicBezTo>
                    <a:pt x="115" y="682"/>
                    <a:pt x="107" y="678"/>
                    <a:pt x="107" y="675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104" y="654"/>
                    <a:pt x="98" y="650"/>
                    <a:pt x="100" y="648"/>
                  </a:cubicBezTo>
                  <a:cubicBezTo>
                    <a:pt x="97" y="644"/>
                    <a:pt x="99" y="641"/>
                    <a:pt x="94" y="63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9" y="611"/>
                    <a:pt x="91" y="608"/>
                    <a:pt x="88" y="605"/>
                  </a:cubicBezTo>
                  <a:cubicBezTo>
                    <a:pt x="90" y="601"/>
                    <a:pt x="88" y="595"/>
                    <a:pt x="83" y="598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86" y="620"/>
                    <a:pt x="85" y="625"/>
                    <a:pt x="88" y="632"/>
                  </a:cubicBezTo>
                  <a:cubicBezTo>
                    <a:pt x="90" y="637"/>
                    <a:pt x="87" y="642"/>
                    <a:pt x="92" y="648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06" y="692"/>
                    <a:pt x="119" y="719"/>
                    <a:pt x="136" y="747"/>
                  </a:cubicBezTo>
                  <a:cubicBezTo>
                    <a:pt x="143" y="755"/>
                    <a:pt x="143" y="754"/>
                    <a:pt x="150" y="762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168" y="782"/>
                    <a:pt x="166" y="788"/>
                    <a:pt x="173" y="791"/>
                  </a:cubicBezTo>
                  <a:cubicBezTo>
                    <a:pt x="182" y="801"/>
                    <a:pt x="190" y="810"/>
                    <a:pt x="201" y="825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18" y="848"/>
                    <a:pt x="224" y="859"/>
                    <a:pt x="237" y="875"/>
                  </a:cubicBezTo>
                  <a:cubicBezTo>
                    <a:pt x="242" y="888"/>
                    <a:pt x="244" y="899"/>
                    <a:pt x="251" y="912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7" y="940"/>
                    <a:pt x="253" y="943"/>
                    <a:pt x="257" y="947"/>
                  </a:cubicBezTo>
                  <a:cubicBezTo>
                    <a:pt x="254" y="951"/>
                    <a:pt x="264" y="957"/>
                    <a:pt x="256" y="960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1" y="949"/>
                    <a:pt x="252" y="948"/>
                    <a:pt x="254" y="947"/>
                  </a:cubicBezTo>
                  <a:cubicBezTo>
                    <a:pt x="252" y="945"/>
                    <a:pt x="250" y="946"/>
                    <a:pt x="249" y="943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50" y="931"/>
                    <a:pt x="243" y="927"/>
                    <a:pt x="245" y="924"/>
                  </a:cubicBezTo>
                  <a:cubicBezTo>
                    <a:pt x="238" y="910"/>
                    <a:pt x="233" y="896"/>
                    <a:pt x="227" y="882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209" y="849"/>
                    <a:pt x="196" y="838"/>
                    <a:pt x="183" y="818"/>
                  </a:cubicBezTo>
                  <a:cubicBezTo>
                    <a:pt x="178" y="813"/>
                    <a:pt x="180" y="815"/>
                    <a:pt x="174" y="808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34" y="763"/>
                    <a:pt x="131" y="748"/>
                    <a:pt x="112" y="733"/>
                  </a:cubicBezTo>
                  <a:cubicBezTo>
                    <a:pt x="115" y="730"/>
                    <a:pt x="107" y="725"/>
                    <a:pt x="106" y="72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95" y="706"/>
                    <a:pt x="96" y="699"/>
                    <a:pt x="88" y="690"/>
                  </a:cubicBezTo>
                  <a:cubicBezTo>
                    <a:pt x="89" y="686"/>
                    <a:pt x="87" y="682"/>
                    <a:pt x="84" y="677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81" y="668"/>
                    <a:pt x="82" y="666"/>
                    <a:pt x="79" y="663"/>
                  </a:cubicBezTo>
                  <a:cubicBezTo>
                    <a:pt x="80" y="661"/>
                    <a:pt x="78" y="660"/>
                    <a:pt x="76" y="660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1" y="647"/>
                    <a:pt x="75" y="644"/>
                    <a:pt x="71" y="639"/>
                  </a:cubicBezTo>
                  <a:cubicBezTo>
                    <a:pt x="66" y="642"/>
                    <a:pt x="69" y="645"/>
                    <a:pt x="71" y="649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1" y="657"/>
                    <a:pt x="74" y="659"/>
                    <a:pt x="72" y="660"/>
                  </a:cubicBezTo>
                  <a:cubicBezTo>
                    <a:pt x="79" y="661"/>
                    <a:pt x="72" y="665"/>
                    <a:pt x="76" y="670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75" y="684"/>
                    <a:pt x="87" y="690"/>
                    <a:pt x="82" y="692"/>
                  </a:cubicBezTo>
                  <a:cubicBezTo>
                    <a:pt x="88" y="697"/>
                    <a:pt x="85" y="700"/>
                    <a:pt x="89" y="705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13" y="746"/>
                    <a:pt x="123" y="755"/>
                    <a:pt x="131" y="770"/>
                  </a:cubicBezTo>
                  <a:cubicBezTo>
                    <a:pt x="141" y="781"/>
                    <a:pt x="155" y="799"/>
                    <a:pt x="169" y="812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178" y="827"/>
                    <a:pt x="183" y="832"/>
                    <a:pt x="189" y="839"/>
                  </a:cubicBezTo>
                  <a:cubicBezTo>
                    <a:pt x="194" y="846"/>
                    <a:pt x="199" y="853"/>
                    <a:pt x="204" y="860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15" y="879"/>
                    <a:pt x="216" y="886"/>
                    <a:pt x="223" y="893"/>
                  </a:cubicBezTo>
                  <a:cubicBezTo>
                    <a:pt x="222" y="901"/>
                    <a:pt x="233" y="910"/>
                    <a:pt x="230" y="917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42" y="950"/>
                    <a:pt x="247" y="958"/>
                    <a:pt x="248" y="966"/>
                  </a:cubicBezTo>
                  <a:cubicBezTo>
                    <a:pt x="250" y="968"/>
                    <a:pt x="251" y="970"/>
                    <a:pt x="253" y="97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50" y="979"/>
                    <a:pt x="252" y="982"/>
                    <a:pt x="251" y="983"/>
                  </a:cubicBezTo>
                  <a:cubicBezTo>
                    <a:pt x="249" y="984"/>
                    <a:pt x="250" y="987"/>
                    <a:pt x="248" y="986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40" y="958"/>
                    <a:pt x="238" y="952"/>
                    <a:pt x="238" y="946"/>
                  </a:cubicBezTo>
                  <a:cubicBezTo>
                    <a:pt x="231" y="938"/>
                    <a:pt x="234" y="932"/>
                    <a:pt x="228" y="924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201" y="887"/>
                    <a:pt x="206" y="880"/>
                    <a:pt x="202" y="878"/>
                  </a:cubicBezTo>
                  <a:cubicBezTo>
                    <a:pt x="199" y="875"/>
                    <a:pt x="197" y="871"/>
                    <a:pt x="194" y="867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91" y="864"/>
                    <a:pt x="193" y="861"/>
                    <a:pt x="191" y="862"/>
                  </a:cubicBezTo>
                  <a:cubicBezTo>
                    <a:pt x="187" y="858"/>
                    <a:pt x="185" y="855"/>
                    <a:pt x="185" y="851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77" y="844"/>
                    <a:pt x="175" y="840"/>
                    <a:pt x="172" y="836"/>
                  </a:cubicBezTo>
                  <a:cubicBezTo>
                    <a:pt x="165" y="826"/>
                    <a:pt x="164" y="827"/>
                    <a:pt x="157" y="820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29" y="780"/>
                    <a:pt x="127" y="777"/>
                    <a:pt x="125" y="775"/>
                  </a:cubicBezTo>
                  <a:cubicBezTo>
                    <a:pt x="122" y="773"/>
                    <a:pt x="121" y="765"/>
                    <a:pt x="117" y="768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100" y="733"/>
                    <a:pt x="88" y="716"/>
                    <a:pt x="84" y="701"/>
                  </a:cubicBezTo>
                  <a:cubicBezTo>
                    <a:pt x="82" y="702"/>
                    <a:pt x="82" y="700"/>
                    <a:pt x="82" y="698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7" y="687"/>
                    <a:pt x="75" y="683"/>
                    <a:pt x="76" y="680"/>
                  </a:cubicBezTo>
                  <a:cubicBezTo>
                    <a:pt x="71" y="675"/>
                    <a:pt x="74" y="672"/>
                    <a:pt x="69" y="667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66" y="665"/>
                    <a:pt x="64" y="668"/>
                    <a:pt x="68" y="673"/>
                  </a:cubicBezTo>
                  <a:cubicBezTo>
                    <a:pt x="69" y="677"/>
                    <a:pt x="67" y="680"/>
                    <a:pt x="72" y="685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79" y="702"/>
                    <a:pt x="78" y="706"/>
                    <a:pt x="81" y="710"/>
                  </a:cubicBezTo>
                  <a:cubicBezTo>
                    <a:pt x="89" y="728"/>
                    <a:pt x="96" y="744"/>
                    <a:pt x="105" y="761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28" y="793"/>
                    <a:pt x="129" y="798"/>
                    <a:pt x="130" y="798"/>
                  </a:cubicBezTo>
                  <a:cubicBezTo>
                    <a:pt x="130" y="799"/>
                    <a:pt x="131" y="797"/>
                    <a:pt x="132" y="79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56" y="830"/>
                    <a:pt x="160" y="835"/>
                    <a:pt x="172" y="851"/>
                  </a:cubicBezTo>
                  <a:cubicBezTo>
                    <a:pt x="174" y="853"/>
                    <a:pt x="175" y="855"/>
                    <a:pt x="177" y="857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81" y="863"/>
                    <a:pt x="182" y="865"/>
                    <a:pt x="184" y="867"/>
                  </a:cubicBezTo>
                  <a:cubicBezTo>
                    <a:pt x="186" y="869"/>
                    <a:pt x="184" y="871"/>
                    <a:pt x="186" y="87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03" y="892"/>
                    <a:pt x="208" y="904"/>
                    <a:pt x="211" y="911"/>
                  </a:cubicBezTo>
                  <a:cubicBezTo>
                    <a:pt x="219" y="920"/>
                    <a:pt x="217" y="927"/>
                    <a:pt x="224" y="936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31" y="969"/>
                    <a:pt x="241" y="978"/>
                    <a:pt x="237" y="984"/>
                  </a:cubicBezTo>
                  <a:cubicBezTo>
                    <a:pt x="240" y="988"/>
                    <a:pt x="243" y="992"/>
                    <a:pt x="246" y="997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42" y="1006"/>
                    <a:pt x="242" y="1015"/>
                    <a:pt x="239" y="1011"/>
                  </a:cubicBezTo>
                  <a:cubicBezTo>
                    <a:pt x="239" y="1008"/>
                    <a:pt x="236" y="1003"/>
                    <a:pt x="238" y="1000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30" y="983"/>
                    <a:pt x="233" y="980"/>
                    <a:pt x="228" y="975"/>
                  </a:cubicBezTo>
                  <a:cubicBezTo>
                    <a:pt x="231" y="972"/>
                    <a:pt x="224" y="967"/>
                    <a:pt x="227" y="964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25" y="955"/>
                    <a:pt x="219" y="955"/>
                    <a:pt x="222" y="953"/>
                  </a:cubicBezTo>
                  <a:cubicBezTo>
                    <a:pt x="219" y="948"/>
                    <a:pt x="216" y="943"/>
                    <a:pt x="217" y="939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8" y="914"/>
                    <a:pt x="203" y="907"/>
                    <a:pt x="199" y="905"/>
                  </a:cubicBezTo>
                  <a:cubicBezTo>
                    <a:pt x="194" y="904"/>
                    <a:pt x="198" y="901"/>
                    <a:pt x="193" y="897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86" y="886"/>
                    <a:pt x="183" y="883"/>
                    <a:pt x="181" y="879"/>
                  </a:cubicBezTo>
                  <a:cubicBezTo>
                    <a:pt x="178" y="875"/>
                    <a:pt x="174" y="873"/>
                    <a:pt x="171" y="869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71" y="865"/>
                    <a:pt x="168" y="865"/>
                    <a:pt x="169" y="866"/>
                  </a:cubicBezTo>
                  <a:cubicBezTo>
                    <a:pt x="167" y="864"/>
                    <a:pt x="169" y="862"/>
                    <a:pt x="167" y="860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63" y="859"/>
                    <a:pt x="164" y="856"/>
                    <a:pt x="164" y="857"/>
                  </a:cubicBezTo>
                  <a:cubicBezTo>
                    <a:pt x="163" y="855"/>
                    <a:pt x="161" y="855"/>
                    <a:pt x="159" y="853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124" y="807"/>
                    <a:pt x="111" y="794"/>
                    <a:pt x="85" y="757"/>
                  </a:cubicBezTo>
                  <a:cubicBezTo>
                    <a:pt x="81" y="748"/>
                    <a:pt x="78" y="740"/>
                    <a:pt x="68" y="727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44" y="682"/>
                    <a:pt x="50" y="687"/>
                    <a:pt x="50" y="691"/>
                  </a:cubicBezTo>
                  <a:cubicBezTo>
                    <a:pt x="52" y="694"/>
                    <a:pt x="53" y="696"/>
                    <a:pt x="53" y="699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65" y="726"/>
                    <a:pt x="70" y="746"/>
                    <a:pt x="82" y="766"/>
                  </a:cubicBezTo>
                  <a:cubicBezTo>
                    <a:pt x="106" y="801"/>
                    <a:pt x="119" y="815"/>
                    <a:pt x="141" y="844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03" y="933"/>
                    <a:pt x="209" y="948"/>
                    <a:pt x="216" y="962"/>
                  </a:cubicBezTo>
                  <a:cubicBezTo>
                    <a:pt x="213" y="965"/>
                    <a:pt x="220" y="969"/>
                    <a:pt x="218" y="972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2" y="986"/>
                    <a:pt x="223" y="990"/>
                    <a:pt x="226" y="994"/>
                  </a:cubicBezTo>
                  <a:cubicBezTo>
                    <a:pt x="225" y="997"/>
                    <a:pt x="226" y="1001"/>
                    <a:pt x="230" y="1006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8" y="1021"/>
                    <a:pt x="232" y="1026"/>
                    <a:pt x="230" y="1030"/>
                  </a:cubicBezTo>
                  <a:cubicBezTo>
                    <a:pt x="226" y="1023"/>
                    <a:pt x="225" y="1017"/>
                    <a:pt x="226" y="1011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17" y="983"/>
                    <a:pt x="216" y="977"/>
                    <a:pt x="212" y="970"/>
                  </a:cubicBezTo>
                  <a:cubicBezTo>
                    <a:pt x="213" y="963"/>
                    <a:pt x="205" y="955"/>
                    <a:pt x="206" y="949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90" y="928"/>
                    <a:pt x="188" y="922"/>
                    <a:pt x="185" y="916"/>
                  </a:cubicBezTo>
                  <a:cubicBezTo>
                    <a:pt x="179" y="907"/>
                    <a:pt x="171" y="898"/>
                    <a:pt x="169" y="890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61" y="883"/>
                    <a:pt x="158" y="883"/>
                    <a:pt x="156" y="880"/>
                  </a:cubicBezTo>
                  <a:cubicBezTo>
                    <a:pt x="151" y="871"/>
                    <a:pt x="145" y="865"/>
                    <a:pt x="140" y="860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112" y="829"/>
                    <a:pt x="110" y="821"/>
                    <a:pt x="108" y="819"/>
                  </a:cubicBezTo>
                  <a:cubicBezTo>
                    <a:pt x="105" y="815"/>
                    <a:pt x="102" y="811"/>
                    <a:pt x="99" y="808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92" y="797"/>
                    <a:pt x="89" y="794"/>
                    <a:pt x="87" y="790"/>
                  </a:cubicBezTo>
                  <a:cubicBezTo>
                    <a:pt x="79" y="774"/>
                    <a:pt x="71" y="759"/>
                    <a:pt x="63" y="743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67" y="757"/>
                    <a:pt x="65" y="760"/>
                    <a:pt x="68" y="764"/>
                  </a:cubicBezTo>
                  <a:cubicBezTo>
                    <a:pt x="63" y="767"/>
                    <a:pt x="76" y="772"/>
                    <a:pt x="71" y="774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75" y="788"/>
                    <a:pt x="83" y="793"/>
                    <a:pt x="84" y="797"/>
                  </a:cubicBezTo>
                  <a:cubicBezTo>
                    <a:pt x="81" y="799"/>
                    <a:pt x="88" y="804"/>
                    <a:pt x="89" y="807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03" y="829"/>
                    <a:pt x="105" y="831"/>
                    <a:pt x="107" y="832"/>
                  </a:cubicBezTo>
                  <a:cubicBezTo>
                    <a:pt x="110" y="834"/>
                    <a:pt x="108" y="838"/>
                    <a:pt x="110" y="83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27" y="858"/>
                    <a:pt x="135" y="868"/>
                    <a:pt x="144" y="879"/>
                  </a:cubicBezTo>
                  <a:cubicBezTo>
                    <a:pt x="163" y="896"/>
                    <a:pt x="167" y="909"/>
                    <a:pt x="186" y="934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199" y="959"/>
                    <a:pt x="200" y="963"/>
                    <a:pt x="202" y="967"/>
                  </a:cubicBezTo>
                  <a:cubicBezTo>
                    <a:pt x="200" y="969"/>
                    <a:pt x="202" y="969"/>
                    <a:pt x="204" y="970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08" y="980"/>
                    <a:pt x="206" y="984"/>
                    <a:pt x="210" y="988"/>
                  </a:cubicBezTo>
                  <a:cubicBezTo>
                    <a:pt x="208" y="990"/>
                    <a:pt x="210" y="992"/>
                    <a:pt x="212" y="994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7" y="1006"/>
                    <a:pt x="210" y="1009"/>
                    <a:pt x="216" y="1013"/>
                  </a:cubicBezTo>
                  <a:cubicBezTo>
                    <a:pt x="215" y="1017"/>
                    <a:pt x="221" y="1023"/>
                    <a:pt x="215" y="1026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21" y="1043"/>
                    <a:pt x="224" y="1047"/>
                    <a:pt x="219" y="1051"/>
                  </a:cubicBezTo>
                  <a:cubicBezTo>
                    <a:pt x="219" y="1043"/>
                    <a:pt x="214" y="1035"/>
                    <a:pt x="211" y="1027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204" y="1010"/>
                    <a:pt x="205" y="1006"/>
                    <a:pt x="202" y="1001"/>
                  </a:cubicBezTo>
                  <a:cubicBezTo>
                    <a:pt x="195" y="991"/>
                    <a:pt x="192" y="981"/>
                    <a:pt x="183" y="971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61" y="933"/>
                    <a:pt x="156" y="924"/>
                    <a:pt x="150" y="916"/>
                  </a:cubicBezTo>
                  <a:cubicBezTo>
                    <a:pt x="145" y="911"/>
                    <a:pt x="148" y="908"/>
                    <a:pt x="144" y="903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121" y="872"/>
                    <a:pt x="120" y="867"/>
                    <a:pt x="107" y="852"/>
                  </a:cubicBezTo>
                  <a:cubicBezTo>
                    <a:pt x="102" y="839"/>
                    <a:pt x="97" y="833"/>
                    <a:pt x="88" y="819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64" y="770"/>
                    <a:pt x="61" y="758"/>
                    <a:pt x="55" y="746"/>
                  </a:cubicBezTo>
                  <a:cubicBezTo>
                    <a:pt x="60" y="744"/>
                    <a:pt x="48" y="739"/>
                    <a:pt x="54" y="737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9" y="725"/>
                    <a:pt x="48" y="722"/>
                    <a:pt x="48" y="719"/>
                  </a:cubicBezTo>
                  <a:cubicBezTo>
                    <a:pt x="48" y="718"/>
                    <a:pt x="48" y="710"/>
                    <a:pt x="43" y="713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46" y="736"/>
                    <a:pt x="51" y="743"/>
                    <a:pt x="49" y="748"/>
                  </a:cubicBezTo>
                  <a:cubicBezTo>
                    <a:pt x="54" y="755"/>
                    <a:pt x="58" y="761"/>
                    <a:pt x="55" y="766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68" y="797"/>
                    <a:pt x="76" y="809"/>
                    <a:pt x="80" y="822"/>
                  </a:cubicBezTo>
                  <a:cubicBezTo>
                    <a:pt x="88" y="834"/>
                    <a:pt x="95" y="843"/>
                    <a:pt x="101" y="858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17" y="875"/>
                    <a:pt x="118" y="884"/>
                    <a:pt x="125" y="890"/>
                  </a:cubicBezTo>
                  <a:cubicBezTo>
                    <a:pt x="136" y="905"/>
                    <a:pt x="136" y="910"/>
                    <a:pt x="148" y="925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177" y="976"/>
                    <a:pt x="183" y="989"/>
                    <a:pt x="194" y="1003"/>
                  </a:cubicBezTo>
                  <a:cubicBezTo>
                    <a:pt x="194" y="1005"/>
                    <a:pt x="195" y="1008"/>
                    <a:pt x="198" y="1012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08" y="1033"/>
                    <a:pt x="203" y="1035"/>
                    <a:pt x="205" y="1039"/>
                  </a:cubicBezTo>
                  <a:cubicBezTo>
                    <a:pt x="208" y="1042"/>
                    <a:pt x="209" y="1045"/>
                    <a:pt x="209" y="1048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2" y="1068"/>
                    <a:pt x="217" y="1072"/>
                    <a:pt x="213" y="1074"/>
                  </a:cubicBezTo>
                  <a:cubicBezTo>
                    <a:pt x="216" y="1076"/>
                    <a:pt x="215" y="1084"/>
                    <a:pt x="212" y="1080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214" y="1064"/>
                    <a:pt x="207" y="1065"/>
                    <a:pt x="207" y="1059"/>
                  </a:cubicBezTo>
                  <a:cubicBezTo>
                    <a:pt x="204" y="1050"/>
                    <a:pt x="199" y="1041"/>
                    <a:pt x="199" y="1033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74" y="982"/>
                    <a:pt x="171" y="971"/>
                    <a:pt x="170" y="970"/>
                  </a:cubicBezTo>
                  <a:cubicBezTo>
                    <a:pt x="168" y="967"/>
                    <a:pt x="166" y="970"/>
                    <a:pt x="167" y="965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62" y="959"/>
                    <a:pt x="159" y="958"/>
                    <a:pt x="159" y="959"/>
                  </a:cubicBezTo>
                  <a:cubicBezTo>
                    <a:pt x="157" y="955"/>
                    <a:pt x="156" y="950"/>
                    <a:pt x="153" y="946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134" y="925"/>
                    <a:pt x="128" y="913"/>
                    <a:pt x="118" y="902"/>
                  </a:cubicBezTo>
                  <a:cubicBezTo>
                    <a:pt x="116" y="899"/>
                    <a:pt x="113" y="898"/>
                    <a:pt x="111" y="895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58" y="817"/>
                    <a:pt x="48" y="800"/>
                    <a:pt x="43" y="784"/>
                  </a:cubicBezTo>
                  <a:cubicBezTo>
                    <a:pt x="42" y="777"/>
                    <a:pt x="37" y="768"/>
                    <a:pt x="36" y="760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30" y="746"/>
                    <a:pt x="34" y="736"/>
                    <a:pt x="27" y="742"/>
                  </a:cubicBezTo>
                  <a:cubicBezTo>
                    <a:pt x="26" y="745"/>
                    <a:pt x="29" y="749"/>
                    <a:pt x="30" y="752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34" y="766"/>
                    <a:pt x="32" y="769"/>
                    <a:pt x="35" y="773"/>
                  </a:cubicBezTo>
                  <a:cubicBezTo>
                    <a:pt x="32" y="776"/>
                    <a:pt x="39" y="781"/>
                    <a:pt x="36" y="785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48" y="815"/>
                    <a:pt x="51" y="823"/>
                    <a:pt x="54" y="830"/>
                  </a:cubicBezTo>
                  <a:cubicBezTo>
                    <a:pt x="63" y="840"/>
                    <a:pt x="66" y="848"/>
                    <a:pt x="71" y="85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33" y="936"/>
                    <a:pt x="136" y="941"/>
                    <a:pt x="140" y="945"/>
                  </a:cubicBezTo>
                  <a:cubicBezTo>
                    <a:pt x="144" y="949"/>
                    <a:pt x="146" y="959"/>
                    <a:pt x="151" y="957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74" y="997"/>
                    <a:pt x="177" y="1007"/>
                    <a:pt x="181" y="1016"/>
                  </a:cubicBezTo>
                  <a:cubicBezTo>
                    <a:pt x="183" y="1026"/>
                    <a:pt x="195" y="1037"/>
                    <a:pt x="191" y="1046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65" y="1008"/>
                    <a:pt x="166" y="1006"/>
                    <a:pt x="160" y="1000"/>
                  </a:cubicBezTo>
                  <a:cubicBezTo>
                    <a:pt x="157" y="996"/>
                    <a:pt x="154" y="992"/>
                    <a:pt x="152" y="989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138" y="974"/>
                    <a:pt x="133" y="962"/>
                    <a:pt x="127" y="955"/>
                  </a:cubicBezTo>
                  <a:cubicBezTo>
                    <a:pt x="125" y="949"/>
                    <a:pt x="121" y="952"/>
                    <a:pt x="118" y="94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49" y="840"/>
                    <a:pt x="41" y="829"/>
                    <a:pt x="39" y="819"/>
                  </a:cubicBezTo>
                  <a:cubicBezTo>
                    <a:pt x="38" y="814"/>
                    <a:pt x="36" y="809"/>
                    <a:pt x="33" y="804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5"/>
                    <a:pt x="34" y="788"/>
                    <a:pt x="28" y="790"/>
                  </a:cubicBezTo>
                  <a:cubicBezTo>
                    <a:pt x="30" y="793"/>
                    <a:pt x="26" y="794"/>
                    <a:pt x="27" y="796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0" y="806"/>
                    <a:pt x="31" y="810"/>
                    <a:pt x="33" y="814"/>
                  </a:cubicBezTo>
                  <a:cubicBezTo>
                    <a:pt x="31" y="818"/>
                    <a:pt x="36" y="822"/>
                    <a:pt x="37" y="826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45" y="849"/>
                    <a:pt x="50" y="862"/>
                    <a:pt x="54" y="870"/>
                  </a:cubicBezTo>
                  <a:cubicBezTo>
                    <a:pt x="54" y="871"/>
                    <a:pt x="56" y="872"/>
                    <a:pt x="56" y="873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58" y="880"/>
                    <a:pt x="60" y="878"/>
                    <a:pt x="59" y="881"/>
                  </a:cubicBezTo>
                  <a:cubicBezTo>
                    <a:pt x="59" y="883"/>
                    <a:pt x="64" y="886"/>
                    <a:pt x="64" y="887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05" y="942"/>
                    <a:pt x="103" y="945"/>
                    <a:pt x="108" y="949"/>
                  </a:cubicBezTo>
                  <a:cubicBezTo>
                    <a:pt x="119" y="957"/>
                    <a:pt x="129" y="978"/>
                    <a:pt x="140" y="987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49" y="998"/>
                    <a:pt x="150" y="1000"/>
                    <a:pt x="151" y="1001"/>
                  </a:cubicBezTo>
                  <a:cubicBezTo>
                    <a:pt x="151" y="1006"/>
                    <a:pt x="166" y="1017"/>
                    <a:pt x="166" y="1025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73" y="1035"/>
                    <a:pt x="176" y="1039"/>
                    <a:pt x="178" y="1043"/>
                  </a:cubicBezTo>
                  <a:cubicBezTo>
                    <a:pt x="180" y="1049"/>
                    <a:pt x="186" y="1056"/>
                    <a:pt x="191" y="1064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4" y="1098"/>
                    <a:pt x="209" y="1107"/>
                    <a:pt x="205" y="1114"/>
                  </a:cubicBezTo>
                  <a:cubicBezTo>
                    <a:pt x="206" y="1107"/>
                    <a:pt x="205" y="1109"/>
                    <a:pt x="201" y="1101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98" y="1089"/>
                    <a:pt x="191" y="1085"/>
                    <a:pt x="195" y="1083"/>
                  </a:cubicBezTo>
                  <a:cubicBezTo>
                    <a:pt x="191" y="1075"/>
                    <a:pt x="183" y="1061"/>
                    <a:pt x="178" y="1049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9" y="1023"/>
                    <a:pt x="157" y="1024"/>
                    <a:pt x="157" y="1024"/>
                  </a:cubicBezTo>
                  <a:cubicBezTo>
                    <a:pt x="156" y="1022"/>
                    <a:pt x="157" y="1020"/>
                    <a:pt x="155" y="1018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133" y="993"/>
                    <a:pt x="126" y="979"/>
                    <a:pt x="115" y="968"/>
                  </a:cubicBezTo>
                  <a:cubicBezTo>
                    <a:pt x="86" y="928"/>
                    <a:pt x="65" y="907"/>
                    <a:pt x="41" y="869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35" y="850"/>
                    <a:pt x="28" y="846"/>
                    <a:pt x="27" y="843"/>
                  </a:cubicBezTo>
                  <a:cubicBezTo>
                    <a:pt x="30" y="842"/>
                    <a:pt x="24" y="833"/>
                    <a:pt x="22" y="836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32" y="873"/>
                    <a:pt x="36" y="882"/>
                    <a:pt x="40" y="892"/>
                  </a:cubicBezTo>
                  <a:cubicBezTo>
                    <a:pt x="40" y="896"/>
                    <a:pt x="43" y="901"/>
                    <a:pt x="45" y="906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61" y="932"/>
                    <a:pt x="64" y="941"/>
                    <a:pt x="73" y="952"/>
                  </a:cubicBezTo>
                  <a:cubicBezTo>
                    <a:pt x="76" y="956"/>
                    <a:pt x="74" y="959"/>
                    <a:pt x="79" y="963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88" y="977"/>
                    <a:pt x="90" y="982"/>
                    <a:pt x="93" y="986"/>
                  </a:cubicBezTo>
                  <a:cubicBezTo>
                    <a:pt x="93" y="986"/>
                    <a:pt x="95" y="985"/>
                    <a:pt x="95" y="985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01" y="1002"/>
                    <a:pt x="117" y="1021"/>
                    <a:pt x="125" y="1030"/>
                  </a:cubicBezTo>
                  <a:cubicBezTo>
                    <a:pt x="127" y="1033"/>
                    <a:pt x="131" y="1035"/>
                    <a:pt x="132" y="1037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38" y="1051"/>
                    <a:pt x="145" y="1058"/>
                    <a:pt x="149" y="1064"/>
                  </a:cubicBezTo>
                  <a:cubicBezTo>
                    <a:pt x="151" y="1065"/>
                    <a:pt x="152" y="1064"/>
                    <a:pt x="152" y="1064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54" y="1070"/>
                    <a:pt x="155" y="1067"/>
                    <a:pt x="154" y="1070"/>
                  </a:cubicBezTo>
                  <a:cubicBezTo>
                    <a:pt x="154" y="1071"/>
                    <a:pt x="156" y="1073"/>
                    <a:pt x="156" y="1074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79" y="1113"/>
                    <a:pt x="185" y="1123"/>
                    <a:pt x="187" y="1133"/>
                  </a:cubicBezTo>
                  <a:cubicBezTo>
                    <a:pt x="186" y="1137"/>
                    <a:pt x="192" y="1143"/>
                    <a:pt x="190" y="1148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90" y="1157"/>
                    <a:pt x="195" y="1160"/>
                    <a:pt x="193" y="1162"/>
                  </a:cubicBezTo>
                  <a:cubicBezTo>
                    <a:pt x="188" y="1150"/>
                    <a:pt x="183" y="1137"/>
                    <a:pt x="178" y="1124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69" y="1119"/>
                    <a:pt x="174" y="1112"/>
                    <a:pt x="168" y="1114"/>
                  </a:cubicBezTo>
                  <a:cubicBezTo>
                    <a:pt x="170" y="1109"/>
                    <a:pt x="159" y="1101"/>
                    <a:pt x="160" y="1096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35" y="1065"/>
                    <a:pt x="136" y="1056"/>
                    <a:pt x="130" y="1058"/>
                  </a:cubicBezTo>
                  <a:cubicBezTo>
                    <a:pt x="126" y="1053"/>
                    <a:pt x="131" y="1048"/>
                    <a:pt x="125" y="1047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15" y="1033"/>
                    <a:pt x="116" y="1032"/>
                    <a:pt x="116" y="1031"/>
                  </a:cubicBezTo>
                  <a:cubicBezTo>
                    <a:pt x="115" y="1030"/>
                    <a:pt x="113" y="1031"/>
                    <a:pt x="113" y="1031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6" y="1003"/>
                    <a:pt x="93" y="1004"/>
                    <a:pt x="94" y="1001"/>
                  </a:cubicBezTo>
                  <a:cubicBezTo>
                    <a:pt x="94" y="999"/>
                    <a:pt x="91" y="1000"/>
                    <a:pt x="91" y="1000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8" y="997"/>
                    <a:pt x="87" y="994"/>
                    <a:pt x="87" y="994"/>
                  </a:cubicBezTo>
                  <a:cubicBezTo>
                    <a:pt x="84" y="992"/>
                    <a:pt x="84" y="990"/>
                    <a:pt x="85" y="988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74" y="979"/>
                    <a:pt x="68" y="969"/>
                    <a:pt x="62" y="960"/>
                  </a:cubicBezTo>
                  <a:cubicBezTo>
                    <a:pt x="58" y="954"/>
                    <a:pt x="59" y="952"/>
                    <a:pt x="56" y="952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46" y="938"/>
                    <a:pt x="43" y="934"/>
                    <a:pt x="40" y="929"/>
                  </a:cubicBezTo>
                  <a:cubicBezTo>
                    <a:pt x="37" y="921"/>
                    <a:pt x="32" y="912"/>
                    <a:pt x="28" y="903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21" y="885"/>
                    <a:pt x="24" y="879"/>
                    <a:pt x="18" y="881"/>
                  </a:cubicBezTo>
                  <a:cubicBezTo>
                    <a:pt x="22" y="899"/>
                    <a:pt x="25" y="917"/>
                    <a:pt x="35" y="936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1" y="958"/>
                    <a:pt x="49" y="959"/>
                    <a:pt x="49" y="959"/>
                  </a:cubicBezTo>
                  <a:cubicBezTo>
                    <a:pt x="50" y="961"/>
                    <a:pt x="52" y="960"/>
                    <a:pt x="53" y="961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57" y="971"/>
                    <a:pt x="60" y="971"/>
                    <a:pt x="61" y="973"/>
                  </a:cubicBezTo>
                  <a:cubicBezTo>
                    <a:pt x="62" y="973"/>
                    <a:pt x="59" y="974"/>
                    <a:pt x="61" y="975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64" y="976"/>
                    <a:pt x="63" y="978"/>
                    <a:pt x="63" y="979"/>
                  </a:cubicBezTo>
                  <a:cubicBezTo>
                    <a:pt x="66" y="988"/>
                    <a:pt x="73" y="984"/>
                    <a:pt x="71" y="990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76" y="993"/>
                    <a:pt x="75" y="995"/>
                    <a:pt x="75" y="995"/>
                  </a:cubicBezTo>
                  <a:cubicBezTo>
                    <a:pt x="77" y="997"/>
                    <a:pt x="79" y="997"/>
                    <a:pt x="81" y="1000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97" y="1023"/>
                    <a:pt x="97" y="1025"/>
                    <a:pt x="98" y="1027"/>
                  </a:cubicBezTo>
                  <a:cubicBezTo>
                    <a:pt x="98" y="1027"/>
                    <a:pt x="100" y="1027"/>
                    <a:pt x="101" y="102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03" y="1034"/>
                    <a:pt x="109" y="1035"/>
                    <a:pt x="106" y="1038"/>
                  </a:cubicBezTo>
                  <a:cubicBezTo>
                    <a:pt x="115" y="1046"/>
                    <a:pt x="118" y="1055"/>
                    <a:pt x="127" y="1068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62" y="1121"/>
                    <a:pt x="170" y="1131"/>
                    <a:pt x="180" y="1150"/>
                  </a:cubicBezTo>
                  <a:cubicBezTo>
                    <a:pt x="177" y="1154"/>
                    <a:pt x="184" y="1158"/>
                    <a:pt x="181" y="1162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84" y="1181"/>
                    <a:pt x="196" y="1191"/>
                    <a:pt x="190" y="1199"/>
                  </a:cubicBezTo>
                  <a:cubicBezTo>
                    <a:pt x="185" y="1191"/>
                    <a:pt x="185" y="1183"/>
                    <a:pt x="177" y="1174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73" y="1164"/>
                    <a:pt x="173" y="1162"/>
                    <a:pt x="173" y="1162"/>
                  </a:cubicBezTo>
                  <a:cubicBezTo>
                    <a:pt x="171" y="1158"/>
                    <a:pt x="165" y="1154"/>
                    <a:pt x="167" y="1150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31" y="1102"/>
                    <a:pt x="125" y="1100"/>
                    <a:pt x="117" y="1087"/>
                  </a:cubicBezTo>
                  <a:cubicBezTo>
                    <a:pt x="115" y="1085"/>
                    <a:pt x="113" y="1086"/>
                    <a:pt x="111" y="1082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103" y="1075"/>
                    <a:pt x="101" y="1073"/>
                    <a:pt x="99" y="1069"/>
                  </a:cubicBezTo>
                  <a:cubicBezTo>
                    <a:pt x="97" y="1072"/>
                    <a:pt x="91" y="1063"/>
                    <a:pt x="94" y="1062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61" y="1026"/>
                    <a:pt x="57" y="1021"/>
                    <a:pt x="53" y="1016"/>
                  </a:cubicBezTo>
                  <a:cubicBezTo>
                    <a:pt x="50" y="1007"/>
                    <a:pt x="43" y="998"/>
                    <a:pt x="36" y="989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29" y="962"/>
                    <a:pt x="16" y="956"/>
                    <a:pt x="20" y="953"/>
                  </a:cubicBezTo>
                  <a:cubicBezTo>
                    <a:pt x="13" y="950"/>
                    <a:pt x="19" y="948"/>
                    <a:pt x="15" y="942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16" y="963"/>
                    <a:pt x="24" y="970"/>
                    <a:pt x="22" y="976"/>
                  </a:cubicBezTo>
                  <a:cubicBezTo>
                    <a:pt x="33" y="986"/>
                    <a:pt x="36" y="1002"/>
                    <a:pt x="43" y="1015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60" y="1043"/>
                    <a:pt x="65" y="1044"/>
                    <a:pt x="71" y="1054"/>
                  </a:cubicBezTo>
                  <a:cubicBezTo>
                    <a:pt x="82" y="1064"/>
                    <a:pt x="85" y="1067"/>
                    <a:pt x="95" y="1081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15" y="1099"/>
                    <a:pt x="115" y="1103"/>
                    <a:pt x="120" y="1108"/>
                  </a:cubicBezTo>
                  <a:cubicBezTo>
                    <a:pt x="129" y="1115"/>
                    <a:pt x="137" y="1129"/>
                    <a:pt x="146" y="1140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52" y="1155"/>
                    <a:pt x="161" y="1153"/>
                    <a:pt x="157" y="1157"/>
                  </a:cubicBezTo>
                  <a:cubicBezTo>
                    <a:pt x="170" y="1173"/>
                    <a:pt x="169" y="1184"/>
                    <a:pt x="179" y="1197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76" y="1205"/>
                    <a:pt x="177" y="1205"/>
                    <a:pt x="171" y="1196"/>
                  </a:cubicBezTo>
                  <a:cubicBezTo>
                    <a:pt x="166" y="1192"/>
                    <a:pt x="170" y="1189"/>
                    <a:pt x="166" y="118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60" y="1174"/>
                    <a:pt x="157" y="1170"/>
                    <a:pt x="154" y="1166"/>
                  </a:cubicBezTo>
                  <a:cubicBezTo>
                    <a:pt x="153" y="1163"/>
                    <a:pt x="145" y="1158"/>
                    <a:pt x="149" y="1155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130" y="1124"/>
                    <a:pt x="122" y="1118"/>
                    <a:pt x="109" y="1100"/>
                  </a:cubicBezTo>
                  <a:cubicBezTo>
                    <a:pt x="106" y="1103"/>
                    <a:pt x="104" y="1094"/>
                    <a:pt x="101" y="1092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92" y="1081"/>
                    <a:pt x="89" y="1084"/>
                    <a:pt x="86" y="1078"/>
                  </a:cubicBezTo>
                  <a:cubicBezTo>
                    <a:pt x="84" y="1079"/>
                    <a:pt x="83" y="1077"/>
                    <a:pt x="83" y="1075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77" y="1073"/>
                    <a:pt x="74" y="1064"/>
                    <a:pt x="70" y="1062"/>
                  </a:cubicBezTo>
                  <a:cubicBezTo>
                    <a:pt x="61" y="1051"/>
                    <a:pt x="55" y="1047"/>
                    <a:pt x="47" y="1037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28" y="1009"/>
                    <a:pt x="24" y="996"/>
                    <a:pt x="14" y="982"/>
                  </a:cubicBezTo>
                  <a:cubicBezTo>
                    <a:pt x="10" y="985"/>
                    <a:pt x="10" y="989"/>
                    <a:pt x="14" y="989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24" y="1002"/>
                    <a:pt x="22" y="1012"/>
                    <a:pt x="28" y="1019"/>
                  </a:cubicBezTo>
                  <a:cubicBezTo>
                    <a:pt x="30" y="1026"/>
                    <a:pt x="38" y="1034"/>
                    <a:pt x="39" y="104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62" y="1066"/>
                    <a:pt x="64" y="1067"/>
                    <a:pt x="70" y="1072"/>
                  </a:cubicBezTo>
                  <a:cubicBezTo>
                    <a:pt x="72" y="1078"/>
                    <a:pt x="75" y="1077"/>
                    <a:pt x="78" y="1081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4" y="1089"/>
                    <a:pt x="87" y="1088"/>
                    <a:pt x="85" y="1091"/>
                  </a:cubicBezTo>
                  <a:cubicBezTo>
                    <a:pt x="88" y="1092"/>
                    <a:pt x="91" y="1095"/>
                    <a:pt x="94" y="1096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04" y="1108"/>
                    <a:pt x="109" y="1117"/>
                    <a:pt x="116" y="1123"/>
                  </a:cubicBezTo>
                  <a:cubicBezTo>
                    <a:pt x="119" y="1127"/>
                    <a:pt x="122" y="1131"/>
                    <a:pt x="125" y="1136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123" y="1139"/>
                    <a:pt x="119" y="1137"/>
                    <a:pt x="115" y="1128"/>
                  </a:cubicBezTo>
                  <a:cubicBezTo>
                    <a:pt x="105" y="1123"/>
                    <a:pt x="104" y="1118"/>
                    <a:pt x="96" y="1110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83" y="1095"/>
                    <a:pt x="77" y="1096"/>
                    <a:pt x="78" y="1091"/>
                  </a:cubicBezTo>
                  <a:cubicBezTo>
                    <a:pt x="74" y="1090"/>
                    <a:pt x="70" y="1086"/>
                    <a:pt x="67" y="108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52" y="1064"/>
                    <a:pt x="46" y="1061"/>
                    <a:pt x="37" y="1052"/>
                  </a:cubicBezTo>
                  <a:cubicBezTo>
                    <a:pt x="25" y="1036"/>
                    <a:pt x="15" y="1020"/>
                    <a:pt x="6" y="1005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14" y="1027"/>
                    <a:pt x="14" y="1033"/>
                    <a:pt x="18" y="1038"/>
                  </a:cubicBezTo>
                  <a:cubicBezTo>
                    <a:pt x="22" y="1040"/>
                    <a:pt x="23" y="1045"/>
                    <a:pt x="25" y="1048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0" y="1051"/>
                    <a:pt x="29" y="1054"/>
                    <a:pt x="30" y="1055"/>
                  </a:cubicBezTo>
                  <a:cubicBezTo>
                    <a:pt x="31" y="1056"/>
                    <a:pt x="32" y="1055"/>
                    <a:pt x="34" y="1057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44" y="1071"/>
                    <a:pt x="48" y="1076"/>
                    <a:pt x="51" y="1081"/>
                  </a:cubicBezTo>
                  <a:cubicBezTo>
                    <a:pt x="61" y="1088"/>
                    <a:pt x="71" y="1098"/>
                    <a:pt x="81" y="1109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01" y="1124"/>
                    <a:pt x="97" y="1124"/>
                    <a:pt x="100" y="1129"/>
                  </a:cubicBezTo>
                  <a:cubicBezTo>
                    <a:pt x="103" y="1133"/>
                    <a:pt x="106" y="1130"/>
                    <a:pt x="108" y="1136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37" y="1180"/>
                    <a:pt x="143" y="1186"/>
                    <a:pt x="142" y="1190"/>
                  </a:cubicBezTo>
                  <a:cubicBezTo>
                    <a:pt x="148" y="1192"/>
                    <a:pt x="147" y="1198"/>
                    <a:pt x="152" y="1200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4" y="1221"/>
                    <a:pt x="163" y="1225"/>
                    <a:pt x="167" y="1231"/>
                  </a:cubicBezTo>
                  <a:cubicBezTo>
                    <a:pt x="166" y="1235"/>
                    <a:pt x="173" y="1241"/>
                    <a:pt x="170" y="1246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7" y="1227"/>
                    <a:pt x="158" y="1218"/>
                    <a:pt x="151" y="1213"/>
                  </a:cubicBezTo>
                  <a:cubicBezTo>
                    <a:pt x="153" y="1210"/>
                    <a:pt x="150" y="1208"/>
                    <a:pt x="148" y="1208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40" y="1192"/>
                    <a:pt x="132" y="1185"/>
                    <a:pt x="132" y="1180"/>
                  </a:cubicBezTo>
                  <a:cubicBezTo>
                    <a:pt x="128" y="1182"/>
                    <a:pt x="127" y="1173"/>
                    <a:pt x="124" y="1171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111" y="1154"/>
                    <a:pt x="101" y="1151"/>
                    <a:pt x="100" y="1142"/>
                  </a:cubicBezTo>
                  <a:cubicBezTo>
                    <a:pt x="95" y="1139"/>
                    <a:pt x="90" y="1137"/>
                    <a:pt x="86" y="1132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49" y="1090"/>
                    <a:pt x="37" y="1081"/>
                    <a:pt x="27" y="1064"/>
                  </a:cubicBezTo>
                  <a:cubicBezTo>
                    <a:pt x="25" y="1059"/>
                    <a:pt x="25" y="1058"/>
                    <a:pt x="22" y="1055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14" y="1052"/>
                    <a:pt x="19" y="1062"/>
                    <a:pt x="25" y="1072"/>
                  </a:cubicBezTo>
                  <a:cubicBezTo>
                    <a:pt x="31" y="1085"/>
                    <a:pt x="35" y="1085"/>
                    <a:pt x="42" y="1099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06" y="1168"/>
                    <a:pt x="110" y="1170"/>
                    <a:pt x="120" y="1183"/>
                  </a:cubicBezTo>
                  <a:cubicBezTo>
                    <a:pt x="126" y="1189"/>
                    <a:pt x="125" y="1190"/>
                    <a:pt x="131" y="1198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50" y="1229"/>
                    <a:pt x="156" y="1240"/>
                    <a:pt x="162" y="1251"/>
                  </a:cubicBezTo>
                  <a:cubicBezTo>
                    <a:pt x="161" y="1258"/>
                    <a:pt x="167" y="1261"/>
                    <a:pt x="167" y="1265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67" y="1276"/>
                    <a:pt x="177" y="1281"/>
                    <a:pt x="170" y="1283"/>
                  </a:cubicBezTo>
                  <a:cubicBezTo>
                    <a:pt x="175" y="1289"/>
                    <a:pt x="177" y="1294"/>
                    <a:pt x="177" y="1300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76" y="1309"/>
                    <a:pt x="181" y="1313"/>
                    <a:pt x="179" y="1316"/>
                  </a:cubicBezTo>
                  <a:cubicBezTo>
                    <a:pt x="173" y="1314"/>
                    <a:pt x="175" y="1305"/>
                    <a:pt x="173" y="1300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68" y="1285"/>
                    <a:pt x="164" y="1287"/>
                    <a:pt x="165" y="1283"/>
                  </a:cubicBezTo>
                  <a:cubicBezTo>
                    <a:pt x="163" y="1274"/>
                    <a:pt x="149" y="1260"/>
                    <a:pt x="144" y="1247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97" y="1188"/>
                    <a:pt x="73" y="1159"/>
                    <a:pt x="54" y="1140"/>
                  </a:cubicBezTo>
                  <a:cubicBezTo>
                    <a:pt x="49" y="1132"/>
                    <a:pt x="49" y="1129"/>
                    <a:pt x="41" y="111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42" y="1106"/>
                    <a:pt x="29" y="1101"/>
                    <a:pt x="34" y="1098"/>
                  </a:cubicBezTo>
                  <a:cubicBezTo>
                    <a:pt x="33" y="1095"/>
                    <a:pt x="26" y="1091"/>
                    <a:pt x="30" y="108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24" y="1099"/>
                    <a:pt x="36" y="1119"/>
                    <a:pt x="43" y="1138"/>
                  </a:cubicBezTo>
                  <a:cubicBezTo>
                    <a:pt x="47" y="1144"/>
                    <a:pt x="51" y="1149"/>
                    <a:pt x="55" y="1154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74" y="1174"/>
                    <a:pt x="80" y="1182"/>
                    <a:pt x="85" y="1189"/>
                  </a:cubicBezTo>
                  <a:cubicBezTo>
                    <a:pt x="89" y="1195"/>
                    <a:pt x="103" y="1205"/>
                    <a:pt x="106" y="1215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30" y="1249"/>
                    <a:pt x="140" y="1255"/>
                    <a:pt x="138" y="1259"/>
                  </a:cubicBezTo>
                  <a:cubicBezTo>
                    <a:pt x="143" y="1264"/>
                    <a:pt x="141" y="1263"/>
                    <a:pt x="146" y="1268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59" y="1289"/>
                    <a:pt x="157" y="1295"/>
                    <a:pt x="164" y="1302"/>
                  </a:cubicBezTo>
                  <a:cubicBezTo>
                    <a:pt x="163" y="1306"/>
                    <a:pt x="165" y="1311"/>
                    <a:pt x="170" y="1317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4" y="1336"/>
                    <a:pt x="174" y="1339"/>
                    <a:pt x="173" y="1342"/>
                  </a:cubicBezTo>
                  <a:cubicBezTo>
                    <a:pt x="176" y="1343"/>
                    <a:pt x="175" y="1351"/>
                    <a:pt x="172" y="1347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70" y="1337"/>
                    <a:pt x="169" y="1336"/>
                    <a:pt x="166" y="1335"/>
                  </a:cubicBezTo>
                  <a:cubicBezTo>
                    <a:pt x="171" y="1333"/>
                    <a:pt x="159" y="1328"/>
                    <a:pt x="164" y="1326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56" y="1309"/>
                    <a:pt x="153" y="1307"/>
                    <a:pt x="149" y="1298"/>
                  </a:cubicBezTo>
                  <a:cubicBezTo>
                    <a:pt x="145" y="1291"/>
                    <a:pt x="142" y="1284"/>
                    <a:pt x="139" y="1278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108" y="1237"/>
                    <a:pt x="100" y="1225"/>
                    <a:pt x="88" y="1214"/>
                  </a:cubicBezTo>
                  <a:cubicBezTo>
                    <a:pt x="83" y="1207"/>
                    <a:pt x="79" y="1201"/>
                    <a:pt x="74" y="1194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60" y="1178"/>
                    <a:pt x="57" y="1175"/>
                    <a:pt x="55" y="1171"/>
                  </a:cubicBezTo>
                  <a:cubicBezTo>
                    <a:pt x="54" y="1170"/>
                    <a:pt x="53" y="1168"/>
                    <a:pt x="51" y="1167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41" y="1159"/>
                    <a:pt x="36" y="1140"/>
                    <a:pt x="24" y="1132"/>
                  </a:cubicBezTo>
                  <a:cubicBezTo>
                    <a:pt x="26" y="1128"/>
                    <a:pt x="18" y="1122"/>
                    <a:pt x="18" y="1117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2" y="1103"/>
                    <a:pt x="12" y="1107"/>
                    <a:pt x="8" y="1110"/>
                  </a:cubicBezTo>
                  <a:cubicBezTo>
                    <a:pt x="10" y="1113"/>
                    <a:pt x="13" y="1116"/>
                    <a:pt x="15" y="1119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17" y="1131"/>
                    <a:pt x="24" y="1135"/>
                    <a:pt x="21" y="1137"/>
                  </a:cubicBezTo>
                  <a:cubicBezTo>
                    <a:pt x="32" y="1153"/>
                    <a:pt x="32" y="1158"/>
                    <a:pt x="45" y="1174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68" y="1204"/>
                    <a:pt x="77" y="1216"/>
                    <a:pt x="90" y="1230"/>
                  </a:cubicBezTo>
                  <a:cubicBezTo>
                    <a:pt x="98" y="1238"/>
                    <a:pt x="98" y="1243"/>
                    <a:pt x="104" y="1246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14" y="1261"/>
                    <a:pt x="121" y="1266"/>
                    <a:pt x="119" y="1270"/>
                  </a:cubicBezTo>
                  <a:cubicBezTo>
                    <a:pt x="115" y="1267"/>
                    <a:pt x="112" y="1256"/>
                    <a:pt x="107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100" y="1241"/>
                    <a:pt x="90" y="1237"/>
                    <a:pt x="88" y="1234"/>
                  </a:cubicBezTo>
                  <a:cubicBezTo>
                    <a:pt x="83" y="1228"/>
                    <a:pt x="79" y="1222"/>
                    <a:pt x="75" y="1216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58" y="1202"/>
                    <a:pt x="54" y="1193"/>
                    <a:pt x="50" y="1188"/>
                  </a:cubicBezTo>
                  <a:cubicBezTo>
                    <a:pt x="46" y="1189"/>
                    <a:pt x="48" y="1185"/>
                    <a:pt x="46" y="118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34" y="1173"/>
                    <a:pt x="35" y="1172"/>
                    <a:pt x="29" y="1166"/>
                  </a:cubicBezTo>
                  <a:cubicBezTo>
                    <a:pt x="22" y="1156"/>
                    <a:pt x="15" y="1146"/>
                    <a:pt x="8" y="113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12" y="1151"/>
                    <a:pt x="10" y="1154"/>
                    <a:pt x="13" y="1157"/>
                  </a:cubicBezTo>
                  <a:cubicBezTo>
                    <a:pt x="17" y="1163"/>
                    <a:pt x="21" y="1168"/>
                    <a:pt x="25" y="1174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42" y="1196"/>
                    <a:pt x="50" y="1206"/>
                    <a:pt x="58" y="1213"/>
                  </a:cubicBezTo>
                  <a:cubicBezTo>
                    <a:pt x="78" y="1237"/>
                    <a:pt x="84" y="1244"/>
                    <a:pt x="102" y="1263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11" y="1275"/>
                    <a:pt x="113" y="1284"/>
                    <a:pt x="117" y="1281"/>
                  </a:cubicBezTo>
                  <a:cubicBezTo>
                    <a:pt x="117" y="1287"/>
                    <a:pt x="125" y="1295"/>
                    <a:pt x="130" y="1302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39" y="1328"/>
                    <a:pt x="147" y="1329"/>
                    <a:pt x="144" y="1336"/>
                  </a:cubicBezTo>
                  <a:cubicBezTo>
                    <a:pt x="151" y="1339"/>
                    <a:pt x="148" y="1344"/>
                    <a:pt x="153" y="1351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56" y="1364"/>
                    <a:pt x="158" y="1367"/>
                    <a:pt x="157" y="1371"/>
                  </a:cubicBezTo>
                  <a:cubicBezTo>
                    <a:pt x="152" y="1364"/>
                    <a:pt x="152" y="1358"/>
                    <a:pt x="149" y="1352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29" y="1323"/>
                    <a:pt x="123" y="1314"/>
                    <a:pt x="111" y="1303"/>
                  </a:cubicBezTo>
                  <a:cubicBezTo>
                    <a:pt x="109" y="1297"/>
                    <a:pt x="109" y="1294"/>
                    <a:pt x="104" y="1291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91" y="1270"/>
                    <a:pt x="86" y="1272"/>
                    <a:pt x="83" y="1264"/>
                  </a:cubicBezTo>
                  <a:cubicBezTo>
                    <a:pt x="64" y="1237"/>
                    <a:pt x="55" y="1230"/>
                    <a:pt x="36" y="1210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2" y="1180"/>
                    <a:pt x="8" y="1164"/>
                    <a:pt x="0" y="1167"/>
                  </a:cubicBezTo>
                  <a:cubicBezTo>
                    <a:pt x="6" y="1181"/>
                    <a:pt x="10" y="1186"/>
                    <a:pt x="19" y="1200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18" y="1207"/>
                    <a:pt x="25" y="1212"/>
                    <a:pt x="22" y="1215"/>
                  </a:cubicBezTo>
                  <a:cubicBezTo>
                    <a:pt x="27" y="1219"/>
                    <a:pt x="20" y="1222"/>
                    <a:pt x="26" y="1227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32" y="1250"/>
                    <a:pt x="40" y="1254"/>
                    <a:pt x="41" y="1258"/>
                  </a:cubicBezTo>
                  <a:cubicBezTo>
                    <a:pt x="39" y="1259"/>
                    <a:pt x="41" y="1261"/>
                    <a:pt x="43" y="1264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51" y="1275"/>
                    <a:pt x="54" y="1282"/>
                    <a:pt x="57" y="1290"/>
                  </a:cubicBezTo>
                  <a:cubicBezTo>
                    <a:pt x="65" y="1292"/>
                    <a:pt x="64" y="1303"/>
                    <a:pt x="70" y="1305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89" y="1330"/>
                    <a:pt x="93" y="1334"/>
                    <a:pt x="96" y="1341"/>
                  </a:cubicBezTo>
                  <a:cubicBezTo>
                    <a:pt x="99" y="1341"/>
                    <a:pt x="102" y="1345"/>
                    <a:pt x="105" y="1349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104" y="1350"/>
                    <a:pt x="96" y="1347"/>
                    <a:pt x="88" y="1332"/>
                  </a:cubicBezTo>
                  <a:cubicBezTo>
                    <a:pt x="85" y="1328"/>
                    <a:pt x="82" y="1331"/>
                    <a:pt x="80" y="1325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58" y="1299"/>
                    <a:pt x="59" y="1295"/>
                    <a:pt x="52" y="1289"/>
                  </a:cubicBezTo>
                  <a:cubicBezTo>
                    <a:pt x="52" y="1282"/>
                    <a:pt x="43" y="1282"/>
                    <a:pt x="46" y="1274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34" y="1255"/>
                    <a:pt x="32" y="1254"/>
                    <a:pt x="30" y="1253"/>
                  </a:cubicBezTo>
                  <a:cubicBezTo>
                    <a:pt x="32" y="1251"/>
                    <a:pt x="32" y="1249"/>
                    <a:pt x="31" y="1247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19" y="1231"/>
                    <a:pt x="27" y="1219"/>
                    <a:pt x="16" y="1219"/>
                  </a:cubicBezTo>
                  <a:cubicBezTo>
                    <a:pt x="15" y="1228"/>
                    <a:pt x="20" y="1237"/>
                    <a:pt x="23" y="1246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39" y="1280"/>
                    <a:pt x="41" y="1286"/>
                    <a:pt x="44" y="1292"/>
                  </a:cubicBezTo>
                  <a:cubicBezTo>
                    <a:pt x="51" y="1303"/>
                    <a:pt x="59" y="1313"/>
                    <a:pt x="66" y="132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86" y="1346"/>
                    <a:pt x="87" y="1347"/>
                    <a:pt x="89" y="1351"/>
                  </a:cubicBezTo>
                  <a:cubicBezTo>
                    <a:pt x="90" y="1354"/>
                    <a:pt x="92" y="1351"/>
                    <a:pt x="91" y="1354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97" y="1357"/>
                    <a:pt x="97" y="1362"/>
                    <a:pt x="97" y="1362"/>
                  </a:cubicBezTo>
                  <a:cubicBezTo>
                    <a:pt x="99" y="1365"/>
                    <a:pt x="103" y="1366"/>
                    <a:pt x="104" y="1369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33" y="1402"/>
                    <a:pt x="134" y="1404"/>
                    <a:pt x="134" y="1407"/>
                  </a:cubicBezTo>
                  <a:cubicBezTo>
                    <a:pt x="136" y="1404"/>
                    <a:pt x="142" y="1412"/>
                    <a:pt x="139" y="1413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7" y="1423"/>
                    <a:pt x="154" y="1427"/>
                    <a:pt x="150" y="1429"/>
                  </a:cubicBezTo>
                  <a:cubicBezTo>
                    <a:pt x="148" y="1431"/>
                    <a:pt x="146" y="1427"/>
                    <a:pt x="144" y="1424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32" y="1414"/>
                    <a:pt x="127" y="1409"/>
                    <a:pt x="122" y="1408"/>
                  </a:cubicBezTo>
                  <a:cubicBezTo>
                    <a:pt x="118" y="1403"/>
                    <a:pt x="113" y="1399"/>
                    <a:pt x="108" y="1398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85" y="1380"/>
                    <a:pt x="75" y="1376"/>
                    <a:pt x="66" y="1370"/>
                  </a:cubicBezTo>
                  <a:cubicBezTo>
                    <a:pt x="56" y="1364"/>
                    <a:pt x="46" y="1355"/>
                    <a:pt x="36" y="1352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52" y="1362"/>
                    <a:pt x="51" y="1368"/>
                    <a:pt x="57" y="1369"/>
                  </a:cubicBezTo>
                  <a:cubicBezTo>
                    <a:pt x="61" y="1374"/>
                    <a:pt x="65" y="1375"/>
                    <a:pt x="69" y="1378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89" y="1394"/>
                    <a:pt x="98" y="1397"/>
                    <a:pt x="106" y="1405"/>
                  </a:cubicBezTo>
                  <a:cubicBezTo>
                    <a:pt x="110" y="1406"/>
                    <a:pt x="115" y="1409"/>
                    <a:pt x="118" y="1416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37" y="1433"/>
                    <a:pt x="145" y="1436"/>
                    <a:pt x="150" y="1447"/>
                  </a:cubicBezTo>
                  <a:cubicBezTo>
                    <a:pt x="153" y="1452"/>
                    <a:pt x="158" y="1447"/>
                    <a:pt x="161" y="1454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66" y="1466"/>
                    <a:pt x="173" y="1463"/>
                    <a:pt x="171" y="1468"/>
                  </a:cubicBezTo>
                  <a:cubicBezTo>
                    <a:pt x="174" y="1472"/>
                    <a:pt x="175" y="1475"/>
                    <a:pt x="175" y="1478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3" y="1491"/>
                    <a:pt x="192" y="1486"/>
                    <a:pt x="192" y="1480"/>
                  </a:cubicBezTo>
                  <a:cubicBezTo>
                    <a:pt x="198" y="1479"/>
                    <a:pt x="194" y="1475"/>
                    <a:pt x="196" y="1472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06" y="1461"/>
                    <a:pt x="206" y="1456"/>
                    <a:pt x="214" y="1452"/>
                  </a:cubicBezTo>
                  <a:cubicBezTo>
                    <a:pt x="221" y="1450"/>
                    <a:pt x="229" y="1448"/>
                    <a:pt x="236" y="1446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50" y="1447"/>
                    <a:pt x="255" y="1438"/>
                    <a:pt x="259" y="1437"/>
                  </a:cubicBezTo>
                  <a:cubicBezTo>
                    <a:pt x="254" y="1429"/>
                    <a:pt x="246" y="1439"/>
                    <a:pt x="240" y="1441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26" y="1443"/>
                    <a:pt x="223" y="1437"/>
                    <a:pt x="218" y="1442"/>
                  </a:cubicBezTo>
                  <a:cubicBezTo>
                    <a:pt x="215" y="1437"/>
                    <a:pt x="208" y="1453"/>
                    <a:pt x="205" y="1444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28" y="1422"/>
                    <a:pt x="231" y="1417"/>
                    <a:pt x="245" y="1408"/>
                  </a:cubicBezTo>
                  <a:cubicBezTo>
                    <a:pt x="260" y="1398"/>
                    <a:pt x="274" y="1394"/>
                    <a:pt x="289" y="1386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18" y="1382"/>
                    <a:pt x="325" y="1382"/>
                    <a:pt x="332" y="1382"/>
                  </a:cubicBezTo>
                  <a:cubicBezTo>
                    <a:pt x="347" y="1380"/>
                    <a:pt x="362" y="1377"/>
                    <a:pt x="377" y="1376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391" y="1377"/>
                    <a:pt x="396" y="1370"/>
                    <a:pt x="399" y="1373"/>
                  </a:cubicBezTo>
                  <a:cubicBezTo>
                    <a:pt x="407" y="1372"/>
                    <a:pt x="415" y="1370"/>
                    <a:pt x="423" y="1368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34" y="1365"/>
                    <a:pt x="437" y="1366"/>
                    <a:pt x="439" y="1366"/>
                  </a:cubicBezTo>
                  <a:cubicBezTo>
                    <a:pt x="441" y="1366"/>
                    <a:pt x="443" y="1362"/>
                    <a:pt x="445" y="1364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61" y="1359"/>
                    <a:pt x="466" y="1358"/>
                    <a:pt x="464" y="1353"/>
                  </a:cubicBezTo>
                  <a:cubicBezTo>
                    <a:pt x="456" y="1357"/>
                    <a:pt x="451" y="1352"/>
                    <a:pt x="443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37" y="1359"/>
                    <a:pt x="434" y="1358"/>
                    <a:pt x="433" y="1358"/>
                  </a:cubicBezTo>
                  <a:cubicBezTo>
                    <a:pt x="432" y="1358"/>
                    <a:pt x="431" y="1360"/>
                    <a:pt x="430" y="1360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413" y="1365"/>
                    <a:pt x="407" y="1360"/>
                    <a:pt x="399" y="1365"/>
                  </a:cubicBezTo>
                  <a:cubicBezTo>
                    <a:pt x="392" y="1365"/>
                    <a:pt x="385" y="1365"/>
                    <a:pt x="377" y="1369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53" y="1372"/>
                    <a:pt x="350" y="1370"/>
                    <a:pt x="347" y="1371"/>
                  </a:cubicBezTo>
                  <a:cubicBezTo>
                    <a:pt x="345" y="1369"/>
                    <a:pt x="343" y="1371"/>
                    <a:pt x="341" y="1373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27" y="1375"/>
                    <a:pt x="321" y="1372"/>
                    <a:pt x="313" y="1376"/>
                  </a:cubicBezTo>
                  <a:cubicBezTo>
                    <a:pt x="312" y="1373"/>
                    <a:pt x="310" y="1377"/>
                    <a:pt x="309" y="1376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99" y="1378"/>
                    <a:pt x="295" y="1377"/>
                    <a:pt x="292" y="1377"/>
                  </a:cubicBezTo>
                  <a:cubicBezTo>
                    <a:pt x="286" y="1379"/>
                    <a:pt x="280" y="1383"/>
                    <a:pt x="275" y="1384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47" y="1398"/>
                    <a:pt x="237" y="1400"/>
                    <a:pt x="227" y="1406"/>
                  </a:cubicBezTo>
                  <a:cubicBezTo>
                    <a:pt x="219" y="1414"/>
                    <a:pt x="212" y="1422"/>
                    <a:pt x="202" y="1429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94" y="1442"/>
                    <a:pt x="195" y="1445"/>
                    <a:pt x="192" y="1446"/>
                  </a:cubicBezTo>
                  <a:cubicBezTo>
                    <a:pt x="189" y="1447"/>
                    <a:pt x="189" y="1451"/>
                    <a:pt x="187" y="1450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00" y="1417"/>
                    <a:pt x="209" y="1410"/>
                    <a:pt x="215" y="1403"/>
                  </a:cubicBezTo>
                  <a:cubicBezTo>
                    <a:pt x="237" y="1384"/>
                    <a:pt x="257" y="1377"/>
                    <a:pt x="278" y="1364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286" y="1364"/>
                    <a:pt x="288" y="1364"/>
                    <a:pt x="291" y="1362"/>
                  </a:cubicBezTo>
                  <a:cubicBezTo>
                    <a:pt x="296" y="1359"/>
                    <a:pt x="301" y="1360"/>
                    <a:pt x="306" y="1359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43" y="1354"/>
                    <a:pt x="352" y="1351"/>
                    <a:pt x="361" y="1353"/>
                  </a:cubicBezTo>
                  <a:cubicBezTo>
                    <a:pt x="366" y="1349"/>
                    <a:pt x="370" y="1354"/>
                    <a:pt x="376" y="1350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399" y="1347"/>
                    <a:pt x="409" y="1347"/>
                    <a:pt x="418" y="1344"/>
                  </a:cubicBezTo>
                  <a:cubicBezTo>
                    <a:pt x="422" y="1348"/>
                    <a:pt x="427" y="1340"/>
                    <a:pt x="431" y="1342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65" y="1333"/>
                    <a:pt x="484" y="1331"/>
                    <a:pt x="505" y="1318"/>
                  </a:cubicBezTo>
                  <a:cubicBezTo>
                    <a:pt x="502" y="1313"/>
                    <a:pt x="497" y="1319"/>
                    <a:pt x="493" y="131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76" y="1323"/>
                    <a:pt x="470" y="1330"/>
                    <a:pt x="465" y="1327"/>
                  </a:cubicBezTo>
                  <a:cubicBezTo>
                    <a:pt x="459" y="1331"/>
                    <a:pt x="454" y="1329"/>
                    <a:pt x="448" y="1335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35" y="1333"/>
                    <a:pt x="431" y="1336"/>
                    <a:pt x="428" y="1337"/>
                  </a:cubicBezTo>
                  <a:cubicBezTo>
                    <a:pt x="425" y="1336"/>
                    <a:pt x="421" y="1337"/>
                    <a:pt x="417" y="1340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10" y="1333"/>
                    <a:pt x="412" y="1340"/>
                    <a:pt x="417" y="1335"/>
                  </a:cubicBezTo>
                  <a:cubicBezTo>
                    <a:pt x="420" y="1338"/>
                    <a:pt x="425" y="1331"/>
                    <a:pt x="428" y="1334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467" y="1319"/>
                    <a:pt x="484" y="1312"/>
                    <a:pt x="500" y="1302"/>
                  </a:cubicBezTo>
                  <a:cubicBezTo>
                    <a:pt x="503" y="1294"/>
                    <a:pt x="515" y="1297"/>
                    <a:pt x="510" y="128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86" y="1300"/>
                    <a:pt x="484" y="1309"/>
                    <a:pt x="476" y="1309"/>
                  </a:cubicBezTo>
                  <a:cubicBezTo>
                    <a:pt x="474" y="1306"/>
                    <a:pt x="469" y="1314"/>
                    <a:pt x="466" y="1315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46" y="1319"/>
                    <a:pt x="437" y="1324"/>
                    <a:pt x="428" y="1327"/>
                  </a:cubicBezTo>
                  <a:cubicBezTo>
                    <a:pt x="424" y="1324"/>
                    <a:pt x="419" y="1328"/>
                    <a:pt x="415" y="1329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97" y="1329"/>
                    <a:pt x="392" y="1335"/>
                    <a:pt x="389" y="1331"/>
                  </a:cubicBezTo>
                  <a:cubicBezTo>
                    <a:pt x="387" y="1332"/>
                    <a:pt x="385" y="1333"/>
                    <a:pt x="383" y="1330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71" y="1336"/>
                    <a:pt x="368" y="1330"/>
                    <a:pt x="364" y="1334"/>
                  </a:cubicBezTo>
                  <a:cubicBezTo>
                    <a:pt x="362" y="1335"/>
                    <a:pt x="360" y="1334"/>
                    <a:pt x="358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364" y="1330"/>
                    <a:pt x="373" y="1328"/>
                    <a:pt x="383" y="1326"/>
                  </a:cubicBezTo>
                  <a:cubicBezTo>
                    <a:pt x="387" y="1325"/>
                    <a:pt x="392" y="1323"/>
                    <a:pt x="397" y="1322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07" y="1322"/>
                    <a:pt x="410" y="1317"/>
                    <a:pt x="412" y="1319"/>
                  </a:cubicBezTo>
                  <a:cubicBezTo>
                    <a:pt x="415" y="1317"/>
                    <a:pt x="418" y="1314"/>
                    <a:pt x="420" y="1316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61" y="1289"/>
                    <a:pt x="472" y="1279"/>
                    <a:pt x="484" y="1272"/>
                  </a:cubicBezTo>
                  <a:cubicBezTo>
                    <a:pt x="487" y="1268"/>
                    <a:pt x="491" y="1264"/>
                    <a:pt x="497" y="1260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480" y="1270"/>
                    <a:pt x="451" y="1287"/>
                    <a:pt x="424" y="1305"/>
                  </a:cubicBezTo>
                  <a:cubicBezTo>
                    <a:pt x="414" y="1308"/>
                    <a:pt x="404" y="1313"/>
                    <a:pt x="394" y="1317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80" y="1317"/>
                    <a:pt x="373" y="1318"/>
                    <a:pt x="371" y="1319"/>
                  </a:cubicBezTo>
                  <a:cubicBezTo>
                    <a:pt x="369" y="1321"/>
                    <a:pt x="369" y="1319"/>
                    <a:pt x="368" y="1319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57" y="1323"/>
                    <a:pt x="354" y="1321"/>
                    <a:pt x="351" y="1323"/>
                  </a:cubicBezTo>
                  <a:cubicBezTo>
                    <a:pt x="350" y="1321"/>
                    <a:pt x="349" y="1324"/>
                    <a:pt x="347" y="1324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39" y="1320"/>
                    <a:pt x="334" y="1326"/>
                    <a:pt x="332" y="1323"/>
                  </a:cubicBezTo>
                  <a:cubicBezTo>
                    <a:pt x="325" y="1322"/>
                    <a:pt x="317" y="1327"/>
                    <a:pt x="310" y="1324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83" y="1326"/>
                    <a:pt x="275" y="1329"/>
                    <a:pt x="268" y="1327"/>
                  </a:cubicBezTo>
                  <a:cubicBezTo>
                    <a:pt x="261" y="1330"/>
                    <a:pt x="255" y="1329"/>
                    <a:pt x="247" y="1332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33" y="1335"/>
                    <a:pt x="228" y="1340"/>
                    <a:pt x="225" y="1339"/>
                  </a:cubicBezTo>
                  <a:cubicBezTo>
                    <a:pt x="219" y="1345"/>
                    <a:pt x="213" y="1345"/>
                    <a:pt x="208" y="1349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194" y="1350"/>
                    <a:pt x="208" y="1346"/>
                    <a:pt x="209" y="1340"/>
                  </a:cubicBezTo>
                  <a:cubicBezTo>
                    <a:pt x="213" y="1339"/>
                    <a:pt x="216" y="1341"/>
                    <a:pt x="221" y="1337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34" y="1331"/>
                    <a:pt x="237" y="1327"/>
                    <a:pt x="240" y="1325"/>
                  </a:cubicBezTo>
                  <a:cubicBezTo>
                    <a:pt x="244" y="1328"/>
                    <a:pt x="250" y="1322"/>
                    <a:pt x="254" y="1325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264" y="1324"/>
                    <a:pt x="267" y="1319"/>
                    <a:pt x="269" y="1322"/>
                  </a:cubicBezTo>
                  <a:cubicBezTo>
                    <a:pt x="289" y="1316"/>
                    <a:pt x="309" y="1316"/>
                    <a:pt x="329" y="1310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367" y="1300"/>
                    <a:pt x="373" y="1301"/>
                    <a:pt x="380" y="1295"/>
                  </a:cubicBezTo>
                  <a:cubicBezTo>
                    <a:pt x="386" y="1297"/>
                    <a:pt x="394" y="1290"/>
                    <a:pt x="399" y="1291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49" y="1265"/>
                    <a:pt x="456" y="1260"/>
                    <a:pt x="462" y="1256"/>
                  </a:cubicBezTo>
                  <a:cubicBezTo>
                    <a:pt x="471" y="1251"/>
                    <a:pt x="471" y="1250"/>
                    <a:pt x="480" y="1243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493" y="1231"/>
                    <a:pt x="498" y="1233"/>
                    <a:pt x="499" y="1232"/>
                  </a:cubicBezTo>
                  <a:cubicBezTo>
                    <a:pt x="499" y="1231"/>
                    <a:pt x="498" y="1230"/>
                    <a:pt x="499" y="1229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0" y="1215"/>
                    <a:pt x="521" y="1213"/>
                    <a:pt x="520" y="1209"/>
                  </a:cubicBezTo>
                  <a:cubicBezTo>
                    <a:pt x="521" y="1206"/>
                    <a:pt x="528" y="1203"/>
                    <a:pt x="524" y="1199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95" y="1225"/>
                    <a:pt x="493" y="1226"/>
                    <a:pt x="486" y="1234"/>
                  </a:cubicBezTo>
                  <a:cubicBezTo>
                    <a:pt x="482" y="1237"/>
                    <a:pt x="479" y="1234"/>
                    <a:pt x="475" y="1239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427" y="1272"/>
                    <a:pt x="420" y="1274"/>
                    <a:pt x="413" y="1276"/>
                  </a:cubicBezTo>
                  <a:cubicBezTo>
                    <a:pt x="409" y="1279"/>
                    <a:pt x="406" y="1282"/>
                    <a:pt x="403" y="1279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78" y="1289"/>
                    <a:pt x="364" y="1294"/>
                    <a:pt x="350" y="1298"/>
                  </a:cubicBezTo>
                  <a:cubicBezTo>
                    <a:pt x="343" y="1299"/>
                    <a:pt x="336" y="1299"/>
                    <a:pt x="329" y="1303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304" y="1305"/>
                    <a:pt x="300" y="1308"/>
                    <a:pt x="296" y="1307"/>
                  </a:cubicBezTo>
                  <a:cubicBezTo>
                    <a:pt x="293" y="1308"/>
                    <a:pt x="291" y="1307"/>
                    <a:pt x="288" y="1310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83" y="1311"/>
                    <a:pt x="279" y="1309"/>
                    <a:pt x="276" y="1311"/>
                  </a:cubicBezTo>
                  <a:cubicBezTo>
                    <a:pt x="274" y="1308"/>
                    <a:pt x="270" y="1314"/>
                    <a:pt x="268" y="1313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59" y="1313"/>
                    <a:pt x="251" y="1316"/>
                    <a:pt x="255" y="1312"/>
                  </a:cubicBezTo>
                  <a:cubicBezTo>
                    <a:pt x="261" y="1310"/>
                    <a:pt x="267" y="1308"/>
                    <a:pt x="273" y="130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285" y="1308"/>
                    <a:pt x="289" y="1300"/>
                    <a:pt x="292" y="1302"/>
                  </a:cubicBezTo>
                  <a:cubicBezTo>
                    <a:pt x="299" y="1300"/>
                    <a:pt x="305" y="1300"/>
                    <a:pt x="311" y="1298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42" y="1288"/>
                    <a:pt x="353" y="1292"/>
                    <a:pt x="365" y="1284"/>
                  </a:cubicBezTo>
                  <a:cubicBezTo>
                    <a:pt x="370" y="1285"/>
                    <a:pt x="377" y="1280"/>
                    <a:pt x="383" y="1279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395" y="1275"/>
                    <a:pt x="398" y="1274"/>
                    <a:pt x="401" y="1276"/>
                  </a:cubicBezTo>
                  <a:cubicBezTo>
                    <a:pt x="420" y="1264"/>
                    <a:pt x="430" y="1262"/>
                    <a:pt x="448" y="1249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4" y="1213"/>
                    <a:pt x="484" y="1207"/>
                    <a:pt x="492" y="1202"/>
                  </a:cubicBezTo>
                  <a:cubicBezTo>
                    <a:pt x="493" y="1196"/>
                    <a:pt x="503" y="1191"/>
                    <a:pt x="502" y="1185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61" y="1227"/>
                    <a:pt x="455" y="1233"/>
                    <a:pt x="451" y="1240"/>
                  </a:cubicBezTo>
                  <a:cubicBezTo>
                    <a:pt x="447" y="1236"/>
                    <a:pt x="442" y="1245"/>
                    <a:pt x="438" y="1246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416" y="1260"/>
                    <a:pt x="403" y="1262"/>
                    <a:pt x="400" y="1269"/>
                  </a:cubicBezTo>
                  <a:cubicBezTo>
                    <a:pt x="396" y="1265"/>
                    <a:pt x="389" y="1271"/>
                    <a:pt x="384" y="1270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56" y="1281"/>
                    <a:pt x="345" y="1280"/>
                    <a:pt x="333" y="1288"/>
                  </a:cubicBezTo>
                  <a:cubicBezTo>
                    <a:pt x="329" y="1286"/>
                    <a:pt x="325" y="1289"/>
                    <a:pt x="321" y="1289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305" y="1287"/>
                    <a:pt x="300" y="1297"/>
                    <a:pt x="297" y="1292"/>
                  </a:cubicBezTo>
                  <a:cubicBezTo>
                    <a:pt x="292" y="1298"/>
                    <a:pt x="289" y="1291"/>
                    <a:pt x="285" y="1296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55" y="1303"/>
                    <a:pt x="252" y="1301"/>
                    <a:pt x="247" y="1305"/>
                  </a:cubicBezTo>
                  <a:cubicBezTo>
                    <a:pt x="244" y="1303"/>
                    <a:pt x="239" y="1312"/>
                    <a:pt x="235" y="1309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206" y="1320"/>
                    <a:pt x="203" y="1322"/>
                    <a:pt x="200" y="1325"/>
                  </a:cubicBezTo>
                  <a:cubicBezTo>
                    <a:pt x="195" y="1325"/>
                    <a:pt x="197" y="1334"/>
                    <a:pt x="192" y="1331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196" y="1319"/>
                    <a:pt x="202" y="1316"/>
                    <a:pt x="203" y="1312"/>
                  </a:cubicBezTo>
                  <a:cubicBezTo>
                    <a:pt x="215" y="1307"/>
                    <a:pt x="227" y="1300"/>
                    <a:pt x="239" y="1297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60" y="1289"/>
                    <a:pt x="263" y="1288"/>
                    <a:pt x="266" y="1290"/>
                  </a:cubicBezTo>
                  <a:cubicBezTo>
                    <a:pt x="268" y="1291"/>
                    <a:pt x="272" y="1285"/>
                    <a:pt x="274" y="1288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14" y="1280"/>
                    <a:pt x="321" y="1272"/>
                    <a:pt x="326" y="1275"/>
                  </a:cubicBezTo>
                  <a:cubicBezTo>
                    <a:pt x="333" y="1270"/>
                    <a:pt x="338" y="1275"/>
                    <a:pt x="345" y="1267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397" y="1253"/>
                    <a:pt x="402" y="1250"/>
                    <a:pt x="406" y="1252"/>
                  </a:cubicBezTo>
                  <a:cubicBezTo>
                    <a:pt x="422" y="1243"/>
                    <a:pt x="441" y="1233"/>
                    <a:pt x="453" y="1226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493" y="1181"/>
                    <a:pt x="499" y="1176"/>
                    <a:pt x="503" y="1170"/>
                  </a:cubicBezTo>
                  <a:cubicBezTo>
                    <a:pt x="504" y="1163"/>
                    <a:pt x="515" y="1157"/>
                    <a:pt x="514" y="1150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506" y="1162"/>
                    <a:pt x="497" y="1164"/>
                    <a:pt x="499" y="1168"/>
                  </a:cubicBezTo>
                  <a:cubicBezTo>
                    <a:pt x="495" y="1170"/>
                    <a:pt x="493" y="1173"/>
                    <a:pt x="494" y="1177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75" y="1196"/>
                    <a:pt x="463" y="1208"/>
                    <a:pt x="451" y="1220"/>
                  </a:cubicBezTo>
                  <a:cubicBezTo>
                    <a:pt x="449" y="1221"/>
                    <a:pt x="447" y="1219"/>
                    <a:pt x="445" y="1222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38" y="1225"/>
                    <a:pt x="433" y="1234"/>
                    <a:pt x="429" y="1230"/>
                  </a:cubicBezTo>
                  <a:cubicBezTo>
                    <a:pt x="425" y="1233"/>
                    <a:pt x="420" y="1238"/>
                    <a:pt x="417" y="1237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86" y="1252"/>
                    <a:pt x="370" y="1251"/>
                    <a:pt x="353" y="1258"/>
                  </a:cubicBezTo>
                  <a:cubicBezTo>
                    <a:pt x="346" y="1259"/>
                    <a:pt x="338" y="1262"/>
                    <a:pt x="330" y="1263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314" y="1265"/>
                    <a:pt x="308" y="1274"/>
                    <a:pt x="305" y="1269"/>
                  </a:cubicBezTo>
                  <a:cubicBezTo>
                    <a:pt x="296" y="1275"/>
                    <a:pt x="289" y="1270"/>
                    <a:pt x="281" y="1276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61" y="1276"/>
                    <a:pt x="264" y="1280"/>
                    <a:pt x="269" y="1275"/>
                  </a:cubicBezTo>
                  <a:cubicBezTo>
                    <a:pt x="274" y="1277"/>
                    <a:pt x="280" y="1267"/>
                    <a:pt x="284" y="1271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21" y="1256"/>
                    <a:pt x="327" y="1254"/>
                    <a:pt x="333" y="1253"/>
                  </a:cubicBezTo>
                  <a:cubicBezTo>
                    <a:pt x="339" y="1250"/>
                    <a:pt x="345" y="1246"/>
                    <a:pt x="351" y="1248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14" y="1216"/>
                    <a:pt x="433" y="1205"/>
                    <a:pt x="454" y="1190"/>
                  </a:cubicBezTo>
                  <a:cubicBezTo>
                    <a:pt x="462" y="1182"/>
                    <a:pt x="471" y="1175"/>
                    <a:pt x="479" y="1167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481" y="1154"/>
                    <a:pt x="495" y="1153"/>
                    <a:pt x="491" y="1149"/>
                  </a:cubicBezTo>
                  <a:cubicBezTo>
                    <a:pt x="497" y="1143"/>
                    <a:pt x="503" y="1137"/>
                    <a:pt x="504" y="1130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21" y="1104"/>
                    <a:pt x="536" y="1099"/>
                    <a:pt x="530" y="1091"/>
                  </a:cubicBezTo>
                  <a:cubicBezTo>
                    <a:pt x="523" y="1098"/>
                    <a:pt x="520" y="1106"/>
                    <a:pt x="511" y="1112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505" y="1128"/>
                    <a:pt x="495" y="1131"/>
                    <a:pt x="496" y="1136"/>
                  </a:cubicBezTo>
                  <a:cubicBezTo>
                    <a:pt x="486" y="1142"/>
                    <a:pt x="485" y="1150"/>
                    <a:pt x="477" y="1157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65" y="1169"/>
                    <a:pt x="462" y="1173"/>
                    <a:pt x="459" y="1177"/>
                  </a:cubicBezTo>
                  <a:cubicBezTo>
                    <a:pt x="453" y="1180"/>
                    <a:pt x="441" y="1185"/>
                    <a:pt x="435" y="1194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416" y="1206"/>
                    <a:pt x="410" y="1210"/>
                    <a:pt x="405" y="1214"/>
                  </a:cubicBezTo>
                  <a:cubicBezTo>
                    <a:pt x="399" y="1215"/>
                    <a:pt x="392" y="1220"/>
                    <a:pt x="386" y="1225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60" y="1232"/>
                    <a:pt x="355" y="1237"/>
                    <a:pt x="351" y="1238"/>
                  </a:cubicBezTo>
                  <a:cubicBezTo>
                    <a:pt x="347" y="1238"/>
                    <a:pt x="343" y="1243"/>
                    <a:pt x="339" y="1242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86" y="1259"/>
                    <a:pt x="281" y="1261"/>
                    <a:pt x="276" y="1260"/>
                  </a:cubicBezTo>
                  <a:cubicBezTo>
                    <a:pt x="268" y="1267"/>
                    <a:pt x="261" y="1267"/>
                    <a:pt x="253" y="126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44" y="1271"/>
                    <a:pt x="258" y="1263"/>
                    <a:pt x="271" y="1256"/>
                  </a:cubicBezTo>
                  <a:cubicBezTo>
                    <a:pt x="278" y="1252"/>
                    <a:pt x="284" y="1257"/>
                    <a:pt x="288" y="1249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02" y="1247"/>
                    <a:pt x="305" y="1244"/>
                    <a:pt x="309" y="1241"/>
                  </a:cubicBezTo>
                  <a:cubicBezTo>
                    <a:pt x="322" y="1239"/>
                    <a:pt x="336" y="1231"/>
                    <a:pt x="349" y="1225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415" y="1188"/>
                    <a:pt x="437" y="1174"/>
                    <a:pt x="465" y="1153"/>
                  </a:cubicBezTo>
                  <a:cubicBezTo>
                    <a:pt x="479" y="1138"/>
                    <a:pt x="496" y="1122"/>
                    <a:pt x="509" y="1106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19" y="1090"/>
                    <a:pt x="525" y="1087"/>
                    <a:pt x="526" y="1082"/>
                  </a:cubicBezTo>
                  <a:cubicBezTo>
                    <a:pt x="528" y="1080"/>
                    <a:pt x="529" y="1079"/>
                    <a:pt x="530" y="1077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7" y="1069"/>
                    <a:pt x="541" y="1067"/>
                    <a:pt x="540" y="1064"/>
                  </a:cubicBezTo>
                  <a:cubicBezTo>
                    <a:pt x="543" y="1063"/>
                    <a:pt x="543" y="1059"/>
                    <a:pt x="540" y="1060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529" y="1074"/>
                    <a:pt x="525" y="1077"/>
                    <a:pt x="523" y="1081"/>
                  </a:cubicBezTo>
                  <a:cubicBezTo>
                    <a:pt x="517" y="1089"/>
                    <a:pt x="513" y="1096"/>
                    <a:pt x="504" y="1103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85" y="1125"/>
                    <a:pt x="482" y="1129"/>
                    <a:pt x="476" y="1132"/>
                  </a:cubicBezTo>
                  <a:cubicBezTo>
                    <a:pt x="470" y="1136"/>
                    <a:pt x="470" y="1140"/>
                    <a:pt x="465" y="1143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426" y="1172"/>
                    <a:pt x="423" y="1169"/>
                    <a:pt x="418" y="1174"/>
                  </a:cubicBezTo>
                  <a:cubicBezTo>
                    <a:pt x="413" y="1178"/>
                    <a:pt x="408" y="1182"/>
                    <a:pt x="402" y="1186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85" y="1199"/>
                    <a:pt x="383" y="1197"/>
                    <a:pt x="380" y="1200"/>
                  </a:cubicBezTo>
                  <a:cubicBezTo>
                    <a:pt x="377" y="1201"/>
                    <a:pt x="374" y="1204"/>
                    <a:pt x="372" y="1203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55" y="1216"/>
                    <a:pt x="348" y="1213"/>
                    <a:pt x="343" y="1219"/>
                  </a:cubicBezTo>
                  <a:cubicBezTo>
                    <a:pt x="337" y="1219"/>
                    <a:pt x="331" y="1226"/>
                    <a:pt x="326" y="1227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90" y="1240"/>
                    <a:pt x="286" y="1243"/>
                    <a:pt x="282" y="1241"/>
                  </a:cubicBezTo>
                  <a:cubicBezTo>
                    <a:pt x="276" y="1247"/>
                    <a:pt x="271" y="1246"/>
                    <a:pt x="265" y="1251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55" y="1249"/>
                    <a:pt x="250" y="1261"/>
                    <a:pt x="248" y="1255"/>
                  </a:cubicBezTo>
                  <a:cubicBezTo>
                    <a:pt x="243" y="1258"/>
                    <a:pt x="244" y="1261"/>
                    <a:pt x="240" y="126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28" y="1264"/>
                    <a:pt x="228" y="1268"/>
                    <a:pt x="228" y="1268"/>
                  </a:cubicBezTo>
                  <a:cubicBezTo>
                    <a:pt x="225" y="1269"/>
                    <a:pt x="224" y="1270"/>
                    <a:pt x="222" y="1270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05" y="1276"/>
                    <a:pt x="208" y="1285"/>
                    <a:pt x="203" y="1281"/>
                  </a:cubicBezTo>
                  <a:cubicBezTo>
                    <a:pt x="201" y="1275"/>
                    <a:pt x="211" y="1272"/>
                    <a:pt x="212" y="1267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08" y="1209"/>
                    <a:pt x="324" y="1205"/>
                    <a:pt x="340" y="1199"/>
                  </a:cubicBezTo>
                  <a:cubicBezTo>
                    <a:pt x="344" y="1198"/>
                    <a:pt x="348" y="1190"/>
                    <a:pt x="351" y="1194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71" y="1184"/>
                    <a:pt x="372" y="1186"/>
                    <a:pt x="382" y="1179"/>
                  </a:cubicBezTo>
                  <a:cubicBezTo>
                    <a:pt x="385" y="1182"/>
                    <a:pt x="389" y="1174"/>
                    <a:pt x="392" y="1176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13" y="1164"/>
                    <a:pt x="422" y="1161"/>
                    <a:pt x="430" y="1156"/>
                  </a:cubicBezTo>
                  <a:cubicBezTo>
                    <a:pt x="436" y="1152"/>
                    <a:pt x="442" y="1148"/>
                    <a:pt x="448" y="1143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05" y="1093"/>
                    <a:pt x="508" y="1085"/>
                    <a:pt x="518" y="1078"/>
                  </a:cubicBezTo>
                  <a:cubicBezTo>
                    <a:pt x="523" y="1074"/>
                    <a:pt x="520" y="1070"/>
                    <a:pt x="527" y="1066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529" y="1060"/>
                    <a:pt x="530" y="1063"/>
                    <a:pt x="523" y="1064"/>
                  </a:cubicBezTo>
                  <a:cubicBezTo>
                    <a:pt x="520" y="1073"/>
                    <a:pt x="507" y="1081"/>
                    <a:pt x="499" y="1089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84" y="1103"/>
                    <a:pt x="479" y="1105"/>
                    <a:pt x="481" y="1107"/>
                  </a:cubicBezTo>
                  <a:cubicBezTo>
                    <a:pt x="479" y="1111"/>
                    <a:pt x="472" y="1106"/>
                    <a:pt x="474" y="1112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55" y="1125"/>
                    <a:pt x="451" y="1129"/>
                    <a:pt x="448" y="1134"/>
                  </a:cubicBezTo>
                  <a:cubicBezTo>
                    <a:pt x="446" y="1131"/>
                    <a:pt x="443" y="1135"/>
                    <a:pt x="443" y="1137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433" y="1142"/>
                    <a:pt x="432" y="1143"/>
                    <a:pt x="427" y="1149"/>
                  </a:cubicBezTo>
                  <a:cubicBezTo>
                    <a:pt x="418" y="1151"/>
                    <a:pt x="409" y="1156"/>
                    <a:pt x="400" y="1163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86" y="1172"/>
                    <a:pt x="379" y="1167"/>
                    <a:pt x="377" y="1172"/>
                  </a:cubicBezTo>
                  <a:cubicBezTo>
                    <a:pt x="372" y="1172"/>
                    <a:pt x="375" y="1174"/>
                    <a:pt x="371" y="117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49" y="1181"/>
                    <a:pt x="353" y="1183"/>
                    <a:pt x="348" y="1186"/>
                  </a:cubicBezTo>
                  <a:cubicBezTo>
                    <a:pt x="347" y="1185"/>
                    <a:pt x="339" y="1185"/>
                    <a:pt x="342" y="1188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320" y="1201"/>
                    <a:pt x="318" y="1197"/>
                    <a:pt x="314" y="1200"/>
                  </a:cubicBezTo>
                  <a:cubicBezTo>
                    <a:pt x="312" y="1195"/>
                    <a:pt x="307" y="1207"/>
                    <a:pt x="305" y="1202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56" y="1228"/>
                    <a:pt x="252" y="1230"/>
                    <a:pt x="249" y="1233"/>
                  </a:cubicBezTo>
                  <a:cubicBezTo>
                    <a:pt x="247" y="1238"/>
                    <a:pt x="239" y="1233"/>
                    <a:pt x="241" y="1239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16" y="1252"/>
                    <a:pt x="215" y="1256"/>
                    <a:pt x="206" y="1261"/>
                  </a:cubicBezTo>
                  <a:cubicBezTo>
                    <a:pt x="205" y="1265"/>
                    <a:pt x="203" y="1266"/>
                    <a:pt x="199" y="1266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197" y="1263"/>
                    <a:pt x="198" y="1264"/>
                    <a:pt x="204" y="1258"/>
                  </a:cubicBezTo>
                  <a:cubicBezTo>
                    <a:pt x="201" y="1255"/>
                    <a:pt x="209" y="1253"/>
                    <a:pt x="211" y="1251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24" y="1239"/>
                    <a:pt x="223" y="1242"/>
                    <a:pt x="227" y="1236"/>
                  </a:cubicBezTo>
                  <a:cubicBezTo>
                    <a:pt x="231" y="1235"/>
                    <a:pt x="236" y="1227"/>
                    <a:pt x="240" y="1230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256" y="1222"/>
                    <a:pt x="254" y="1214"/>
                    <a:pt x="261" y="1215"/>
                  </a:cubicBezTo>
                  <a:cubicBezTo>
                    <a:pt x="281" y="1202"/>
                    <a:pt x="291" y="1197"/>
                    <a:pt x="310" y="1188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376" y="1156"/>
                    <a:pt x="393" y="1154"/>
                    <a:pt x="410" y="1146"/>
                  </a:cubicBezTo>
                  <a:cubicBezTo>
                    <a:pt x="435" y="1128"/>
                    <a:pt x="461" y="1109"/>
                    <a:pt x="486" y="1091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509" y="1069"/>
                    <a:pt x="497" y="1074"/>
                    <a:pt x="493" y="1081"/>
                  </a:cubicBezTo>
                  <a:cubicBezTo>
                    <a:pt x="479" y="1087"/>
                    <a:pt x="477" y="1094"/>
                    <a:pt x="463" y="1100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38" y="1118"/>
                    <a:pt x="439" y="1116"/>
                    <a:pt x="431" y="1121"/>
                  </a:cubicBezTo>
                  <a:cubicBezTo>
                    <a:pt x="425" y="1130"/>
                    <a:pt x="412" y="1131"/>
                    <a:pt x="405" y="1140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387" y="1142"/>
                    <a:pt x="381" y="1150"/>
                    <a:pt x="377" y="1148"/>
                  </a:cubicBezTo>
                  <a:cubicBezTo>
                    <a:pt x="357" y="1162"/>
                    <a:pt x="338" y="1166"/>
                    <a:pt x="318" y="1175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51" y="1209"/>
                    <a:pt x="243" y="1216"/>
                    <a:pt x="236" y="1218"/>
                  </a:cubicBezTo>
                  <a:cubicBezTo>
                    <a:pt x="232" y="1221"/>
                    <a:pt x="232" y="1225"/>
                    <a:pt x="226" y="1228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211" y="1236"/>
                    <a:pt x="211" y="1240"/>
                    <a:pt x="205" y="1243"/>
                  </a:cubicBezTo>
                  <a:cubicBezTo>
                    <a:pt x="198" y="1244"/>
                    <a:pt x="199" y="1254"/>
                    <a:pt x="193" y="1251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199" y="1242"/>
                    <a:pt x="201" y="1241"/>
                    <a:pt x="202" y="1239"/>
                  </a:cubicBezTo>
                  <a:cubicBezTo>
                    <a:pt x="204" y="1238"/>
                    <a:pt x="203" y="1235"/>
                    <a:pt x="206" y="1237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28" y="1223"/>
                    <a:pt x="230" y="1209"/>
                    <a:pt x="238" y="1211"/>
                  </a:cubicBezTo>
                  <a:cubicBezTo>
                    <a:pt x="240" y="1205"/>
                    <a:pt x="252" y="1200"/>
                    <a:pt x="258" y="1194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28" y="1154"/>
                    <a:pt x="344" y="1152"/>
                    <a:pt x="363" y="1138"/>
                  </a:cubicBezTo>
                  <a:cubicBezTo>
                    <a:pt x="366" y="1141"/>
                    <a:pt x="370" y="1134"/>
                    <a:pt x="373" y="1136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391" y="1124"/>
                    <a:pt x="399" y="1124"/>
                    <a:pt x="407" y="1118"/>
                  </a:cubicBezTo>
                  <a:cubicBezTo>
                    <a:pt x="416" y="1111"/>
                    <a:pt x="423" y="1111"/>
                    <a:pt x="431" y="1104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39" y="1100"/>
                    <a:pt x="441" y="1102"/>
                    <a:pt x="440" y="1100"/>
                  </a:cubicBezTo>
                  <a:cubicBezTo>
                    <a:pt x="445" y="1094"/>
                    <a:pt x="448" y="1097"/>
                    <a:pt x="453" y="1093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474" y="1080"/>
                    <a:pt x="476" y="1076"/>
                    <a:pt x="479" y="1074"/>
                  </a:cubicBezTo>
                  <a:cubicBezTo>
                    <a:pt x="487" y="1069"/>
                    <a:pt x="493" y="1067"/>
                    <a:pt x="498" y="106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16" y="1047"/>
                    <a:pt x="526" y="1040"/>
                    <a:pt x="535" y="1034"/>
                  </a:cubicBezTo>
                  <a:cubicBezTo>
                    <a:pt x="543" y="1024"/>
                    <a:pt x="556" y="1015"/>
                    <a:pt x="561" y="1005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80" y="986"/>
                    <a:pt x="584" y="981"/>
                    <a:pt x="585" y="976"/>
                  </a:cubicBezTo>
                  <a:cubicBezTo>
                    <a:pt x="567" y="993"/>
                    <a:pt x="550" y="1011"/>
                    <a:pt x="532" y="1029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68" y="1073"/>
                    <a:pt x="461" y="1076"/>
                    <a:pt x="461" y="1080"/>
                  </a:cubicBezTo>
                  <a:cubicBezTo>
                    <a:pt x="458" y="1075"/>
                    <a:pt x="452" y="1088"/>
                    <a:pt x="449" y="1084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424" y="1100"/>
                    <a:pt x="423" y="1097"/>
                    <a:pt x="412" y="1105"/>
                  </a:cubicBezTo>
                  <a:cubicBezTo>
                    <a:pt x="404" y="1107"/>
                    <a:pt x="396" y="1115"/>
                    <a:pt x="387" y="1118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70" y="1131"/>
                    <a:pt x="366" y="1126"/>
                    <a:pt x="361" y="1130"/>
                  </a:cubicBezTo>
                  <a:cubicBezTo>
                    <a:pt x="347" y="1141"/>
                    <a:pt x="333" y="1145"/>
                    <a:pt x="320" y="1150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62" y="1183"/>
                    <a:pt x="258" y="1183"/>
                    <a:pt x="254" y="1188"/>
                  </a:cubicBezTo>
                  <a:cubicBezTo>
                    <a:pt x="247" y="1188"/>
                    <a:pt x="249" y="1195"/>
                    <a:pt x="243" y="1193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222" y="1215"/>
                    <a:pt x="208" y="1217"/>
                    <a:pt x="211" y="1221"/>
                  </a:cubicBezTo>
                  <a:cubicBezTo>
                    <a:pt x="206" y="1224"/>
                    <a:pt x="201" y="1228"/>
                    <a:pt x="197" y="123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00" y="1210"/>
                    <a:pt x="207" y="1212"/>
                    <a:pt x="207" y="1204"/>
                  </a:cubicBezTo>
                  <a:cubicBezTo>
                    <a:pt x="215" y="1200"/>
                    <a:pt x="215" y="1194"/>
                    <a:pt x="223" y="1190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243" y="1172"/>
                    <a:pt x="246" y="1176"/>
                    <a:pt x="251" y="1170"/>
                  </a:cubicBezTo>
                  <a:cubicBezTo>
                    <a:pt x="268" y="1154"/>
                    <a:pt x="290" y="1150"/>
                    <a:pt x="311" y="1131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362" y="1103"/>
                    <a:pt x="387" y="1094"/>
                    <a:pt x="413" y="1078"/>
                  </a:cubicBezTo>
                  <a:cubicBezTo>
                    <a:pt x="442" y="1059"/>
                    <a:pt x="454" y="1045"/>
                    <a:pt x="481" y="1026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27" y="981"/>
                    <a:pt x="533" y="977"/>
                    <a:pt x="535" y="972"/>
                  </a:cubicBezTo>
                  <a:cubicBezTo>
                    <a:pt x="543" y="969"/>
                    <a:pt x="542" y="964"/>
                    <a:pt x="549" y="960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52" y="952"/>
                    <a:pt x="558" y="945"/>
                    <a:pt x="552" y="948"/>
                  </a:cubicBezTo>
                  <a:cubicBezTo>
                    <a:pt x="551" y="956"/>
                    <a:pt x="540" y="962"/>
                    <a:pt x="536" y="969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509" y="998"/>
                    <a:pt x="504" y="996"/>
                    <a:pt x="505" y="999"/>
                  </a:cubicBezTo>
                  <a:cubicBezTo>
                    <a:pt x="503" y="1001"/>
                    <a:pt x="500" y="1003"/>
                    <a:pt x="497" y="100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456" y="1036"/>
                    <a:pt x="430" y="1055"/>
                    <a:pt x="405" y="1074"/>
                  </a:cubicBezTo>
                  <a:cubicBezTo>
                    <a:pt x="396" y="1077"/>
                    <a:pt x="380" y="1086"/>
                    <a:pt x="370" y="1091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323" y="1113"/>
                    <a:pt x="311" y="1125"/>
                    <a:pt x="300" y="1127"/>
                  </a:cubicBezTo>
                  <a:cubicBezTo>
                    <a:pt x="284" y="1137"/>
                    <a:pt x="280" y="1141"/>
                    <a:pt x="261" y="1150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08" y="1186"/>
                    <a:pt x="205" y="1197"/>
                    <a:pt x="201" y="1194"/>
                  </a:cubicBezTo>
                  <a:cubicBezTo>
                    <a:pt x="199" y="1192"/>
                    <a:pt x="202" y="1185"/>
                    <a:pt x="205" y="1188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11" y="1176"/>
                    <a:pt x="220" y="1174"/>
                    <a:pt x="219" y="1171"/>
                  </a:cubicBezTo>
                  <a:cubicBezTo>
                    <a:pt x="225" y="1168"/>
                    <a:pt x="224" y="1165"/>
                    <a:pt x="228" y="1162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284" y="1123"/>
                    <a:pt x="307" y="1109"/>
                    <a:pt x="329" y="1094"/>
                  </a:cubicBezTo>
                  <a:cubicBezTo>
                    <a:pt x="333" y="1094"/>
                    <a:pt x="338" y="1091"/>
                    <a:pt x="342" y="1089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399" y="1052"/>
                    <a:pt x="406" y="1048"/>
                    <a:pt x="414" y="1042"/>
                  </a:cubicBezTo>
                  <a:cubicBezTo>
                    <a:pt x="428" y="1033"/>
                    <a:pt x="438" y="1023"/>
                    <a:pt x="448" y="1018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470" y="999"/>
                    <a:pt x="478" y="994"/>
                    <a:pt x="485" y="988"/>
                  </a:cubicBezTo>
                  <a:cubicBezTo>
                    <a:pt x="496" y="975"/>
                    <a:pt x="510" y="963"/>
                    <a:pt x="524" y="950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34" y="937"/>
                    <a:pt x="539" y="934"/>
                    <a:pt x="539" y="930"/>
                  </a:cubicBezTo>
                  <a:cubicBezTo>
                    <a:pt x="550" y="924"/>
                    <a:pt x="547" y="916"/>
                    <a:pt x="559" y="91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74" y="882"/>
                    <a:pt x="587" y="877"/>
                    <a:pt x="586" y="869"/>
                  </a:cubicBezTo>
                  <a:cubicBezTo>
                    <a:pt x="573" y="872"/>
                    <a:pt x="565" y="887"/>
                    <a:pt x="551" y="895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34" y="909"/>
                    <a:pt x="532" y="911"/>
                    <a:pt x="529" y="913"/>
                  </a:cubicBezTo>
                  <a:cubicBezTo>
                    <a:pt x="527" y="914"/>
                    <a:pt x="527" y="918"/>
                    <a:pt x="524" y="916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516" y="924"/>
                    <a:pt x="517" y="928"/>
                    <a:pt x="514" y="926"/>
                  </a:cubicBezTo>
                  <a:cubicBezTo>
                    <a:pt x="507" y="929"/>
                    <a:pt x="508" y="938"/>
                    <a:pt x="502" y="937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466" y="970"/>
                    <a:pt x="461" y="972"/>
                    <a:pt x="452" y="983"/>
                  </a:cubicBezTo>
                  <a:cubicBezTo>
                    <a:pt x="432" y="999"/>
                    <a:pt x="423" y="1004"/>
                    <a:pt x="405" y="1020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66" y="1042"/>
                    <a:pt x="355" y="1047"/>
                    <a:pt x="344" y="1054"/>
                  </a:cubicBezTo>
                  <a:cubicBezTo>
                    <a:pt x="337" y="1056"/>
                    <a:pt x="337" y="1060"/>
                    <a:pt x="330" y="1062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97" y="1080"/>
                    <a:pt x="282" y="1089"/>
                    <a:pt x="269" y="1093"/>
                  </a:cubicBezTo>
                  <a:cubicBezTo>
                    <a:pt x="273" y="1099"/>
                    <a:pt x="261" y="1094"/>
                    <a:pt x="265" y="1098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60" y="1107"/>
                    <a:pt x="248" y="1102"/>
                    <a:pt x="252" y="1108"/>
                  </a:cubicBezTo>
                  <a:cubicBezTo>
                    <a:pt x="248" y="1111"/>
                    <a:pt x="247" y="1107"/>
                    <a:pt x="246" y="1112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37" y="1122"/>
                    <a:pt x="229" y="1124"/>
                    <a:pt x="232" y="1127"/>
                  </a:cubicBezTo>
                  <a:cubicBezTo>
                    <a:pt x="229" y="1130"/>
                    <a:pt x="225" y="1132"/>
                    <a:pt x="222" y="1134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13" y="1131"/>
                    <a:pt x="220" y="1133"/>
                    <a:pt x="224" y="1126"/>
                  </a:cubicBezTo>
                  <a:cubicBezTo>
                    <a:pt x="233" y="1121"/>
                    <a:pt x="234" y="1114"/>
                    <a:pt x="243" y="1109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322" y="1051"/>
                    <a:pt x="349" y="1034"/>
                    <a:pt x="375" y="1019"/>
                  </a:cubicBezTo>
                  <a:cubicBezTo>
                    <a:pt x="388" y="1007"/>
                    <a:pt x="402" y="1002"/>
                    <a:pt x="413" y="987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28" y="977"/>
                    <a:pt x="433" y="975"/>
                    <a:pt x="435" y="973"/>
                  </a:cubicBezTo>
                  <a:cubicBezTo>
                    <a:pt x="437" y="971"/>
                    <a:pt x="437" y="969"/>
                    <a:pt x="440" y="967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475" y="940"/>
                    <a:pt x="485" y="933"/>
                    <a:pt x="491" y="925"/>
                  </a:cubicBezTo>
                  <a:cubicBezTo>
                    <a:pt x="507" y="913"/>
                    <a:pt x="522" y="905"/>
                    <a:pt x="533" y="895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66" y="877"/>
                    <a:pt x="572" y="870"/>
                    <a:pt x="577" y="870"/>
                  </a:cubicBezTo>
                  <a:cubicBezTo>
                    <a:pt x="580" y="869"/>
                    <a:pt x="583" y="867"/>
                    <a:pt x="585" y="865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02" y="859"/>
                    <a:pt x="596" y="854"/>
                    <a:pt x="604" y="853"/>
                  </a:cubicBezTo>
                  <a:cubicBezTo>
                    <a:pt x="610" y="852"/>
                    <a:pt x="615" y="852"/>
                    <a:pt x="620" y="852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624" y="850"/>
                    <a:pt x="616" y="849"/>
                    <a:pt x="608" y="848"/>
                  </a:cubicBezTo>
                  <a:cubicBezTo>
                    <a:pt x="599" y="852"/>
                    <a:pt x="591" y="851"/>
                    <a:pt x="583" y="854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53" y="861"/>
                    <a:pt x="548" y="864"/>
                    <a:pt x="543" y="868"/>
                  </a:cubicBezTo>
                  <a:cubicBezTo>
                    <a:pt x="540" y="864"/>
                    <a:pt x="534" y="872"/>
                    <a:pt x="530" y="870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85" y="900"/>
                    <a:pt x="469" y="911"/>
                    <a:pt x="454" y="920"/>
                  </a:cubicBezTo>
                  <a:cubicBezTo>
                    <a:pt x="442" y="928"/>
                    <a:pt x="439" y="933"/>
                    <a:pt x="429" y="938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378" y="970"/>
                    <a:pt x="353" y="990"/>
                    <a:pt x="329" y="1003"/>
                  </a:cubicBezTo>
                  <a:cubicBezTo>
                    <a:pt x="323" y="1009"/>
                    <a:pt x="313" y="1017"/>
                    <a:pt x="301" y="1026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92" y="1033"/>
                    <a:pt x="289" y="1031"/>
                    <a:pt x="290" y="1034"/>
                  </a:cubicBezTo>
                  <a:cubicBezTo>
                    <a:pt x="280" y="1041"/>
                    <a:pt x="269" y="1049"/>
                    <a:pt x="259" y="1056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43" y="1075"/>
                    <a:pt x="241" y="1077"/>
                    <a:pt x="237" y="1079"/>
                  </a:cubicBezTo>
                  <a:cubicBezTo>
                    <a:pt x="236" y="1081"/>
                    <a:pt x="232" y="1089"/>
                    <a:pt x="229" y="1085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37" y="1072"/>
                    <a:pt x="237" y="1071"/>
                    <a:pt x="245" y="1066"/>
                  </a:cubicBezTo>
                  <a:cubicBezTo>
                    <a:pt x="243" y="1064"/>
                    <a:pt x="247" y="1062"/>
                    <a:pt x="250" y="1060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62" y="1048"/>
                    <a:pt x="266" y="1043"/>
                    <a:pt x="271" y="1038"/>
                  </a:cubicBezTo>
                  <a:cubicBezTo>
                    <a:pt x="281" y="1032"/>
                    <a:pt x="283" y="1026"/>
                    <a:pt x="292" y="1020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02" y="1009"/>
                    <a:pt x="301" y="1009"/>
                    <a:pt x="307" y="1007"/>
                  </a:cubicBezTo>
                  <a:cubicBezTo>
                    <a:pt x="315" y="1000"/>
                    <a:pt x="324" y="993"/>
                    <a:pt x="333" y="985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38" y="985"/>
                    <a:pt x="337" y="983"/>
                    <a:pt x="338" y="982"/>
                  </a:cubicBezTo>
                  <a:cubicBezTo>
                    <a:pt x="341" y="979"/>
                    <a:pt x="344" y="977"/>
                    <a:pt x="348" y="975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40" y="913"/>
                    <a:pt x="449" y="907"/>
                    <a:pt x="460" y="899"/>
                  </a:cubicBezTo>
                  <a:cubicBezTo>
                    <a:pt x="467" y="897"/>
                    <a:pt x="475" y="894"/>
                    <a:pt x="483" y="887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16" y="870"/>
                    <a:pt x="521" y="876"/>
                    <a:pt x="522" y="869"/>
                  </a:cubicBezTo>
                  <a:cubicBezTo>
                    <a:pt x="525" y="873"/>
                    <a:pt x="532" y="859"/>
                    <a:pt x="536" y="86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0" y="844"/>
                    <a:pt x="580" y="837"/>
                    <a:pt x="589" y="832"/>
                  </a:cubicBezTo>
                  <a:cubicBezTo>
                    <a:pt x="586" y="827"/>
                    <a:pt x="582" y="830"/>
                    <a:pt x="578" y="833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57" y="843"/>
                    <a:pt x="548" y="848"/>
                    <a:pt x="539" y="854"/>
                  </a:cubicBezTo>
                  <a:cubicBezTo>
                    <a:pt x="532" y="852"/>
                    <a:pt x="523" y="863"/>
                    <a:pt x="516" y="863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501" y="866"/>
                    <a:pt x="496" y="876"/>
                    <a:pt x="493" y="873"/>
                  </a:cubicBezTo>
                  <a:cubicBezTo>
                    <a:pt x="475" y="883"/>
                    <a:pt x="466" y="888"/>
                    <a:pt x="448" y="895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69" y="948"/>
                    <a:pt x="368" y="951"/>
                    <a:pt x="363" y="954"/>
                  </a:cubicBezTo>
                  <a:cubicBezTo>
                    <a:pt x="353" y="960"/>
                    <a:pt x="350" y="964"/>
                    <a:pt x="339" y="969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93" y="1007"/>
                    <a:pt x="275" y="1026"/>
                    <a:pt x="265" y="1030"/>
                  </a:cubicBezTo>
                  <a:cubicBezTo>
                    <a:pt x="267" y="1033"/>
                    <a:pt x="258" y="1035"/>
                    <a:pt x="259" y="1039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47" y="1047"/>
                    <a:pt x="248" y="1051"/>
                    <a:pt x="242" y="1053"/>
                  </a:cubicBezTo>
                  <a:cubicBezTo>
                    <a:pt x="242" y="1057"/>
                    <a:pt x="238" y="1060"/>
                    <a:pt x="235" y="1056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247" y="1043"/>
                    <a:pt x="246" y="1039"/>
                    <a:pt x="252" y="1039"/>
                  </a:cubicBezTo>
                  <a:cubicBezTo>
                    <a:pt x="250" y="1033"/>
                    <a:pt x="260" y="1028"/>
                    <a:pt x="262" y="1022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23" y="899"/>
                    <a:pt x="428" y="896"/>
                    <a:pt x="432" y="894"/>
                  </a:cubicBezTo>
                  <a:cubicBezTo>
                    <a:pt x="449" y="881"/>
                    <a:pt x="464" y="877"/>
                    <a:pt x="479" y="868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491" y="864"/>
                    <a:pt x="495" y="859"/>
                    <a:pt x="499" y="861"/>
                  </a:cubicBezTo>
                  <a:cubicBezTo>
                    <a:pt x="503" y="856"/>
                    <a:pt x="506" y="858"/>
                    <a:pt x="510" y="855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30" y="845"/>
                    <a:pt x="537" y="845"/>
                    <a:pt x="545" y="842"/>
                  </a:cubicBezTo>
                  <a:cubicBezTo>
                    <a:pt x="552" y="839"/>
                    <a:pt x="561" y="833"/>
                    <a:pt x="568" y="833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610" y="806"/>
                    <a:pt x="603" y="818"/>
                    <a:pt x="599" y="815"/>
                  </a:cubicBezTo>
                  <a:cubicBezTo>
                    <a:pt x="593" y="821"/>
                    <a:pt x="588" y="816"/>
                    <a:pt x="582" y="823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61" y="831"/>
                    <a:pt x="557" y="828"/>
                    <a:pt x="550" y="833"/>
                  </a:cubicBezTo>
                  <a:cubicBezTo>
                    <a:pt x="548" y="831"/>
                    <a:pt x="545" y="835"/>
                    <a:pt x="543" y="83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29" y="844"/>
                    <a:pt x="525" y="838"/>
                    <a:pt x="519" y="844"/>
                  </a:cubicBezTo>
                  <a:cubicBezTo>
                    <a:pt x="517" y="842"/>
                    <a:pt x="514" y="845"/>
                    <a:pt x="511" y="84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500" y="849"/>
                    <a:pt x="497" y="854"/>
                    <a:pt x="495" y="851"/>
                  </a:cubicBezTo>
                  <a:cubicBezTo>
                    <a:pt x="491" y="856"/>
                    <a:pt x="489" y="852"/>
                    <a:pt x="485" y="856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57" y="869"/>
                    <a:pt x="446" y="873"/>
                    <a:pt x="434" y="883"/>
                  </a:cubicBezTo>
                  <a:cubicBezTo>
                    <a:pt x="432" y="881"/>
                    <a:pt x="429" y="884"/>
                    <a:pt x="426" y="88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412" y="897"/>
                    <a:pt x="404" y="894"/>
                    <a:pt x="403" y="901"/>
                  </a:cubicBezTo>
                  <a:cubicBezTo>
                    <a:pt x="401" y="899"/>
                    <a:pt x="398" y="902"/>
                    <a:pt x="395" y="904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79" y="915"/>
                    <a:pt x="380" y="917"/>
                    <a:pt x="380" y="917"/>
                  </a:cubicBezTo>
                  <a:cubicBezTo>
                    <a:pt x="379" y="919"/>
                    <a:pt x="377" y="917"/>
                    <a:pt x="376" y="918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329" y="954"/>
                    <a:pt x="317" y="962"/>
                    <a:pt x="304" y="972"/>
                  </a:cubicBezTo>
                  <a:cubicBezTo>
                    <a:pt x="299" y="978"/>
                    <a:pt x="291" y="984"/>
                    <a:pt x="283" y="990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65" y="1008"/>
                    <a:pt x="262" y="1010"/>
                    <a:pt x="258" y="1013"/>
                  </a:cubicBezTo>
                  <a:cubicBezTo>
                    <a:pt x="260" y="1015"/>
                    <a:pt x="249" y="1023"/>
                    <a:pt x="248" y="1020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53" y="1010"/>
                    <a:pt x="258" y="1009"/>
                    <a:pt x="260" y="1006"/>
                  </a:cubicBezTo>
                  <a:cubicBezTo>
                    <a:pt x="260" y="1006"/>
                    <a:pt x="260" y="1004"/>
                    <a:pt x="260" y="100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64" y="1001"/>
                    <a:pt x="262" y="1000"/>
                    <a:pt x="263" y="999"/>
                  </a:cubicBezTo>
                  <a:cubicBezTo>
                    <a:pt x="265" y="996"/>
                    <a:pt x="269" y="996"/>
                    <a:pt x="269" y="99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14" y="949"/>
                    <a:pt x="317" y="945"/>
                    <a:pt x="334" y="935"/>
                  </a:cubicBezTo>
                  <a:cubicBezTo>
                    <a:pt x="340" y="929"/>
                    <a:pt x="348" y="922"/>
                    <a:pt x="357" y="916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72" y="906"/>
                    <a:pt x="377" y="902"/>
                    <a:pt x="382" y="899"/>
                  </a:cubicBezTo>
                  <a:cubicBezTo>
                    <a:pt x="385" y="899"/>
                    <a:pt x="389" y="897"/>
                    <a:pt x="392" y="893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00" y="887"/>
                    <a:pt x="408" y="886"/>
                    <a:pt x="409" y="886"/>
                  </a:cubicBezTo>
                  <a:cubicBezTo>
                    <a:pt x="414" y="884"/>
                    <a:pt x="411" y="881"/>
                    <a:pt x="416" y="879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28" y="876"/>
                    <a:pt x="432" y="869"/>
                    <a:pt x="434" y="873"/>
                  </a:cubicBezTo>
                  <a:cubicBezTo>
                    <a:pt x="440" y="871"/>
                    <a:pt x="447" y="866"/>
                    <a:pt x="453" y="865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12" y="837"/>
                    <a:pt x="532" y="828"/>
                    <a:pt x="553" y="817"/>
                  </a:cubicBezTo>
                  <a:cubicBezTo>
                    <a:pt x="559" y="810"/>
                    <a:pt x="560" y="811"/>
                    <a:pt x="568" y="806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584" y="792"/>
                    <a:pt x="590" y="788"/>
                    <a:pt x="596" y="784"/>
                  </a:cubicBezTo>
                  <a:cubicBezTo>
                    <a:pt x="597" y="781"/>
                    <a:pt x="605" y="779"/>
                    <a:pt x="603" y="77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601" y="770"/>
                    <a:pt x="597" y="777"/>
                    <a:pt x="590" y="783"/>
                  </a:cubicBezTo>
                  <a:cubicBezTo>
                    <a:pt x="572" y="796"/>
                    <a:pt x="552" y="809"/>
                    <a:pt x="536" y="820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504" y="832"/>
                    <a:pt x="494" y="837"/>
                    <a:pt x="485" y="839"/>
                  </a:cubicBezTo>
                  <a:cubicBezTo>
                    <a:pt x="479" y="845"/>
                    <a:pt x="474" y="842"/>
                    <a:pt x="468" y="84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438" y="861"/>
                    <a:pt x="426" y="866"/>
                    <a:pt x="415" y="870"/>
                  </a:cubicBezTo>
                  <a:cubicBezTo>
                    <a:pt x="410" y="873"/>
                    <a:pt x="405" y="877"/>
                    <a:pt x="400" y="880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67" y="901"/>
                    <a:pt x="356" y="901"/>
                    <a:pt x="356" y="908"/>
                  </a:cubicBezTo>
                  <a:cubicBezTo>
                    <a:pt x="349" y="905"/>
                    <a:pt x="348" y="916"/>
                    <a:pt x="341" y="918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30" y="926"/>
                    <a:pt x="328" y="927"/>
                    <a:pt x="327" y="928"/>
                  </a:cubicBezTo>
                  <a:cubicBezTo>
                    <a:pt x="325" y="930"/>
                    <a:pt x="323" y="928"/>
                    <a:pt x="324" y="931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95" y="954"/>
                    <a:pt x="287" y="963"/>
                    <a:pt x="279" y="965"/>
                  </a:cubicBezTo>
                  <a:cubicBezTo>
                    <a:pt x="282" y="970"/>
                    <a:pt x="274" y="974"/>
                    <a:pt x="272" y="978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56" y="985"/>
                    <a:pt x="262" y="980"/>
                    <a:pt x="262" y="975"/>
                  </a:cubicBezTo>
                  <a:cubicBezTo>
                    <a:pt x="269" y="973"/>
                    <a:pt x="263" y="961"/>
                    <a:pt x="268" y="963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277" y="963"/>
                    <a:pt x="285" y="955"/>
                    <a:pt x="290" y="945"/>
                  </a:cubicBezTo>
                  <a:cubicBezTo>
                    <a:pt x="294" y="949"/>
                    <a:pt x="292" y="941"/>
                    <a:pt x="296" y="941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337" y="907"/>
                    <a:pt x="344" y="904"/>
                    <a:pt x="348" y="901"/>
                  </a:cubicBezTo>
                  <a:cubicBezTo>
                    <a:pt x="378" y="886"/>
                    <a:pt x="408" y="862"/>
                    <a:pt x="439" y="850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63" y="838"/>
                    <a:pt x="462" y="836"/>
                    <a:pt x="462" y="836"/>
                  </a:cubicBezTo>
                  <a:cubicBezTo>
                    <a:pt x="462" y="836"/>
                    <a:pt x="473" y="832"/>
                    <a:pt x="474" y="832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494" y="823"/>
                    <a:pt x="511" y="815"/>
                    <a:pt x="531" y="803"/>
                  </a:cubicBezTo>
                  <a:cubicBezTo>
                    <a:pt x="554" y="786"/>
                    <a:pt x="568" y="781"/>
                    <a:pt x="592" y="762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606" y="744"/>
                    <a:pt x="604" y="746"/>
                    <a:pt x="601" y="747"/>
                  </a:cubicBezTo>
                  <a:cubicBezTo>
                    <a:pt x="600" y="749"/>
                    <a:pt x="601" y="752"/>
                    <a:pt x="598" y="750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77" y="765"/>
                    <a:pt x="568" y="772"/>
                    <a:pt x="558" y="779"/>
                  </a:cubicBezTo>
                  <a:cubicBezTo>
                    <a:pt x="557" y="778"/>
                    <a:pt x="556" y="777"/>
                    <a:pt x="555" y="77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44" y="787"/>
                    <a:pt x="539" y="790"/>
                    <a:pt x="534" y="794"/>
                  </a:cubicBezTo>
                  <a:cubicBezTo>
                    <a:pt x="530" y="791"/>
                    <a:pt x="525" y="800"/>
                    <a:pt x="520" y="801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94" y="812"/>
                    <a:pt x="480" y="821"/>
                    <a:pt x="468" y="824"/>
                  </a:cubicBezTo>
                  <a:cubicBezTo>
                    <a:pt x="455" y="828"/>
                    <a:pt x="441" y="840"/>
                    <a:pt x="429" y="842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18" y="850"/>
                    <a:pt x="418" y="847"/>
                    <a:pt x="416" y="852"/>
                  </a:cubicBezTo>
                  <a:cubicBezTo>
                    <a:pt x="414" y="848"/>
                    <a:pt x="410" y="855"/>
                    <a:pt x="407" y="856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383" y="870"/>
                    <a:pt x="370" y="878"/>
                    <a:pt x="357" y="885"/>
                  </a:cubicBezTo>
                  <a:cubicBezTo>
                    <a:pt x="329" y="903"/>
                    <a:pt x="320" y="910"/>
                    <a:pt x="294" y="930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6" y="943"/>
                    <a:pt x="275" y="950"/>
                    <a:pt x="274" y="947"/>
                  </a:cubicBezTo>
                  <a:cubicBezTo>
                    <a:pt x="274" y="940"/>
                    <a:pt x="279" y="941"/>
                    <a:pt x="281" y="937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293" y="919"/>
                    <a:pt x="296" y="923"/>
                    <a:pt x="300" y="918"/>
                  </a:cubicBezTo>
                  <a:cubicBezTo>
                    <a:pt x="301" y="914"/>
                    <a:pt x="308" y="910"/>
                    <a:pt x="310" y="906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44" y="882"/>
                    <a:pt x="353" y="875"/>
                    <a:pt x="362" y="869"/>
                  </a:cubicBezTo>
                  <a:cubicBezTo>
                    <a:pt x="367" y="864"/>
                    <a:pt x="370" y="867"/>
                    <a:pt x="375" y="862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399" y="845"/>
                    <a:pt x="403" y="846"/>
                    <a:pt x="408" y="843"/>
                  </a:cubicBezTo>
                  <a:cubicBezTo>
                    <a:pt x="422" y="832"/>
                    <a:pt x="434" y="832"/>
                    <a:pt x="443" y="825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56" y="820"/>
                    <a:pt x="460" y="818"/>
                    <a:pt x="464" y="815"/>
                  </a:cubicBezTo>
                  <a:cubicBezTo>
                    <a:pt x="466" y="818"/>
                    <a:pt x="470" y="812"/>
                    <a:pt x="472" y="814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76" y="811"/>
                    <a:pt x="478" y="809"/>
                    <a:pt x="480" y="808"/>
                  </a:cubicBezTo>
                  <a:cubicBezTo>
                    <a:pt x="482" y="813"/>
                    <a:pt x="487" y="801"/>
                    <a:pt x="489" y="806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01" y="805"/>
                    <a:pt x="506" y="793"/>
                    <a:pt x="508" y="798"/>
                  </a:cubicBezTo>
                  <a:cubicBezTo>
                    <a:pt x="511" y="797"/>
                    <a:pt x="516" y="789"/>
                    <a:pt x="519" y="793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45" y="777"/>
                    <a:pt x="544" y="777"/>
                    <a:pt x="553" y="772"/>
                  </a:cubicBezTo>
                  <a:cubicBezTo>
                    <a:pt x="565" y="764"/>
                    <a:pt x="577" y="755"/>
                    <a:pt x="589" y="747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17" y="723"/>
                    <a:pt x="618" y="720"/>
                    <a:pt x="624" y="717"/>
                  </a:cubicBezTo>
                  <a:cubicBezTo>
                    <a:pt x="620" y="712"/>
                    <a:pt x="636" y="710"/>
                    <a:pt x="632" y="705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9" y="713"/>
                    <a:pt x="619" y="718"/>
                    <a:pt x="617" y="719"/>
                  </a:cubicBezTo>
                  <a:cubicBezTo>
                    <a:pt x="617" y="719"/>
                    <a:pt x="616" y="717"/>
                    <a:pt x="615" y="718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11" y="721"/>
                    <a:pt x="610" y="724"/>
                    <a:pt x="611" y="723"/>
                  </a:cubicBezTo>
                  <a:cubicBezTo>
                    <a:pt x="609" y="725"/>
                    <a:pt x="606" y="724"/>
                    <a:pt x="605" y="725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98" y="733"/>
                    <a:pt x="594" y="733"/>
                    <a:pt x="595" y="732"/>
                  </a:cubicBezTo>
                  <a:cubicBezTo>
                    <a:pt x="593" y="734"/>
                    <a:pt x="590" y="741"/>
                    <a:pt x="585" y="742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57" y="758"/>
                    <a:pt x="549" y="767"/>
                    <a:pt x="542" y="768"/>
                  </a:cubicBezTo>
                  <a:cubicBezTo>
                    <a:pt x="539" y="769"/>
                    <a:pt x="534" y="777"/>
                    <a:pt x="532" y="773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506" y="789"/>
                    <a:pt x="492" y="793"/>
                    <a:pt x="477" y="800"/>
                  </a:cubicBezTo>
                  <a:cubicBezTo>
                    <a:pt x="474" y="803"/>
                    <a:pt x="470" y="806"/>
                    <a:pt x="467" y="803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52" y="811"/>
                    <a:pt x="444" y="816"/>
                    <a:pt x="437" y="819"/>
                  </a:cubicBezTo>
                  <a:cubicBezTo>
                    <a:pt x="434" y="816"/>
                    <a:pt x="430" y="824"/>
                    <a:pt x="427" y="822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408" y="831"/>
                    <a:pt x="400" y="836"/>
                    <a:pt x="393" y="839"/>
                  </a:cubicBezTo>
                  <a:cubicBezTo>
                    <a:pt x="377" y="850"/>
                    <a:pt x="370" y="855"/>
                    <a:pt x="357" y="862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22" y="890"/>
                    <a:pt x="311" y="893"/>
                    <a:pt x="312" y="898"/>
                  </a:cubicBezTo>
                  <a:cubicBezTo>
                    <a:pt x="309" y="899"/>
                    <a:pt x="306" y="902"/>
                    <a:pt x="304" y="901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06" y="892"/>
                    <a:pt x="314" y="887"/>
                    <a:pt x="324" y="874"/>
                  </a:cubicBezTo>
                  <a:cubicBezTo>
                    <a:pt x="330" y="869"/>
                    <a:pt x="336" y="865"/>
                    <a:pt x="342" y="86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55" y="854"/>
                    <a:pt x="361" y="845"/>
                    <a:pt x="364" y="847"/>
                  </a:cubicBezTo>
                  <a:cubicBezTo>
                    <a:pt x="365" y="844"/>
                    <a:pt x="370" y="841"/>
                    <a:pt x="374" y="838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07" y="818"/>
                    <a:pt x="412" y="817"/>
                    <a:pt x="417" y="812"/>
                  </a:cubicBezTo>
                  <a:cubicBezTo>
                    <a:pt x="422" y="809"/>
                    <a:pt x="426" y="806"/>
                    <a:pt x="431" y="807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60" y="784"/>
                    <a:pt x="468" y="793"/>
                    <a:pt x="467" y="786"/>
                  </a:cubicBezTo>
                  <a:cubicBezTo>
                    <a:pt x="471" y="785"/>
                    <a:pt x="476" y="779"/>
                    <a:pt x="481" y="78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13" y="768"/>
                    <a:pt x="519" y="760"/>
                    <a:pt x="523" y="762"/>
                  </a:cubicBezTo>
                  <a:cubicBezTo>
                    <a:pt x="529" y="757"/>
                    <a:pt x="533" y="759"/>
                    <a:pt x="539" y="753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585" y="730"/>
                    <a:pt x="599" y="723"/>
                    <a:pt x="612" y="715"/>
                  </a:cubicBezTo>
                  <a:cubicBezTo>
                    <a:pt x="619" y="706"/>
                    <a:pt x="634" y="698"/>
                    <a:pt x="645" y="689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1" y="675"/>
                    <a:pt x="664" y="673"/>
                    <a:pt x="667" y="671"/>
                  </a:cubicBezTo>
                  <a:cubicBezTo>
                    <a:pt x="663" y="667"/>
                    <a:pt x="675" y="666"/>
                    <a:pt x="668" y="663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631" y="692"/>
                    <a:pt x="624" y="697"/>
                    <a:pt x="614" y="707"/>
                  </a:cubicBezTo>
                  <a:cubicBezTo>
                    <a:pt x="598" y="714"/>
                    <a:pt x="581" y="727"/>
                    <a:pt x="565" y="734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533" y="744"/>
                    <a:pt x="524" y="753"/>
                    <a:pt x="516" y="752"/>
                  </a:cubicBezTo>
                  <a:cubicBezTo>
                    <a:pt x="499" y="765"/>
                    <a:pt x="484" y="768"/>
                    <a:pt x="467" y="776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36" y="794"/>
                    <a:pt x="436" y="791"/>
                    <a:pt x="431" y="794"/>
                  </a:cubicBezTo>
                  <a:cubicBezTo>
                    <a:pt x="427" y="797"/>
                    <a:pt x="424" y="800"/>
                    <a:pt x="420" y="79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86" y="821"/>
                    <a:pt x="379" y="824"/>
                    <a:pt x="362" y="837"/>
                  </a:cubicBezTo>
                  <a:cubicBezTo>
                    <a:pt x="356" y="841"/>
                    <a:pt x="352" y="840"/>
                    <a:pt x="346" y="846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26" y="863"/>
                    <a:pt x="323" y="865"/>
                    <a:pt x="320" y="867"/>
                  </a:cubicBezTo>
                  <a:cubicBezTo>
                    <a:pt x="317" y="868"/>
                    <a:pt x="313" y="875"/>
                    <a:pt x="310" y="872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06" y="862"/>
                    <a:pt x="314" y="861"/>
                    <a:pt x="315" y="858"/>
                  </a:cubicBezTo>
                  <a:cubicBezTo>
                    <a:pt x="317" y="853"/>
                    <a:pt x="317" y="857"/>
                    <a:pt x="322" y="853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340" y="843"/>
                    <a:pt x="355" y="828"/>
                    <a:pt x="369" y="820"/>
                  </a:cubicBezTo>
                  <a:cubicBezTo>
                    <a:pt x="385" y="810"/>
                    <a:pt x="402" y="800"/>
                    <a:pt x="419" y="788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52" y="768"/>
                    <a:pt x="465" y="765"/>
                    <a:pt x="479" y="755"/>
                  </a:cubicBezTo>
                  <a:cubicBezTo>
                    <a:pt x="481" y="757"/>
                    <a:pt x="484" y="753"/>
                    <a:pt x="487" y="752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08" y="743"/>
                    <a:pt x="520" y="741"/>
                    <a:pt x="534" y="732"/>
                  </a:cubicBezTo>
                  <a:cubicBezTo>
                    <a:pt x="536" y="737"/>
                    <a:pt x="541" y="726"/>
                    <a:pt x="543" y="73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9" y="719"/>
                    <a:pt x="570" y="721"/>
                    <a:pt x="571" y="713"/>
                  </a:cubicBezTo>
                  <a:cubicBezTo>
                    <a:pt x="567" y="714"/>
                    <a:pt x="564" y="716"/>
                    <a:pt x="556" y="721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44" y="723"/>
                    <a:pt x="541" y="724"/>
                    <a:pt x="538" y="727"/>
                  </a:cubicBezTo>
                  <a:cubicBezTo>
                    <a:pt x="532" y="726"/>
                    <a:pt x="524" y="733"/>
                    <a:pt x="518" y="731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506" y="737"/>
                    <a:pt x="502" y="739"/>
                    <a:pt x="499" y="738"/>
                  </a:cubicBezTo>
                  <a:cubicBezTo>
                    <a:pt x="495" y="743"/>
                    <a:pt x="493" y="739"/>
                    <a:pt x="490" y="742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465" y="755"/>
                    <a:pt x="459" y="755"/>
                    <a:pt x="443" y="766"/>
                  </a:cubicBezTo>
                  <a:cubicBezTo>
                    <a:pt x="428" y="772"/>
                    <a:pt x="421" y="779"/>
                    <a:pt x="405" y="786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75" y="805"/>
                    <a:pt x="368" y="811"/>
                    <a:pt x="361" y="816"/>
                  </a:cubicBezTo>
                  <a:cubicBezTo>
                    <a:pt x="357" y="818"/>
                    <a:pt x="354" y="816"/>
                    <a:pt x="350" y="821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29" y="835"/>
                    <a:pt x="322" y="844"/>
                    <a:pt x="318" y="841"/>
                  </a:cubicBezTo>
                  <a:cubicBezTo>
                    <a:pt x="320" y="830"/>
                    <a:pt x="329" y="819"/>
                    <a:pt x="333" y="808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82" y="777"/>
                    <a:pt x="381" y="778"/>
                    <a:pt x="389" y="773"/>
                  </a:cubicBezTo>
                  <a:cubicBezTo>
                    <a:pt x="388" y="770"/>
                    <a:pt x="391" y="772"/>
                    <a:pt x="394" y="770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13" y="758"/>
                    <a:pt x="422" y="755"/>
                    <a:pt x="432" y="747"/>
                  </a:cubicBezTo>
                  <a:cubicBezTo>
                    <a:pt x="445" y="744"/>
                    <a:pt x="458" y="734"/>
                    <a:pt x="471" y="731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493" y="721"/>
                    <a:pt x="500" y="727"/>
                    <a:pt x="497" y="722"/>
                  </a:cubicBezTo>
                  <a:cubicBezTo>
                    <a:pt x="501" y="717"/>
                    <a:pt x="504" y="721"/>
                    <a:pt x="508" y="717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34" y="709"/>
                    <a:pt x="540" y="709"/>
                    <a:pt x="547" y="706"/>
                  </a:cubicBezTo>
                  <a:cubicBezTo>
                    <a:pt x="554" y="702"/>
                    <a:pt x="560" y="702"/>
                    <a:pt x="566" y="699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595" y="683"/>
                    <a:pt x="597" y="684"/>
                    <a:pt x="603" y="678"/>
                  </a:cubicBezTo>
                  <a:cubicBezTo>
                    <a:pt x="609" y="677"/>
                    <a:pt x="616" y="673"/>
                    <a:pt x="622" y="671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609" y="673"/>
                    <a:pt x="584" y="683"/>
                    <a:pt x="559" y="692"/>
                  </a:cubicBezTo>
                  <a:cubicBezTo>
                    <a:pt x="553" y="696"/>
                    <a:pt x="547" y="696"/>
                    <a:pt x="541" y="698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515" y="708"/>
                    <a:pt x="510" y="706"/>
                    <a:pt x="503" y="710"/>
                  </a:cubicBezTo>
                  <a:cubicBezTo>
                    <a:pt x="497" y="712"/>
                    <a:pt x="490" y="717"/>
                    <a:pt x="484" y="714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07" y="707"/>
                    <a:pt x="513" y="700"/>
                    <a:pt x="519" y="701"/>
                  </a:cubicBezTo>
                  <a:cubicBezTo>
                    <a:pt x="526" y="694"/>
                    <a:pt x="531" y="700"/>
                    <a:pt x="537" y="693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58" y="689"/>
                    <a:pt x="560" y="686"/>
                    <a:pt x="563" y="684"/>
                  </a:cubicBezTo>
                  <a:cubicBezTo>
                    <a:pt x="566" y="687"/>
                    <a:pt x="569" y="681"/>
                    <a:pt x="572" y="683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597" y="670"/>
                    <a:pt x="602" y="676"/>
                    <a:pt x="608" y="669"/>
                  </a:cubicBezTo>
                  <a:cubicBezTo>
                    <a:pt x="615" y="665"/>
                    <a:pt x="621" y="663"/>
                    <a:pt x="627" y="660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70" y="622"/>
                    <a:pt x="663" y="636"/>
                    <a:pt x="659" y="632"/>
                  </a:cubicBezTo>
                  <a:cubicBezTo>
                    <a:pt x="657" y="639"/>
                    <a:pt x="650" y="638"/>
                    <a:pt x="646" y="642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38" y="647"/>
                    <a:pt x="635" y="649"/>
                    <a:pt x="633" y="651"/>
                  </a:cubicBezTo>
                  <a:cubicBezTo>
                    <a:pt x="628" y="653"/>
                    <a:pt x="622" y="655"/>
                    <a:pt x="617" y="660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91" y="668"/>
                    <a:pt x="584" y="671"/>
                    <a:pt x="578" y="674"/>
                  </a:cubicBezTo>
                  <a:cubicBezTo>
                    <a:pt x="571" y="675"/>
                    <a:pt x="565" y="675"/>
                    <a:pt x="558" y="680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46" y="680"/>
                    <a:pt x="542" y="688"/>
                    <a:pt x="539" y="684"/>
                  </a:cubicBezTo>
                  <a:cubicBezTo>
                    <a:pt x="532" y="690"/>
                    <a:pt x="526" y="688"/>
                    <a:pt x="519" y="691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507" y="693"/>
                    <a:pt x="502" y="701"/>
                    <a:pt x="500" y="698"/>
                  </a:cubicBezTo>
                  <a:cubicBezTo>
                    <a:pt x="496" y="703"/>
                    <a:pt x="494" y="699"/>
                    <a:pt x="490" y="702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76" y="708"/>
                    <a:pt x="473" y="709"/>
                    <a:pt x="471" y="709"/>
                  </a:cubicBezTo>
                  <a:cubicBezTo>
                    <a:pt x="467" y="710"/>
                    <a:pt x="463" y="713"/>
                    <a:pt x="460" y="712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40" y="724"/>
                    <a:pt x="438" y="723"/>
                    <a:pt x="439" y="723"/>
                  </a:cubicBezTo>
                  <a:cubicBezTo>
                    <a:pt x="435" y="724"/>
                    <a:pt x="436" y="728"/>
                    <a:pt x="434" y="726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414" y="738"/>
                    <a:pt x="405" y="743"/>
                    <a:pt x="401" y="745"/>
                  </a:cubicBezTo>
                  <a:cubicBezTo>
                    <a:pt x="396" y="742"/>
                    <a:pt x="397" y="753"/>
                    <a:pt x="391" y="749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72" y="761"/>
                    <a:pt x="367" y="765"/>
                    <a:pt x="361" y="769"/>
                  </a:cubicBezTo>
                  <a:cubicBezTo>
                    <a:pt x="354" y="766"/>
                    <a:pt x="353" y="779"/>
                    <a:pt x="347" y="776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375" y="751"/>
                    <a:pt x="373" y="748"/>
                    <a:pt x="384" y="745"/>
                  </a:cubicBezTo>
                  <a:cubicBezTo>
                    <a:pt x="387" y="738"/>
                    <a:pt x="392" y="741"/>
                    <a:pt x="401" y="732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436" y="714"/>
                    <a:pt x="446" y="710"/>
                    <a:pt x="458" y="701"/>
                  </a:cubicBezTo>
                  <a:cubicBezTo>
                    <a:pt x="486" y="690"/>
                    <a:pt x="515" y="678"/>
                    <a:pt x="543" y="667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40" y="617"/>
                    <a:pt x="647" y="615"/>
                    <a:pt x="654" y="606"/>
                  </a:cubicBezTo>
                  <a:cubicBezTo>
                    <a:pt x="657" y="608"/>
                    <a:pt x="656" y="604"/>
                    <a:pt x="659" y="603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68" y="597"/>
                    <a:pt x="675" y="595"/>
                    <a:pt x="671" y="589"/>
                  </a:cubicBezTo>
                  <a:cubicBezTo>
                    <a:pt x="667" y="595"/>
                    <a:pt x="650" y="601"/>
                    <a:pt x="645" y="610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628" y="619"/>
                    <a:pt x="623" y="620"/>
                    <a:pt x="618" y="625"/>
                  </a:cubicBezTo>
                  <a:cubicBezTo>
                    <a:pt x="610" y="627"/>
                    <a:pt x="601" y="634"/>
                    <a:pt x="592" y="636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531" y="664"/>
                    <a:pt x="523" y="663"/>
                    <a:pt x="514" y="671"/>
                  </a:cubicBezTo>
                  <a:cubicBezTo>
                    <a:pt x="506" y="668"/>
                    <a:pt x="496" y="679"/>
                    <a:pt x="488" y="67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54" y="693"/>
                    <a:pt x="445" y="697"/>
                    <a:pt x="436" y="705"/>
                  </a:cubicBezTo>
                  <a:cubicBezTo>
                    <a:pt x="431" y="705"/>
                    <a:pt x="425" y="710"/>
                    <a:pt x="420" y="71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410" y="712"/>
                    <a:pt x="406" y="724"/>
                    <a:pt x="404" y="718"/>
                  </a:cubicBezTo>
                  <a:cubicBezTo>
                    <a:pt x="399" y="726"/>
                    <a:pt x="390" y="730"/>
                    <a:pt x="386" y="731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69" y="742"/>
                    <a:pt x="364" y="750"/>
                    <a:pt x="360" y="747"/>
                  </a:cubicBezTo>
                  <a:cubicBezTo>
                    <a:pt x="366" y="740"/>
                    <a:pt x="368" y="733"/>
                    <a:pt x="372" y="726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32" y="692"/>
                    <a:pt x="442" y="688"/>
                    <a:pt x="452" y="683"/>
                  </a:cubicBezTo>
                  <a:cubicBezTo>
                    <a:pt x="457" y="680"/>
                    <a:pt x="462" y="682"/>
                    <a:pt x="467" y="677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489" y="671"/>
                    <a:pt x="494" y="668"/>
                    <a:pt x="499" y="664"/>
                  </a:cubicBezTo>
                  <a:cubicBezTo>
                    <a:pt x="504" y="667"/>
                    <a:pt x="509" y="663"/>
                    <a:pt x="514" y="661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535" y="652"/>
                    <a:pt x="540" y="652"/>
                    <a:pt x="546" y="650"/>
                  </a:cubicBezTo>
                  <a:cubicBezTo>
                    <a:pt x="563" y="640"/>
                    <a:pt x="579" y="635"/>
                    <a:pt x="595" y="629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33" y="601"/>
                    <a:pt x="644" y="598"/>
                    <a:pt x="657" y="582"/>
                  </a:cubicBezTo>
                  <a:cubicBezTo>
                    <a:pt x="660" y="580"/>
                    <a:pt x="664" y="577"/>
                    <a:pt x="668" y="574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682" y="562"/>
                    <a:pt x="690" y="553"/>
                    <a:pt x="695" y="547"/>
                  </a:cubicBezTo>
                  <a:cubicBezTo>
                    <a:pt x="701" y="550"/>
                    <a:pt x="708" y="545"/>
                    <a:pt x="715" y="540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32" y="539"/>
                    <a:pt x="735" y="536"/>
                    <a:pt x="737" y="534"/>
                  </a:cubicBezTo>
                  <a:cubicBezTo>
                    <a:pt x="740" y="535"/>
                    <a:pt x="743" y="534"/>
                    <a:pt x="746" y="532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27" y="532"/>
                    <a:pt x="721" y="534"/>
                    <a:pt x="715" y="537"/>
                  </a:cubicBezTo>
                  <a:cubicBezTo>
                    <a:pt x="713" y="535"/>
                    <a:pt x="710" y="539"/>
                    <a:pt x="708" y="541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95" y="541"/>
                    <a:pt x="689" y="547"/>
                    <a:pt x="684" y="545"/>
                  </a:cubicBezTo>
                  <a:cubicBezTo>
                    <a:pt x="672" y="552"/>
                    <a:pt x="660" y="561"/>
                    <a:pt x="648" y="567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606" y="592"/>
                    <a:pt x="590" y="600"/>
                    <a:pt x="574" y="607"/>
                  </a:cubicBezTo>
                  <a:cubicBezTo>
                    <a:pt x="570" y="605"/>
                    <a:pt x="565" y="614"/>
                    <a:pt x="561" y="607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39" y="618"/>
                    <a:pt x="536" y="616"/>
                    <a:pt x="532" y="618"/>
                  </a:cubicBezTo>
                  <a:cubicBezTo>
                    <a:pt x="529" y="615"/>
                    <a:pt x="524" y="625"/>
                    <a:pt x="520" y="622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96" y="628"/>
                    <a:pt x="492" y="631"/>
                    <a:pt x="489" y="632"/>
                  </a:cubicBezTo>
                  <a:cubicBezTo>
                    <a:pt x="485" y="635"/>
                    <a:pt x="481" y="633"/>
                    <a:pt x="477" y="633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52" y="642"/>
                    <a:pt x="448" y="643"/>
                    <a:pt x="448" y="647"/>
                  </a:cubicBezTo>
                  <a:cubicBezTo>
                    <a:pt x="444" y="649"/>
                    <a:pt x="441" y="646"/>
                    <a:pt x="437" y="650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9" y="660"/>
                    <a:pt x="416" y="662"/>
                    <a:pt x="414" y="664"/>
                  </a:cubicBezTo>
                  <a:cubicBezTo>
                    <a:pt x="412" y="659"/>
                    <a:pt x="407" y="671"/>
                    <a:pt x="405" y="666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20" y="645"/>
                    <a:pt x="424" y="642"/>
                    <a:pt x="428" y="639"/>
                  </a:cubicBezTo>
                  <a:cubicBezTo>
                    <a:pt x="431" y="640"/>
                    <a:pt x="436" y="639"/>
                    <a:pt x="437" y="635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452" y="630"/>
                    <a:pt x="456" y="628"/>
                    <a:pt x="459" y="629"/>
                  </a:cubicBezTo>
                  <a:cubicBezTo>
                    <a:pt x="471" y="618"/>
                    <a:pt x="481" y="620"/>
                    <a:pt x="492" y="61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34" y="600"/>
                    <a:pt x="543" y="604"/>
                    <a:pt x="554" y="597"/>
                  </a:cubicBezTo>
                  <a:cubicBezTo>
                    <a:pt x="565" y="594"/>
                    <a:pt x="576" y="591"/>
                    <a:pt x="587" y="588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26" y="570"/>
                    <a:pt x="629" y="571"/>
                    <a:pt x="641" y="561"/>
                  </a:cubicBezTo>
                  <a:cubicBezTo>
                    <a:pt x="645" y="562"/>
                    <a:pt x="649" y="559"/>
                    <a:pt x="652" y="55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666" y="550"/>
                    <a:pt x="667" y="546"/>
                    <a:pt x="673" y="543"/>
                  </a:cubicBezTo>
                  <a:cubicBezTo>
                    <a:pt x="685" y="541"/>
                    <a:pt x="697" y="536"/>
                    <a:pt x="709" y="532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0" y="526"/>
                    <a:pt x="733" y="526"/>
                    <a:pt x="736" y="525"/>
                  </a:cubicBezTo>
                  <a:cubicBezTo>
                    <a:pt x="740" y="524"/>
                    <a:pt x="740" y="529"/>
                    <a:pt x="742" y="523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711" y="524"/>
                    <a:pt x="702" y="527"/>
                    <a:pt x="694" y="528"/>
                  </a:cubicBezTo>
                  <a:cubicBezTo>
                    <a:pt x="691" y="525"/>
                    <a:pt x="685" y="534"/>
                    <a:pt x="682" y="532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48" y="553"/>
                    <a:pt x="628" y="559"/>
                    <a:pt x="613" y="569"/>
                  </a:cubicBezTo>
                  <a:cubicBezTo>
                    <a:pt x="610" y="571"/>
                    <a:pt x="608" y="569"/>
                    <a:pt x="606" y="570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92" y="579"/>
                    <a:pt x="587" y="578"/>
                    <a:pt x="581" y="583"/>
                  </a:cubicBezTo>
                  <a:cubicBezTo>
                    <a:pt x="574" y="581"/>
                    <a:pt x="566" y="586"/>
                    <a:pt x="559" y="586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44" y="594"/>
                    <a:pt x="541" y="590"/>
                    <a:pt x="536" y="596"/>
                  </a:cubicBezTo>
                  <a:cubicBezTo>
                    <a:pt x="528" y="591"/>
                    <a:pt x="518" y="600"/>
                    <a:pt x="510" y="597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98" y="599"/>
                    <a:pt x="493" y="607"/>
                    <a:pt x="490" y="604"/>
                  </a:cubicBezTo>
                  <a:cubicBezTo>
                    <a:pt x="484" y="605"/>
                    <a:pt x="476" y="614"/>
                    <a:pt x="469" y="612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45" y="626"/>
                    <a:pt x="442" y="622"/>
                    <a:pt x="438" y="627"/>
                  </a:cubicBezTo>
                  <a:cubicBezTo>
                    <a:pt x="435" y="625"/>
                    <a:pt x="431" y="633"/>
                    <a:pt x="428" y="629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30" y="620"/>
                    <a:pt x="433" y="613"/>
                    <a:pt x="436" y="616"/>
                  </a:cubicBezTo>
                  <a:cubicBezTo>
                    <a:pt x="442" y="617"/>
                    <a:pt x="443" y="608"/>
                    <a:pt x="452" y="605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494" y="590"/>
                    <a:pt x="500" y="591"/>
                    <a:pt x="506" y="588"/>
                  </a:cubicBezTo>
                  <a:cubicBezTo>
                    <a:pt x="509" y="584"/>
                    <a:pt x="511" y="589"/>
                    <a:pt x="515" y="586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28" y="581"/>
                    <a:pt x="531" y="580"/>
                    <a:pt x="534" y="580"/>
                  </a:cubicBezTo>
                  <a:cubicBezTo>
                    <a:pt x="537" y="581"/>
                    <a:pt x="541" y="575"/>
                    <a:pt x="543" y="578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66" y="568"/>
                    <a:pt x="569" y="567"/>
                    <a:pt x="572" y="570"/>
                  </a:cubicBezTo>
                  <a:cubicBezTo>
                    <a:pt x="575" y="569"/>
                    <a:pt x="579" y="562"/>
                    <a:pt x="581" y="566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07" y="554"/>
                    <a:pt x="613" y="555"/>
                    <a:pt x="619" y="550"/>
                  </a:cubicBezTo>
                  <a:cubicBezTo>
                    <a:pt x="625" y="550"/>
                    <a:pt x="633" y="542"/>
                    <a:pt x="639" y="544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60" y="535"/>
                    <a:pt x="663" y="534"/>
                    <a:pt x="666" y="531"/>
                  </a:cubicBezTo>
                  <a:cubicBezTo>
                    <a:pt x="667" y="532"/>
                    <a:pt x="669" y="532"/>
                    <a:pt x="668" y="530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677" y="528"/>
                    <a:pt x="684" y="520"/>
                    <a:pt x="690" y="516"/>
                  </a:cubicBezTo>
                  <a:cubicBezTo>
                    <a:pt x="697" y="513"/>
                    <a:pt x="700" y="511"/>
                    <a:pt x="705" y="506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17" y="499"/>
                    <a:pt x="720" y="497"/>
                    <a:pt x="724" y="495"/>
                  </a:cubicBezTo>
                  <a:cubicBezTo>
                    <a:pt x="727" y="491"/>
                    <a:pt x="730" y="490"/>
                    <a:pt x="733" y="490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727" y="487"/>
                    <a:pt x="719" y="493"/>
                    <a:pt x="710" y="500"/>
                  </a:cubicBezTo>
                  <a:cubicBezTo>
                    <a:pt x="702" y="500"/>
                    <a:pt x="693" y="513"/>
                    <a:pt x="685" y="513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80" y="517"/>
                    <a:pt x="677" y="518"/>
                    <a:pt x="675" y="520"/>
                  </a:cubicBezTo>
                  <a:cubicBezTo>
                    <a:pt x="669" y="524"/>
                    <a:pt x="669" y="521"/>
                    <a:pt x="666" y="527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46" y="527"/>
                    <a:pt x="641" y="539"/>
                    <a:pt x="639" y="534"/>
                  </a:cubicBezTo>
                  <a:cubicBezTo>
                    <a:pt x="635" y="538"/>
                    <a:pt x="632" y="536"/>
                    <a:pt x="628" y="539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603" y="548"/>
                    <a:pt x="596" y="554"/>
                    <a:pt x="590" y="552"/>
                  </a:cubicBezTo>
                  <a:cubicBezTo>
                    <a:pt x="584" y="553"/>
                    <a:pt x="578" y="558"/>
                    <a:pt x="572" y="557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59" y="563"/>
                    <a:pt x="556" y="565"/>
                    <a:pt x="553" y="564"/>
                  </a:cubicBezTo>
                  <a:cubicBezTo>
                    <a:pt x="549" y="567"/>
                    <a:pt x="546" y="568"/>
                    <a:pt x="543" y="568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528" y="573"/>
                    <a:pt x="521" y="576"/>
                    <a:pt x="515" y="574"/>
                  </a:cubicBezTo>
                  <a:cubicBezTo>
                    <a:pt x="503" y="584"/>
                    <a:pt x="492" y="581"/>
                    <a:pt x="480" y="587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7" y="588"/>
                    <a:pt x="450" y="601"/>
                    <a:pt x="445" y="595"/>
                  </a:cubicBezTo>
                  <a:cubicBezTo>
                    <a:pt x="449" y="590"/>
                    <a:pt x="452" y="585"/>
                    <a:pt x="456" y="580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72" y="573"/>
                    <a:pt x="476" y="571"/>
                    <a:pt x="480" y="572"/>
                  </a:cubicBezTo>
                  <a:cubicBezTo>
                    <a:pt x="484" y="572"/>
                    <a:pt x="488" y="567"/>
                    <a:pt x="492" y="568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14" y="558"/>
                    <a:pt x="521" y="563"/>
                    <a:pt x="530" y="556"/>
                  </a:cubicBezTo>
                  <a:cubicBezTo>
                    <a:pt x="533" y="558"/>
                    <a:pt x="537" y="555"/>
                    <a:pt x="541" y="555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562" y="552"/>
                    <a:pt x="570" y="548"/>
                    <a:pt x="578" y="545"/>
                  </a:cubicBezTo>
                  <a:cubicBezTo>
                    <a:pt x="587" y="542"/>
                    <a:pt x="595" y="542"/>
                    <a:pt x="604" y="537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670" y="503"/>
                    <a:pt x="684" y="496"/>
                    <a:pt x="697" y="489"/>
                  </a:cubicBezTo>
                  <a:cubicBezTo>
                    <a:pt x="705" y="484"/>
                    <a:pt x="712" y="478"/>
                    <a:pt x="720" y="473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735" y="459"/>
                    <a:pt x="748" y="459"/>
                    <a:pt x="751" y="448"/>
                  </a:cubicBezTo>
                  <a:cubicBezTo>
                    <a:pt x="738" y="458"/>
                    <a:pt x="728" y="462"/>
                    <a:pt x="719" y="471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635" y="519"/>
                    <a:pt x="612" y="522"/>
                    <a:pt x="590" y="534"/>
                  </a:cubicBezTo>
                  <a:cubicBezTo>
                    <a:pt x="586" y="532"/>
                    <a:pt x="580" y="537"/>
                    <a:pt x="576" y="535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50" y="542"/>
                    <a:pt x="543" y="546"/>
                    <a:pt x="535" y="547"/>
                  </a:cubicBezTo>
                  <a:cubicBezTo>
                    <a:pt x="531" y="548"/>
                    <a:pt x="528" y="546"/>
                    <a:pt x="523" y="551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504" y="555"/>
                    <a:pt x="497" y="555"/>
                    <a:pt x="489" y="558"/>
                  </a:cubicBezTo>
                  <a:cubicBezTo>
                    <a:pt x="485" y="561"/>
                    <a:pt x="481" y="563"/>
                    <a:pt x="477" y="56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68" y="558"/>
                    <a:pt x="475" y="553"/>
                    <a:pt x="477" y="548"/>
                  </a:cubicBezTo>
                  <a:cubicBezTo>
                    <a:pt x="482" y="553"/>
                    <a:pt x="489" y="545"/>
                    <a:pt x="494" y="547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10" y="541"/>
                    <a:pt x="519" y="534"/>
                    <a:pt x="528" y="533"/>
                  </a:cubicBezTo>
                  <a:cubicBezTo>
                    <a:pt x="536" y="530"/>
                    <a:pt x="545" y="526"/>
                    <a:pt x="553" y="527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588" y="512"/>
                    <a:pt x="593" y="514"/>
                    <a:pt x="600" y="510"/>
                  </a:cubicBezTo>
                  <a:cubicBezTo>
                    <a:pt x="603" y="506"/>
                    <a:pt x="605" y="511"/>
                    <a:pt x="609" y="50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648" y="489"/>
                    <a:pt x="666" y="486"/>
                    <a:pt x="693" y="470"/>
                  </a:cubicBezTo>
                  <a:cubicBezTo>
                    <a:pt x="703" y="462"/>
                    <a:pt x="712" y="457"/>
                    <a:pt x="720" y="453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64" y="418"/>
                    <a:pt x="773" y="416"/>
                    <a:pt x="775" y="413"/>
                  </a:cubicBezTo>
                  <a:cubicBezTo>
                    <a:pt x="779" y="410"/>
                    <a:pt x="783" y="408"/>
                    <a:pt x="784" y="404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96" y="392"/>
                    <a:pt x="795" y="396"/>
                    <a:pt x="790" y="395"/>
                  </a:cubicBezTo>
                  <a:cubicBezTo>
                    <a:pt x="790" y="400"/>
                    <a:pt x="784" y="402"/>
                    <a:pt x="783" y="403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70" y="412"/>
                    <a:pt x="768" y="411"/>
                    <a:pt x="769" y="411"/>
                  </a:cubicBezTo>
                  <a:cubicBezTo>
                    <a:pt x="767" y="412"/>
                    <a:pt x="768" y="413"/>
                    <a:pt x="766" y="414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742" y="429"/>
                    <a:pt x="725" y="441"/>
                    <a:pt x="714" y="450"/>
                  </a:cubicBezTo>
                  <a:cubicBezTo>
                    <a:pt x="708" y="451"/>
                    <a:pt x="702" y="455"/>
                    <a:pt x="697" y="457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89" y="463"/>
                    <a:pt x="685" y="466"/>
                    <a:pt x="682" y="468"/>
                  </a:cubicBezTo>
                  <a:cubicBezTo>
                    <a:pt x="671" y="473"/>
                    <a:pt x="659" y="477"/>
                    <a:pt x="647" y="484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36" y="487"/>
                    <a:pt x="633" y="488"/>
                    <a:pt x="630" y="491"/>
                  </a:cubicBezTo>
                  <a:cubicBezTo>
                    <a:pt x="624" y="492"/>
                    <a:pt x="618" y="493"/>
                    <a:pt x="612" y="499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94" y="500"/>
                    <a:pt x="595" y="505"/>
                    <a:pt x="592" y="503"/>
                  </a:cubicBezTo>
                  <a:cubicBezTo>
                    <a:pt x="590" y="504"/>
                    <a:pt x="588" y="503"/>
                    <a:pt x="587" y="507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51" y="519"/>
                    <a:pt x="541" y="514"/>
                    <a:pt x="528" y="523"/>
                  </a:cubicBezTo>
                  <a:cubicBezTo>
                    <a:pt x="522" y="522"/>
                    <a:pt x="516" y="527"/>
                    <a:pt x="510" y="52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497" y="534"/>
                    <a:pt x="494" y="532"/>
                    <a:pt x="494" y="527"/>
                  </a:cubicBezTo>
                  <a:cubicBezTo>
                    <a:pt x="493" y="521"/>
                    <a:pt x="502" y="524"/>
                    <a:pt x="506" y="519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25" y="512"/>
                    <a:pt x="530" y="508"/>
                    <a:pt x="534" y="508"/>
                  </a:cubicBezTo>
                  <a:cubicBezTo>
                    <a:pt x="540" y="503"/>
                    <a:pt x="544" y="508"/>
                    <a:pt x="550" y="502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590" y="488"/>
                    <a:pt x="599" y="490"/>
                    <a:pt x="610" y="483"/>
                  </a:cubicBezTo>
                  <a:cubicBezTo>
                    <a:pt x="620" y="481"/>
                    <a:pt x="629" y="480"/>
                    <a:pt x="640" y="471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690" y="449"/>
                    <a:pt x="715" y="442"/>
                    <a:pt x="745" y="418"/>
                  </a:cubicBezTo>
                  <a:cubicBezTo>
                    <a:pt x="748" y="415"/>
                    <a:pt x="750" y="418"/>
                    <a:pt x="754" y="414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81" y="397"/>
                    <a:pt x="782" y="395"/>
                    <a:pt x="783" y="393"/>
                  </a:cubicBezTo>
                  <a:cubicBezTo>
                    <a:pt x="785" y="391"/>
                    <a:pt x="787" y="390"/>
                    <a:pt x="789" y="388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09" y="374"/>
                    <a:pt x="809" y="370"/>
                    <a:pt x="816" y="367"/>
                  </a:cubicBezTo>
                  <a:cubicBezTo>
                    <a:pt x="820" y="363"/>
                    <a:pt x="829" y="360"/>
                    <a:pt x="826" y="354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97" y="376"/>
                    <a:pt x="796" y="378"/>
                    <a:pt x="795" y="379"/>
                  </a:cubicBezTo>
                  <a:cubicBezTo>
                    <a:pt x="795" y="379"/>
                    <a:pt x="793" y="378"/>
                    <a:pt x="792" y="379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74" y="389"/>
                    <a:pt x="769" y="397"/>
                    <a:pt x="765" y="399"/>
                  </a:cubicBezTo>
                  <a:cubicBezTo>
                    <a:pt x="760" y="403"/>
                    <a:pt x="756" y="401"/>
                    <a:pt x="751" y="406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17" y="421"/>
                    <a:pt x="718" y="431"/>
                    <a:pt x="713" y="429"/>
                  </a:cubicBezTo>
                  <a:cubicBezTo>
                    <a:pt x="708" y="433"/>
                    <a:pt x="703" y="435"/>
                    <a:pt x="699" y="436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84" y="445"/>
                    <a:pt x="680" y="446"/>
                    <a:pt x="675" y="448"/>
                  </a:cubicBezTo>
                  <a:cubicBezTo>
                    <a:pt x="657" y="461"/>
                    <a:pt x="640" y="460"/>
                    <a:pt x="622" y="472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601" y="476"/>
                    <a:pt x="595" y="480"/>
                    <a:pt x="589" y="479"/>
                  </a:cubicBezTo>
                  <a:cubicBezTo>
                    <a:pt x="584" y="484"/>
                    <a:pt x="579" y="481"/>
                    <a:pt x="573" y="487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41" y="498"/>
                    <a:pt x="535" y="496"/>
                    <a:pt x="527" y="501"/>
                  </a:cubicBezTo>
                  <a:cubicBezTo>
                    <a:pt x="523" y="503"/>
                    <a:pt x="520" y="501"/>
                    <a:pt x="517" y="504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10" y="502"/>
                    <a:pt x="513" y="495"/>
                    <a:pt x="518" y="488"/>
                  </a:cubicBezTo>
                  <a:cubicBezTo>
                    <a:pt x="519" y="486"/>
                    <a:pt x="521" y="491"/>
                    <a:pt x="522" y="491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29" y="485"/>
                    <a:pt x="531" y="486"/>
                    <a:pt x="531" y="486"/>
                  </a:cubicBezTo>
                  <a:cubicBezTo>
                    <a:pt x="533" y="485"/>
                    <a:pt x="533" y="479"/>
                    <a:pt x="538" y="479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67" y="470"/>
                    <a:pt x="569" y="469"/>
                    <a:pt x="570" y="465"/>
                  </a:cubicBezTo>
                  <a:cubicBezTo>
                    <a:pt x="573" y="467"/>
                    <a:pt x="576" y="466"/>
                    <a:pt x="579" y="464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11" y="457"/>
                    <a:pt x="624" y="451"/>
                    <a:pt x="637" y="446"/>
                  </a:cubicBezTo>
                  <a:cubicBezTo>
                    <a:pt x="640" y="449"/>
                    <a:pt x="643" y="443"/>
                    <a:pt x="646" y="445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663" y="441"/>
                    <a:pt x="670" y="434"/>
                    <a:pt x="677" y="433"/>
                  </a:cubicBezTo>
                  <a:cubicBezTo>
                    <a:pt x="690" y="427"/>
                    <a:pt x="703" y="422"/>
                    <a:pt x="716" y="416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72" y="379"/>
                    <a:pt x="786" y="367"/>
                    <a:pt x="800" y="359"/>
                  </a:cubicBezTo>
                  <a:cubicBezTo>
                    <a:pt x="796" y="354"/>
                    <a:pt x="811" y="353"/>
                    <a:pt x="807" y="348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73" y="373"/>
                    <a:pt x="767" y="379"/>
                    <a:pt x="762" y="378"/>
                  </a:cubicBezTo>
                  <a:cubicBezTo>
                    <a:pt x="762" y="386"/>
                    <a:pt x="752" y="383"/>
                    <a:pt x="748" y="38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720" y="404"/>
                    <a:pt x="717" y="407"/>
                    <a:pt x="704" y="416"/>
                  </a:cubicBezTo>
                  <a:cubicBezTo>
                    <a:pt x="701" y="414"/>
                    <a:pt x="699" y="417"/>
                    <a:pt x="696" y="419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80" y="427"/>
                    <a:pt x="675" y="425"/>
                    <a:pt x="669" y="429"/>
                  </a:cubicBezTo>
                  <a:cubicBezTo>
                    <a:pt x="657" y="433"/>
                    <a:pt x="646" y="436"/>
                    <a:pt x="634" y="439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614" y="448"/>
                    <a:pt x="612" y="444"/>
                    <a:pt x="608" y="447"/>
                  </a:cubicBezTo>
                  <a:cubicBezTo>
                    <a:pt x="606" y="446"/>
                    <a:pt x="602" y="452"/>
                    <a:pt x="600" y="449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65" y="461"/>
                    <a:pt x="562" y="459"/>
                    <a:pt x="559" y="461"/>
                  </a:cubicBezTo>
                  <a:cubicBezTo>
                    <a:pt x="556" y="464"/>
                    <a:pt x="553" y="465"/>
                    <a:pt x="550" y="465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41" y="462"/>
                    <a:pt x="545" y="453"/>
                    <a:pt x="553" y="446"/>
                  </a:cubicBezTo>
                  <a:cubicBezTo>
                    <a:pt x="564" y="442"/>
                    <a:pt x="574" y="442"/>
                    <a:pt x="584" y="438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04" y="438"/>
                    <a:pt x="610" y="430"/>
                    <a:pt x="615" y="433"/>
                  </a:cubicBezTo>
                  <a:cubicBezTo>
                    <a:pt x="627" y="424"/>
                    <a:pt x="636" y="425"/>
                    <a:pt x="647" y="419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690" y="403"/>
                    <a:pt x="700" y="399"/>
                    <a:pt x="711" y="393"/>
                  </a:cubicBezTo>
                  <a:cubicBezTo>
                    <a:pt x="723" y="384"/>
                    <a:pt x="734" y="380"/>
                    <a:pt x="745" y="374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9" y="343"/>
                    <a:pt x="790" y="339"/>
                    <a:pt x="796" y="337"/>
                  </a:cubicBezTo>
                  <a:cubicBezTo>
                    <a:pt x="799" y="333"/>
                    <a:pt x="809" y="331"/>
                    <a:pt x="804" y="32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737" y="370"/>
                    <a:pt x="721" y="381"/>
                    <a:pt x="697" y="393"/>
                  </a:cubicBezTo>
                  <a:cubicBezTo>
                    <a:pt x="690" y="392"/>
                    <a:pt x="682" y="401"/>
                    <a:pt x="675" y="400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635" y="415"/>
                    <a:pt x="619" y="420"/>
                    <a:pt x="603" y="427"/>
                  </a:cubicBezTo>
                  <a:cubicBezTo>
                    <a:pt x="597" y="425"/>
                    <a:pt x="591" y="427"/>
                    <a:pt x="585" y="428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68" y="428"/>
                    <a:pt x="567" y="424"/>
                    <a:pt x="571" y="426"/>
                  </a:cubicBezTo>
                  <a:cubicBezTo>
                    <a:pt x="574" y="425"/>
                    <a:pt x="578" y="418"/>
                    <a:pt x="580" y="421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02" y="418"/>
                    <a:pt x="608" y="413"/>
                    <a:pt x="613" y="412"/>
                  </a:cubicBezTo>
                  <a:cubicBezTo>
                    <a:pt x="615" y="410"/>
                    <a:pt x="618" y="409"/>
                    <a:pt x="620" y="40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38" y="401"/>
                    <a:pt x="647" y="400"/>
                    <a:pt x="656" y="394"/>
                  </a:cubicBezTo>
                  <a:cubicBezTo>
                    <a:pt x="659" y="394"/>
                    <a:pt x="664" y="389"/>
                    <a:pt x="668" y="390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682" y="385"/>
                    <a:pt x="686" y="384"/>
                    <a:pt x="691" y="381"/>
                  </a:cubicBezTo>
                  <a:cubicBezTo>
                    <a:pt x="695" y="381"/>
                    <a:pt x="700" y="374"/>
                    <a:pt x="704" y="376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25" y="367"/>
                    <a:pt x="723" y="360"/>
                    <a:pt x="730" y="360"/>
                  </a:cubicBezTo>
                  <a:cubicBezTo>
                    <a:pt x="750" y="348"/>
                    <a:pt x="762" y="340"/>
                    <a:pt x="782" y="330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10" y="309"/>
                    <a:pt x="828" y="310"/>
                    <a:pt x="831" y="299"/>
                  </a:cubicBezTo>
                  <a:cubicBezTo>
                    <a:pt x="838" y="303"/>
                    <a:pt x="839" y="292"/>
                    <a:pt x="846" y="29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55" y="292"/>
                    <a:pt x="859" y="289"/>
                    <a:pt x="863" y="286"/>
                  </a:cubicBezTo>
                  <a:cubicBezTo>
                    <a:pt x="860" y="279"/>
                    <a:pt x="854" y="288"/>
                    <a:pt x="850" y="285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842" y="293"/>
                    <a:pt x="841" y="288"/>
                    <a:pt x="838" y="292"/>
                  </a:cubicBezTo>
                  <a:cubicBezTo>
                    <a:pt x="827" y="299"/>
                    <a:pt x="817" y="300"/>
                    <a:pt x="806" y="310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766" y="330"/>
                    <a:pt x="759" y="335"/>
                    <a:pt x="747" y="340"/>
                  </a:cubicBezTo>
                  <a:cubicBezTo>
                    <a:pt x="728" y="355"/>
                    <a:pt x="710" y="360"/>
                    <a:pt x="690" y="374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72" y="381"/>
                    <a:pt x="668" y="378"/>
                    <a:pt x="663" y="384"/>
                  </a:cubicBezTo>
                  <a:cubicBezTo>
                    <a:pt x="659" y="383"/>
                    <a:pt x="654" y="386"/>
                    <a:pt x="649" y="388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40" y="389"/>
                    <a:pt x="637" y="393"/>
                    <a:pt x="634" y="395"/>
                  </a:cubicBezTo>
                  <a:cubicBezTo>
                    <a:pt x="625" y="398"/>
                    <a:pt x="616" y="403"/>
                    <a:pt x="607" y="404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91" y="407"/>
                    <a:pt x="588" y="412"/>
                    <a:pt x="586" y="410"/>
                  </a:cubicBezTo>
                  <a:cubicBezTo>
                    <a:pt x="584" y="410"/>
                    <a:pt x="580" y="410"/>
                    <a:pt x="582" y="408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592" y="404"/>
                    <a:pt x="593" y="399"/>
                    <a:pt x="598" y="396"/>
                  </a:cubicBezTo>
                  <a:cubicBezTo>
                    <a:pt x="603" y="397"/>
                    <a:pt x="609" y="390"/>
                    <a:pt x="614" y="38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689" y="355"/>
                    <a:pt x="694" y="356"/>
                    <a:pt x="699" y="352"/>
                  </a:cubicBezTo>
                  <a:cubicBezTo>
                    <a:pt x="705" y="347"/>
                    <a:pt x="711" y="352"/>
                    <a:pt x="712" y="346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22" y="342"/>
                    <a:pt x="724" y="343"/>
                    <a:pt x="727" y="340"/>
                  </a:cubicBezTo>
                  <a:cubicBezTo>
                    <a:pt x="732" y="337"/>
                    <a:pt x="737" y="336"/>
                    <a:pt x="742" y="334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03" y="300"/>
                    <a:pt x="811" y="299"/>
                    <a:pt x="821" y="292"/>
                  </a:cubicBezTo>
                  <a:cubicBezTo>
                    <a:pt x="825" y="293"/>
                    <a:pt x="829" y="289"/>
                    <a:pt x="834" y="287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825" y="285"/>
                    <a:pt x="805" y="296"/>
                    <a:pt x="784" y="303"/>
                  </a:cubicBezTo>
                  <a:cubicBezTo>
                    <a:pt x="774" y="310"/>
                    <a:pt x="764" y="312"/>
                    <a:pt x="753" y="318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35" y="329"/>
                    <a:pt x="733" y="330"/>
                    <a:pt x="730" y="330"/>
                  </a:cubicBezTo>
                  <a:cubicBezTo>
                    <a:pt x="728" y="332"/>
                    <a:pt x="725" y="335"/>
                    <a:pt x="723" y="333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90" y="346"/>
                    <a:pt x="687" y="350"/>
                    <a:pt x="684" y="351"/>
                  </a:cubicBezTo>
                  <a:cubicBezTo>
                    <a:pt x="681" y="352"/>
                    <a:pt x="679" y="351"/>
                    <a:pt x="676" y="354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56" y="365"/>
                    <a:pt x="651" y="363"/>
                    <a:pt x="646" y="366"/>
                  </a:cubicBezTo>
                  <a:cubicBezTo>
                    <a:pt x="641" y="365"/>
                    <a:pt x="635" y="375"/>
                    <a:pt x="631" y="37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21" y="374"/>
                    <a:pt x="618" y="378"/>
                    <a:pt x="616" y="376"/>
                  </a:cubicBezTo>
                  <a:cubicBezTo>
                    <a:pt x="610" y="381"/>
                    <a:pt x="604" y="384"/>
                    <a:pt x="599" y="38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10" y="374"/>
                    <a:pt x="613" y="376"/>
                    <a:pt x="617" y="370"/>
                  </a:cubicBezTo>
                  <a:cubicBezTo>
                    <a:pt x="620" y="373"/>
                    <a:pt x="626" y="364"/>
                    <a:pt x="631" y="363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51" y="355"/>
                    <a:pt x="657" y="352"/>
                    <a:pt x="663" y="346"/>
                  </a:cubicBezTo>
                  <a:cubicBezTo>
                    <a:pt x="669" y="349"/>
                    <a:pt x="676" y="343"/>
                    <a:pt x="683" y="342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15" y="333"/>
                    <a:pt x="729" y="328"/>
                    <a:pt x="743" y="321"/>
                  </a:cubicBezTo>
                  <a:cubicBezTo>
                    <a:pt x="753" y="313"/>
                    <a:pt x="757" y="314"/>
                    <a:pt x="764" y="30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07" y="281"/>
                    <a:pt x="808" y="281"/>
                    <a:pt x="818" y="274"/>
                  </a:cubicBezTo>
                  <a:cubicBezTo>
                    <a:pt x="824" y="267"/>
                    <a:pt x="834" y="270"/>
                    <a:pt x="830" y="261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806" y="275"/>
                    <a:pt x="801" y="278"/>
                    <a:pt x="797" y="280"/>
                  </a:cubicBezTo>
                  <a:cubicBezTo>
                    <a:pt x="780" y="292"/>
                    <a:pt x="772" y="293"/>
                    <a:pt x="754" y="30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32" y="314"/>
                    <a:pt x="728" y="321"/>
                    <a:pt x="725" y="319"/>
                  </a:cubicBezTo>
                  <a:cubicBezTo>
                    <a:pt x="720" y="325"/>
                    <a:pt x="717" y="321"/>
                    <a:pt x="712" y="326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78" y="336"/>
                    <a:pt x="664" y="339"/>
                    <a:pt x="651" y="343"/>
                  </a:cubicBezTo>
                  <a:cubicBezTo>
                    <a:pt x="643" y="347"/>
                    <a:pt x="642" y="349"/>
                    <a:pt x="637" y="351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26" y="352"/>
                    <a:pt x="623" y="348"/>
                    <a:pt x="628" y="345"/>
                  </a:cubicBezTo>
                  <a:cubicBezTo>
                    <a:pt x="632" y="344"/>
                    <a:pt x="636" y="345"/>
                    <a:pt x="642" y="340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58" y="337"/>
                    <a:pt x="663" y="332"/>
                    <a:pt x="668" y="329"/>
                  </a:cubicBezTo>
                  <a:cubicBezTo>
                    <a:pt x="674" y="331"/>
                    <a:pt x="682" y="325"/>
                    <a:pt x="690" y="322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16" y="317"/>
                    <a:pt x="720" y="309"/>
                    <a:pt x="724" y="308"/>
                  </a:cubicBezTo>
                  <a:cubicBezTo>
                    <a:pt x="727" y="311"/>
                    <a:pt x="732" y="302"/>
                    <a:pt x="736" y="304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769" y="284"/>
                    <a:pt x="778" y="278"/>
                    <a:pt x="786" y="275"/>
                  </a:cubicBezTo>
                  <a:cubicBezTo>
                    <a:pt x="791" y="271"/>
                    <a:pt x="796" y="268"/>
                    <a:pt x="801" y="264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08" y="258"/>
                    <a:pt x="811" y="260"/>
                    <a:pt x="810" y="257"/>
                  </a:cubicBezTo>
                  <a:cubicBezTo>
                    <a:pt x="822" y="251"/>
                    <a:pt x="829" y="240"/>
                    <a:pt x="838" y="238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851" y="222"/>
                    <a:pt x="856" y="218"/>
                    <a:pt x="855" y="213"/>
                  </a:cubicBezTo>
                  <a:cubicBezTo>
                    <a:pt x="835" y="235"/>
                    <a:pt x="823" y="242"/>
                    <a:pt x="803" y="258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756" y="283"/>
                    <a:pt x="732" y="298"/>
                    <a:pt x="708" y="307"/>
                  </a:cubicBezTo>
                  <a:cubicBezTo>
                    <a:pt x="697" y="312"/>
                    <a:pt x="685" y="314"/>
                    <a:pt x="673" y="320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52" y="326"/>
                    <a:pt x="648" y="333"/>
                    <a:pt x="646" y="329"/>
                  </a:cubicBezTo>
                  <a:cubicBezTo>
                    <a:pt x="643" y="331"/>
                    <a:pt x="639" y="337"/>
                    <a:pt x="637" y="331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48" y="322"/>
                    <a:pt x="651" y="321"/>
                    <a:pt x="653" y="322"/>
                  </a:cubicBezTo>
                  <a:cubicBezTo>
                    <a:pt x="655" y="326"/>
                    <a:pt x="659" y="319"/>
                    <a:pt x="662" y="318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690" y="306"/>
                    <a:pt x="701" y="304"/>
                    <a:pt x="713" y="296"/>
                  </a:cubicBezTo>
                  <a:cubicBezTo>
                    <a:pt x="732" y="289"/>
                    <a:pt x="755" y="274"/>
                    <a:pt x="778" y="261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15" y="235"/>
                    <a:pt x="813" y="231"/>
                    <a:pt x="819" y="229"/>
                  </a:cubicBezTo>
                  <a:cubicBezTo>
                    <a:pt x="821" y="226"/>
                    <a:pt x="830" y="224"/>
                    <a:pt x="828" y="220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39" y="208"/>
                    <a:pt x="848" y="206"/>
                    <a:pt x="846" y="202"/>
                  </a:cubicBezTo>
                  <a:cubicBezTo>
                    <a:pt x="838" y="207"/>
                    <a:pt x="837" y="207"/>
                    <a:pt x="830" y="214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808" y="234"/>
                    <a:pt x="802" y="233"/>
                    <a:pt x="799" y="239"/>
                  </a:cubicBezTo>
                  <a:cubicBezTo>
                    <a:pt x="792" y="244"/>
                    <a:pt x="785" y="249"/>
                    <a:pt x="778" y="254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709" y="288"/>
                    <a:pt x="700" y="293"/>
                    <a:pt x="690" y="298"/>
                  </a:cubicBezTo>
                  <a:cubicBezTo>
                    <a:pt x="686" y="297"/>
                    <a:pt x="680" y="304"/>
                    <a:pt x="676" y="303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666" y="303"/>
                    <a:pt x="663" y="308"/>
                    <a:pt x="661" y="306"/>
                  </a:cubicBezTo>
                  <a:cubicBezTo>
                    <a:pt x="671" y="293"/>
                    <a:pt x="689" y="294"/>
                    <a:pt x="704" y="283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37" y="268"/>
                    <a:pt x="739" y="260"/>
                    <a:pt x="747" y="259"/>
                  </a:cubicBezTo>
                  <a:cubicBezTo>
                    <a:pt x="766" y="246"/>
                    <a:pt x="778" y="238"/>
                    <a:pt x="789" y="23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21" y="208"/>
                    <a:pt x="828" y="201"/>
                    <a:pt x="834" y="199"/>
                  </a:cubicBezTo>
                  <a:cubicBezTo>
                    <a:pt x="837" y="191"/>
                    <a:pt x="847" y="185"/>
                    <a:pt x="852" y="179"/>
                  </a:cubicBezTo>
                  <a:cubicBezTo>
                    <a:pt x="850" y="175"/>
                    <a:pt x="861" y="172"/>
                    <a:pt x="859" y="168"/>
                  </a:cubicBezTo>
                  <a:cubicBezTo>
                    <a:pt x="862" y="165"/>
                    <a:pt x="869" y="161"/>
                    <a:pt x="865" y="156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53" y="1395"/>
                    <a:pt x="151" y="1393"/>
                    <a:pt x="149" y="1391"/>
                  </a:cubicBezTo>
                  <a:cubicBezTo>
                    <a:pt x="144" y="1382"/>
                    <a:pt x="134" y="1373"/>
                    <a:pt x="134" y="1365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17" y="1350"/>
                    <a:pt x="115" y="1347"/>
                    <a:pt x="113" y="1343"/>
                  </a:cubicBezTo>
                  <a:cubicBezTo>
                    <a:pt x="111" y="1340"/>
                    <a:pt x="107" y="1341"/>
                    <a:pt x="109" y="1339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95" y="1323"/>
                    <a:pt x="94" y="1317"/>
                    <a:pt x="87" y="1311"/>
                  </a:cubicBezTo>
                  <a:cubicBezTo>
                    <a:pt x="86" y="1310"/>
                    <a:pt x="80" y="1308"/>
                    <a:pt x="80" y="1305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81" y="1302"/>
                    <a:pt x="76" y="1304"/>
                    <a:pt x="77" y="1298"/>
                  </a:cubicBezTo>
                  <a:cubicBezTo>
                    <a:pt x="78" y="1294"/>
                    <a:pt x="77" y="1298"/>
                    <a:pt x="71" y="1292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9" y="1290"/>
                    <a:pt x="66" y="1287"/>
                    <a:pt x="63" y="1281"/>
                  </a:cubicBezTo>
                  <a:cubicBezTo>
                    <a:pt x="63" y="1281"/>
                    <a:pt x="65" y="1278"/>
                    <a:pt x="63" y="1278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61" y="1275"/>
                    <a:pt x="59" y="1276"/>
                    <a:pt x="58" y="1275"/>
                  </a:cubicBezTo>
                  <a:cubicBezTo>
                    <a:pt x="55" y="1271"/>
                    <a:pt x="52" y="1260"/>
                    <a:pt x="45" y="1253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4" y="1232"/>
                    <a:pt x="33" y="1229"/>
                    <a:pt x="33" y="1226"/>
                  </a:cubicBezTo>
                  <a:cubicBezTo>
                    <a:pt x="30" y="1224"/>
                    <a:pt x="30" y="1221"/>
                    <a:pt x="33" y="1219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49" y="1239"/>
                    <a:pt x="54" y="1245"/>
                    <a:pt x="58" y="1248"/>
                  </a:cubicBezTo>
                  <a:cubicBezTo>
                    <a:pt x="66" y="1256"/>
                    <a:pt x="70" y="1266"/>
                    <a:pt x="78" y="1275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1" y="1303"/>
                    <a:pt x="103" y="1306"/>
                    <a:pt x="103" y="1306"/>
                  </a:cubicBezTo>
                  <a:cubicBezTo>
                    <a:pt x="102" y="1310"/>
                    <a:pt x="104" y="1306"/>
                    <a:pt x="105" y="1309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08" y="1316"/>
                    <a:pt x="113" y="1320"/>
                    <a:pt x="116" y="1324"/>
                  </a:cubicBezTo>
                  <a:cubicBezTo>
                    <a:pt x="116" y="1324"/>
                    <a:pt x="115" y="1327"/>
                    <a:pt x="117" y="1328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21" y="1331"/>
                    <a:pt x="122" y="1333"/>
                    <a:pt x="124" y="1335"/>
                  </a:cubicBezTo>
                  <a:cubicBezTo>
                    <a:pt x="142" y="1365"/>
                    <a:pt x="152" y="1384"/>
                    <a:pt x="165" y="1412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259" y="1113"/>
                    <a:pt x="266" y="1107"/>
                    <a:pt x="273" y="1102"/>
                  </a:cubicBezTo>
                  <a:cubicBezTo>
                    <a:pt x="280" y="1098"/>
                    <a:pt x="286" y="1097"/>
                    <a:pt x="294" y="1090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344" y="1066"/>
                    <a:pt x="388" y="1039"/>
                    <a:pt x="419" y="1022"/>
                  </a:cubicBezTo>
                  <a:cubicBezTo>
                    <a:pt x="430" y="1011"/>
                    <a:pt x="438" y="1006"/>
                    <a:pt x="453" y="995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482" y="964"/>
                    <a:pt x="490" y="962"/>
                    <a:pt x="492" y="959"/>
                  </a:cubicBezTo>
                  <a:cubicBezTo>
                    <a:pt x="496" y="957"/>
                    <a:pt x="493" y="954"/>
                    <a:pt x="498" y="952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28" y="925"/>
                    <a:pt x="541" y="910"/>
                    <a:pt x="565" y="891"/>
                  </a:cubicBezTo>
                  <a:cubicBezTo>
                    <a:pt x="566" y="896"/>
                    <a:pt x="562" y="899"/>
                    <a:pt x="556" y="903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52" y="911"/>
                    <a:pt x="549" y="913"/>
                    <a:pt x="547" y="914"/>
                  </a:cubicBezTo>
                  <a:cubicBezTo>
                    <a:pt x="544" y="922"/>
                    <a:pt x="532" y="928"/>
                    <a:pt x="528" y="935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79" y="983"/>
                    <a:pt x="472" y="989"/>
                    <a:pt x="465" y="994"/>
                  </a:cubicBezTo>
                  <a:cubicBezTo>
                    <a:pt x="456" y="1000"/>
                    <a:pt x="457" y="1001"/>
                    <a:pt x="449" y="1005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5" y="1030"/>
                    <a:pt x="416" y="1032"/>
                    <a:pt x="414" y="1033"/>
                  </a:cubicBezTo>
                  <a:cubicBezTo>
                    <a:pt x="414" y="1033"/>
                    <a:pt x="413" y="1031"/>
                    <a:pt x="411" y="1032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408" y="1034"/>
                    <a:pt x="405" y="1036"/>
                    <a:pt x="400" y="1040"/>
                  </a:cubicBezTo>
                  <a:cubicBezTo>
                    <a:pt x="395" y="1047"/>
                    <a:pt x="392" y="1045"/>
                    <a:pt x="384" y="1052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320" y="1089"/>
                    <a:pt x="295" y="1107"/>
                    <a:pt x="274" y="1117"/>
                  </a:cubicBezTo>
                  <a:cubicBezTo>
                    <a:pt x="268" y="1123"/>
                    <a:pt x="266" y="1122"/>
                    <a:pt x="257" y="1128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42" y="1148"/>
                    <a:pt x="230" y="1143"/>
                    <a:pt x="234" y="1148"/>
                  </a:cubicBezTo>
                  <a:cubicBezTo>
                    <a:pt x="231" y="1150"/>
                    <a:pt x="228" y="1152"/>
                    <a:pt x="225" y="1155"/>
                  </a:cubicBezTo>
                  <a:cubicBezTo>
                    <a:pt x="217" y="1159"/>
                    <a:pt x="213" y="1164"/>
                    <a:pt x="208" y="1169"/>
                  </a:cubicBezTo>
                  <a:cubicBezTo>
                    <a:pt x="207" y="1159"/>
                    <a:pt x="219" y="1151"/>
                    <a:pt x="228" y="1142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256" y="1076"/>
                    <a:pt x="265" y="1066"/>
                    <a:pt x="273" y="1055"/>
                  </a:cubicBezTo>
                  <a:cubicBezTo>
                    <a:pt x="301" y="1035"/>
                    <a:pt x="329" y="1015"/>
                    <a:pt x="357" y="99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68" y="993"/>
                    <a:pt x="372" y="986"/>
                    <a:pt x="375" y="985"/>
                  </a:cubicBezTo>
                  <a:cubicBezTo>
                    <a:pt x="383" y="982"/>
                    <a:pt x="383" y="977"/>
                    <a:pt x="392" y="975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03" y="967"/>
                    <a:pt x="407" y="964"/>
                    <a:pt x="410" y="962"/>
                  </a:cubicBezTo>
                  <a:cubicBezTo>
                    <a:pt x="416" y="957"/>
                    <a:pt x="423" y="953"/>
                    <a:pt x="429" y="948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448" y="937"/>
                    <a:pt x="452" y="934"/>
                    <a:pt x="456" y="931"/>
                  </a:cubicBezTo>
                  <a:cubicBezTo>
                    <a:pt x="466" y="922"/>
                    <a:pt x="477" y="917"/>
                    <a:pt x="490" y="906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52" y="869"/>
                    <a:pt x="569" y="862"/>
                    <a:pt x="588" y="858"/>
                  </a:cubicBezTo>
                  <a:cubicBezTo>
                    <a:pt x="589" y="857"/>
                    <a:pt x="590" y="856"/>
                    <a:pt x="591" y="856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90" y="859"/>
                    <a:pt x="587" y="860"/>
                    <a:pt x="585" y="860"/>
                  </a:cubicBezTo>
                  <a:cubicBezTo>
                    <a:pt x="582" y="863"/>
                    <a:pt x="580" y="862"/>
                    <a:pt x="577" y="863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561" y="873"/>
                    <a:pt x="551" y="876"/>
                    <a:pt x="541" y="882"/>
                  </a:cubicBezTo>
                  <a:cubicBezTo>
                    <a:pt x="521" y="894"/>
                    <a:pt x="501" y="908"/>
                    <a:pt x="480" y="923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415" y="978"/>
                    <a:pt x="396" y="991"/>
                    <a:pt x="386" y="1001"/>
                  </a:cubicBezTo>
                  <a:cubicBezTo>
                    <a:pt x="372" y="1009"/>
                    <a:pt x="349" y="1024"/>
                    <a:pt x="329" y="1037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305" y="1050"/>
                    <a:pt x="302" y="1052"/>
                    <a:pt x="298" y="1055"/>
                  </a:cubicBezTo>
                  <a:cubicBezTo>
                    <a:pt x="293" y="1051"/>
                    <a:pt x="292" y="1061"/>
                    <a:pt x="288" y="1062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82" y="1064"/>
                    <a:pt x="280" y="1070"/>
                    <a:pt x="274" y="1073"/>
                  </a:cubicBezTo>
                  <a:cubicBezTo>
                    <a:pt x="270" y="1075"/>
                    <a:pt x="267" y="1077"/>
                    <a:pt x="264" y="1080"/>
                  </a:cubicBezTo>
                  <a:cubicBezTo>
                    <a:pt x="261" y="1080"/>
                    <a:pt x="257" y="1087"/>
                    <a:pt x="255" y="1084"/>
                  </a:cubicBezTo>
                  <a:cubicBezTo>
                    <a:pt x="247" y="1095"/>
                    <a:pt x="228" y="1107"/>
                    <a:pt x="223" y="1114"/>
                  </a:cubicBezTo>
                  <a:cubicBezTo>
                    <a:pt x="221" y="1107"/>
                    <a:pt x="223" y="1103"/>
                    <a:pt x="232" y="1100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27" y="664"/>
                    <a:pt x="436" y="666"/>
                    <a:pt x="440" y="657"/>
                  </a:cubicBezTo>
                  <a:cubicBezTo>
                    <a:pt x="445" y="661"/>
                    <a:pt x="444" y="657"/>
                    <a:pt x="448" y="654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60" y="656"/>
                    <a:pt x="464" y="648"/>
                    <a:pt x="468" y="647"/>
                  </a:cubicBezTo>
                  <a:cubicBezTo>
                    <a:pt x="470" y="653"/>
                    <a:pt x="475" y="641"/>
                    <a:pt x="477" y="646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02" y="639"/>
                    <a:pt x="510" y="633"/>
                    <a:pt x="515" y="635"/>
                  </a:cubicBezTo>
                  <a:cubicBezTo>
                    <a:pt x="522" y="631"/>
                    <a:pt x="524" y="630"/>
                    <a:pt x="532" y="628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45" y="627"/>
                    <a:pt x="549" y="621"/>
                    <a:pt x="551" y="624"/>
                  </a:cubicBezTo>
                  <a:cubicBezTo>
                    <a:pt x="558" y="617"/>
                    <a:pt x="566" y="625"/>
                    <a:pt x="568" y="616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598" y="607"/>
                    <a:pt x="611" y="598"/>
                    <a:pt x="623" y="594"/>
                  </a:cubicBezTo>
                  <a:cubicBezTo>
                    <a:pt x="646" y="580"/>
                    <a:pt x="653" y="568"/>
                    <a:pt x="671" y="562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62" y="569"/>
                    <a:pt x="662" y="575"/>
                    <a:pt x="653" y="580"/>
                  </a:cubicBezTo>
                  <a:cubicBezTo>
                    <a:pt x="649" y="586"/>
                    <a:pt x="643" y="585"/>
                    <a:pt x="639" y="592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89" y="620"/>
                    <a:pt x="580" y="626"/>
                    <a:pt x="572" y="629"/>
                  </a:cubicBezTo>
                  <a:cubicBezTo>
                    <a:pt x="565" y="630"/>
                    <a:pt x="557" y="634"/>
                    <a:pt x="549" y="640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36" y="644"/>
                    <a:pt x="535" y="643"/>
                    <a:pt x="534" y="644"/>
                  </a:cubicBezTo>
                  <a:cubicBezTo>
                    <a:pt x="531" y="645"/>
                    <a:pt x="529" y="645"/>
                    <a:pt x="526" y="647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97" y="659"/>
                    <a:pt x="490" y="657"/>
                    <a:pt x="482" y="664"/>
                  </a:cubicBezTo>
                  <a:cubicBezTo>
                    <a:pt x="475" y="662"/>
                    <a:pt x="473" y="670"/>
                    <a:pt x="465" y="667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403" y="696"/>
                    <a:pt x="399" y="699"/>
                    <a:pt x="395" y="703"/>
                  </a:cubicBezTo>
                  <a:cubicBezTo>
                    <a:pt x="392" y="708"/>
                    <a:pt x="385" y="703"/>
                    <a:pt x="387" y="708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86" y="702"/>
                    <a:pt x="385" y="700"/>
                    <a:pt x="387" y="698"/>
                  </a:cubicBezTo>
                  <a:cubicBezTo>
                    <a:pt x="388" y="692"/>
                    <a:pt x="393" y="696"/>
                    <a:pt x="398" y="690"/>
                  </a:cubicBezTo>
                  <a:cubicBezTo>
                    <a:pt x="397" y="688"/>
                    <a:pt x="401" y="686"/>
                    <a:pt x="403" y="684"/>
                  </a:cubicBezTo>
                  <a:cubicBezTo>
                    <a:pt x="402" y="682"/>
                    <a:pt x="405" y="680"/>
                    <a:pt x="407" y="682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66"/>
                    <a:pt x="668" y="269"/>
                    <a:pt x="665" y="271"/>
                  </a:cubicBezTo>
                  <a:cubicBezTo>
                    <a:pt x="662" y="273"/>
                    <a:pt x="663" y="275"/>
                    <a:pt x="665" y="277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60" y="291"/>
                    <a:pt x="654" y="293"/>
                    <a:pt x="656" y="295"/>
                  </a:cubicBezTo>
                  <a:cubicBezTo>
                    <a:pt x="655" y="297"/>
                    <a:pt x="654" y="299"/>
                    <a:pt x="652" y="300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58" y="285"/>
                    <a:pt x="654" y="280"/>
                    <a:pt x="657" y="277"/>
                  </a:cubicBezTo>
                  <a:cubicBezTo>
                    <a:pt x="659" y="269"/>
                    <a:pt x="656" y="261"/>
                    <a:pt x="660" y="253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5" y="228"/>
                    <a:pt x="665" y="226"/>
                    <a:pt x="663" y="224"/>
                  </a:cubicBezTo>
                  <a:cubicBezTo>
                    <a:pt x="662" y="222"/>
                    <a:pt x="666" y="220"/>
                    <a:pt x="664" y="218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65" y="200"/>
                    <a:pt x="669" y="193"/>
                    <a:pt x="668" y="186"/>
                  </a:cubicBezTo>
                  <a:cubicBezTo>
                    <a:pt x="674" y="183"/>
                    <a:pt x="665" y="178"/>
                    <a:pt x="672" y="175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6" y="161"/>
                    <a:pt x="673" y="156"/>
                    <a:pt x="676" y="153"/>
                  </a:cubicBezTo>
                  <a:cubicBezTo>
                    <a:pt x="681" y="150"/>
                    <a:pt x="673" y="146"/>
                    <a:pt x="679" y="14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688" y="118"/>
                    <a:pt x="688" y="115"/>
                    <a:pt x="690" y="111"/>
                  </a:cubicBezTo>
                  <a:cubicBezTo>
                    <a:pt x="694" y="108"/>
                    <a:pt x="693" y="105"/>
                    <a:pt x="693" y="10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20" y="66"/>
                    <a:pt x="711" y="68"/>
                    <a:pt x="713" y="72"/>
                  </a:cubicBezTo>
                  <a:cubicBezTo>
                    <a:pt x="714" y="75"/>
                    <a:pt x="712" y="78"/>
                    <a:pt x="709" y="80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701" y="114"/>
                    <a:pt x="694" y="131"/>
                    <a:pt x="690" y="148"/>
                  </a:cubicBezTo>
                  <a:cubicBezTo>
                    <a:pt x="689" y="153"/>
                    <a:pt x="686" y="157"/>
                    <a:pt x="687" y="162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84" y="179"/>
                    <a:pt x="685" y="183"/>
                    <a:pt x="681" y="187"/>
                  </a:cubicBezTo>
                  <a:cubicBezTo>
                    <a:pt x="683" y="191"/>
                    <a:pt x="681" y="195"/>
                    <a:pt x="680" y="199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7" y="217"/>
                    <a:pt x="673" y="221"/>
                    <a:pt x="674" y="226"/>
                  </a:cubicBezTo>
                  <a:cubicBezTo>
                    <a:pt x="670" y="229"/>
                    <a:pt x="676" y="234"/>
                    <a:pt x="671" y="238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3830-2244-49AE-BC4A-47F415C177C6}" type="datetimeFigureOut">
              <a:rPr lang="en-US" smtClean="0"/>
              <a:t>7/19/17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27A5A-7290-4DE1-BA94-4BE8A8E57DCF}" type="slidenum">
              <a:rPr lang="en-US" smtClean="0"/>
              <a:t>‹n.º›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40146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  <p15:guide id="0" pos="405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5" title="Feather"/>
          <p:cNvSpPr>
            <a:spLocks noEditPoints="1"/>
          </p:cNvSpPr>
          <p:nvPr/>
        </p:nvSpPr>
        <p:spPr bwMode="auto">
          <a:xfrm rot="2047334" flipH="1">
            <a:off x="5964933" y="777673"/>
            <a:ext cx="3075493" cy="5283579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37" y="185"/>
                  <a:pt x="836" y="190"/>
                  <a:pt x="831" y="194"/>
                </a:cubicBezTo>
                <a:cubicBezTo>
                  <a:pt x="822" y="200"/>
                  <a:pt x="812" y="207"/>
                  <a:pt x="803" y="214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98" y="217"/>
                  <a:pt x="796" y="219"/>
                  <a:pt x="794" y="221"/>
                </a:cubicBezTo>
                <a:cubicBezTo>
                  <a:pt x="789" y="224"/>
                  <a:pt x="784" y="228"/>
                  <a:pt x="779" y="231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747" y="250"/>
                  <a:pt x="735" y="253"/>
                  <a:pt x="722" y="265"/>
                </a:cubicBezTo>
                <a:cubicBezTo>
                  <a:pt x="716" y="265"/>
                  <a:pt x="708" y="274"/>
                  <a:pt x="702" y="274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689" y="280"/>
                  <a:pt x="686" y="282"/>
                  <a:pt x="682" y="281"/>
                </a:cubicBezTo>
                <a:cubicBezTo>
                  <a:pt x="689" y="276"/>
                  <a:pt x="691" y="270"/>
                  <a:pt x="699" y="269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26" y="256"/>
                  <a:pt x="734" y="252"/>
                  <a:pt x="749" y="240"/>
                </a:cubicBezTo>
                <a:cubicBezTo>
                  <a:pt x="752" y="237"/>
                  <a:pt x="755" y="241"/>
                  <a:pt x="758" y="236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791" y="212"/>
                  <a:pt x="799" y="205"/>
                  <a:pt x="805" y="202"/>
                </a:cubicBezTo>
                <a:cubicBezTo>
                  <a:pt x="809" y="196"/>
                  <a:pt x="818" y="190"/>
                  <a:pt x="824" y="184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8" y="171"/>
                  <a:pt x="841" y="168"/>
                  <a:pt x="841" y="164"/>
                </a:cubicBezTo>
                <a:cubicBezTo>
                  <a:pt x="836" y="164"/>
                  <a:pt x="839" y="166"/>
                  <a:pt x="835" y="169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822" y="180"/>
                  <a:pt x="815" y="186"/>
                  <a:pt x="810" y="192"/>
                </a:cubicBezTo>
                <a:cubicBezTo>
                  <a:pt x="802" y="195"/>
                  <a:pt x="804" y="195"/>
                  <a:pt x="797" y="201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81" y="209"/>
                  <a:pt x="777" y="217"/>
                  <a:pt x="774" y="217"/>
                </a:cubicBezTo>
                <a:cubicBezTo>
                  <a:pt x="772" y="222"/>
                  <a:pt x="764" y="217"/>
                  <a:pt x="766" y="22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53" y="229"/>
                  <a:pt x="749" y="236"/>
                  <a:pt x="746" y="233"/>
                </a:cubicBezTo>
                <a:cubicBezTo>
                  <a:pt x="751" y="226"/>
                  <a:pt x="759" y="223"/>
                  <a:pt x="770" y="215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786" y="202"/>
                  <a:pt x="791" y="198"/>
                  <a:pt x="796" y="194"/>
                </a:cubicBezTo>
                <a:cubicBezTo>
                  <a:pt x="803" y="185"/>
                  <a:pt x="817" y="177"/>
                  <a:pt x="822" y="168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36" y="151"/>
                  <a:pt x="844" y="147"/>
                  <a:pt x="842" y="141"/>
                </a:cubicBezTo>
                <a:cubicBezTo>
                  <a:pt x="830" y="149"/>
                  <a:pt x="824" y="158"/>
                  <a:pt x="816" y="167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76" y="201"/>
                  <a:pt x="763" y="210"/>
                  <a:pt x="751" y="219"/>
                </a:cubicBezTo>
                <a:cubicBezTo>
                  <a:pt x="746" y="221"/>
                  <a:pt x="741" y="223"/>
                  <a:pt x="735" y="228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21" y="228"/>
                  <a:pt x="728" y="230"/>
                  <a:pt x="733" y="225"/>
                </a:cubicBezTo>
                <a:cubicBezTo>
                  <a:pt x="737" y="226"/>
                  <a:pt x="739" y="219"/>
                  <a:pt x="746" y="216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808" y="154"/>
                  <a:pt x="820" y="151"/>
                  <a:pt x="817" y="144"/>
                </a:cubicBezTo>
                <a:cubicBezTo>
                  <a:pt x="810" y="150"/>
                  <a:pt x="802" y="155"/>
                  <a:pt x="795" y="161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62" y="194"/>
                  <a:pt x="752" y="198"/>
                  <a:pt x="746" y="203"/>
                </a:cubicBezTo>
                <a:cubicBezTo>
                  <a:pt x="745" y="208"/>
                  <a:pt x="735" y="215"/>
                  <a:pt x="731" y="212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1" y="196"/>
                  <a:pt x="739" y="195"/>
                  <a:pt x="741" y="192"/>
                </a:cubicBezTo>
                <a:cubicBezTo>
                  <a:pt x="743" y="190"/>
                  <a:pt x="747" y="189"/>
                  <a:pt x="749" y="186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62" y="166"/>
                  <a:pt x="766" y="160"/>
                  <a:pt x="773" y="152"/>
                </a:cubicBezTo>
                <a:cubicBezTo>
                  <a:pt x="776" y="148"/>
                  <a:pt x="780" y="144"/>
                  <a:pt x="782" y="140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83" y="134"/>
                  <a:pt x="779" y="138"/>
                  <a:pt x="776" y="142"/>
                </a:cubicBezTo>
                <a:cubicBezTo>
                  <a:pt x="773" y="144"/>
                  <a:pt x="771" y="146"/>
                  <a:pt x="771" y="148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58" y="158"/>
                  <a:pt x="758" y="163"/>
                  <a:pt x="752" y="167"/>
                </a:cubicBezTo>
                <a:cubicBezTo>
                  <a:pt x="748" y="169"/>
                  <a:pt x="747" y="179"/>
                  <a:pt x="742" y="177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6" y="168"/>
                  <a:pt x="749" y="167"/>
                  <a:pt x="749" y="166"/>
                </a:cubicBezTo>
                <a:cubicBezTo>
                  <a:pt x="750" y="166"/>
                  <a:pt x="748" y="165"/>
                  <a:pt x="748" y="165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53" y="157"/>
                  <a:pt x="756" y="152"/>
                  <a:pt x="758" y="151"/>
                </a:cubicBezTo>
                <a:cubicBezTo>
                  <a:pt x="759" y="149"/>
                  <a:pt x="758" y="149"/>
                  <a:pt x="758" y="148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785" y="110"/>
                  <a:pt x="788" y="100"/>
                  <a:pt x="799" y="92"/>
                </a:cubicBezTo>
                <a:cubicBezTo>
                  <a:pt x="800" y="89"/>
                  <a:pt x="800" y="87"/>
                  <a:pt x="804" y="85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814" y="73"/>
                  <a:pt x="819" y="69"/>
                  <a:pt x="817" y="63"/>
                </a:cubicBezTo>
                <a:cubicBezTo>
                  <a:pt x="797" y="82"/>
                  <a:pt x="785" y="102"/>
                  <a:pt x="768" y="121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65" y="130"/>
                  <a:pt x="758" y="132"/>
                  <a:pt x="759" y="135"/>
                </a:cubicBezTo>
                <a:cubicBezTo>
                  <a:pt x="759" y="141"/>
                  <a:pt x="748" y="145"/>
                  <a:pt x="751" y="151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38" y="172"/>
                  <a:pt x="734" y="177"/>
                  <a:pt x="731" y="182"/>
                </a:cubicBezTo>
                <a:cubicBezTo>
                  <a:pt x="732" y="172"/>
                  <a:pt x="738" y="163"/>
                  <a:pt x="740" y="153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58" y="115"/>
                  <a:pt x="764" y="105"/>
                  <a:pt x="769" y="95"/>
                </a:cubicBezTo>
                <a:cubicBezTo>
                  <a:pt x="774" y="91"/>
                  <a:pt x="773" y="85"/>
                  <a:pt x="779" y="81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81" y="72"/>
                  <a:pt x="792" y="70"/>
                  <a:pt x="786" y="67"/>
                </a:cubicBezTo>
                <a:cubicBezTo>
                  <a:pt x="780" y="73"/>
                  <a:pt x="777" y="79"/>
                  <a:pt x="770" y="8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61" y="99"/>
                  <a:pt x="758" y="103"/>
                  <a:pt x="758" y="106"/>
                </a:cubicBezTo>
                <a:cubicBezTo>
                  <a:pt x="748" y="120"/>
                  <a:pt x="740" y="134"/>
                  <a:pt x="734" y="148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7" y="193"/>
                  <a:pt x="717" y="195"/>
                  <a:pt x="717" y="197"/>
                </a:cubicBezTo>
                <a:cubicBezTo>
                  <a:pt x="719" y="199"/>
                  <a:pt x="716" y="200"/>
                  <a:pt x="717" y="202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13" y="217"/>
                  <a:pt x="708" y="220"/>
                  <a:pt x="710" y="224"/>
                </a:cubicBezTo>
                <a:cubicBezTo>
                  <a:pt x="711" y="228"/>
                  <a:pt x="710" y="232"/>
                  <a:pt x="708" y="235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7" y="247"/>
                  <a:pt x="701" y="244"/>
                  <a:pt x="699" y="240"/>
                </a:cubicBezTo>
                <a:cubicBezTo>
                  <a:pt x="701" y="238"/>
                  <a:pt x="700" y="236"/>
                  <a:pt x="700" y="234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03" y="221"/>
                  <a:pt x="704" y="214"/>
                  <a:pt x="705" y="206"/>
                </a:cubicBezTo>
                <a:cubicBezTo>
                  <a:pt x="708" y="199"/>
                  <a:pt x="711" y="192"/>
                  <a:pt x="711" y="184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21" y="156"/>
                  <a:pt x="717" y="147"/>
                  <a:pt x="724" y="141"/>
                </a:cubicBezTo>
                <a:cubicBezTo>
                  <a:pt x="722" y="132"/>
                  <a:pt x="728" y="125"/>
                  <a:pt x="729" y="117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2" y="70"/>
                  <a:pt x="754" y="67"/>
                  <a:pt x="756" y="63"/>
                </a:cubicBezTo>
                <a:cubicBezTo>
                  <a:pt x="760" y="60"/>
                  <a:pt x="768" y="57"/>
                  <a:pt x="765" y="52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44" y="76"/>
                  <a:pt x="738" y="80"/>
                  <a:pt x="735" y="86"/>
                </a:cubicBezTo>
                <a:cubicBezTo>
                  <a:pt x="731" y="91"/>
                  <a:pt x="732" y="96"/>
                  <a:pt x="727" y="101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19" y="123"/>
                  <a:pt x="718" y="129"/>
                  <a:pt x="715" y="135"/>
                </a:cubicBezTo>
                <a:cubicBezTo>
                  <a:pt x="712" y="146"/>
                  <a:pt x="708" y="158"/>
                  <a:pt x="705" y="169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701" y="180"/>
                  <a:pt x="706" y="184"/>
                  <a:pt x="702" y="186"/>
                </a:cubicBezTo>
                <a:cubicBezTo>
                  <a:pt x="700" y="192"/>
                  <a:pt x="700" y="198"/>
                  <a:pt x="695" y="203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90" y="214"/>
                  <a:pt x="696" y="219"/>
                  <a:pt x="693" y="221"/>
                </a:cubicBezTo>
                <a:cubicBezTo>
                  <a:pt x="691" y="228"/>
                  <a:pt x="690" y="234"/>
                  <a:pt x="690" y="241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85" y="263"/>
                  <a:pt x="676" y="265"/>
                  <a:pt x="681" y="269"/>
                </a:cubicBezTo>
                <a:cubicBezTo>
                  <a:pt x="678" y="272"/>
                  <a:pt x="679" y="276"/>
                  <a:pt x="673" y="278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73" y="267"/>
                  <a:pt x="678" y="265"/>
                  <a:pt x="676" y="261"/>
                </a:cubicBezTo>
                <a:cubicBezTo>
                  <a:pt x="680" y="256"/>
                  <a:pt x="678" y="250"/>
                  <a:pt x="681" y="245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83" y="222"/>
                  <a:pt x="687" y="217"/>
                  <a:pt x="685" y="210"/>
                </a:cubicBezTo>
                <a:cubicBezTo>
                  <a:pt x="686" y="205"/>
                  <a:pt x="692" y="200"/>
                  <a:pt x="688" y="193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693" y="165"/>
                  <a:pt x="698" y="154"/>
                  <a:pt x="698" y="142"/>
                </a:cubicBezTo>
                <a:cubicBezTo>
                  <a:pt x="703" y="137"/>
                  <a:pt x="701" y="130"/>
                  <a:pt x="705" y="125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11" y="101"/>
                  <a:pt x="713" y="95"/>
                  <a:pt x="713" y="89"/>
                </a:cubicBezTo>
                <a:cubicBezTo>
                  <a:pt x="718" y="83"/>
                  <a:pt x="714" y="76"/>
                  <a:pt x="722" y="71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33" y="47"/>
                  <a:pt x="735" y="41"/>
                  <a:pt x="741" y="35"/>
                </a:cubicBezTo>
                <a:cubicBezTo>
                  <a:pt x="742" y="29"/>
                  <a:pt x="746" y="24"/>
                  <a:pt x="753" y="19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61" y="7"/>
                  <a:pt x="770" y="5"/>
                  <a:pt x="768" y="1"/>
                </a:cubicBezTo>
                <a:cubicBezTo>
                  <a:pt x="765" y="0"/>
                  <a:pt x="754" y="6"/>
                  <a:pt x="755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47" y="19"/>
                  <a:pt x="743" y="20"/>
                  <a:pt x="744" y="23"/>
                </a:cubicBezTo>
                <a:cubicBezTo>
                  <a:pt x="736" y="31"/>
                  <a:pt x="731" y="40"/>
                  <a:pt x="726" y="48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715" y="56"/>
                  <a:pt x="709" y="59"/>
                  <a:pt x="707" y="64"/>
                </a:cubicBezTo>
                <a:cubicBezTo>
                  <a:pt x="703" y="68"/>
                  <a:pt x="703" y="73"/>
                  <a:pt x="700" y="77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80" y="112"/>
                  <a:pt x="680" y="121"/>
                  <a:pt x="674" y="130"/>
                </a:cubicBezTo>
                <a:cubicBezTo>
                  <a:pt x="672" y="134"/>
                  <a:pt x="671" y="139"/>
                  <a:pt x="669" y="14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70" y="149"/>
                  <a:pt x="667" y="149"/>
                  <a:pt x="666" y="150"/>
                </a:cubicBezTo>
                <a:cubicBezTo>
                  <a:pt x="666" y="152"/>
                  <a:pt x="667" y="155"/>
                  <a:pt x="667" y="157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61" y="190"/>
                  <a:pt x="655" y="193"/>
                  <a:pt x="657" y="199"/>
                </a:cubicBezTo>
                <a:cubicBezTo>
                  <a:pt x="654" y="203"/>
                  <a:pt x="656" y="208"/>
                  <a:pt x="655" y="212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59" y="232"/>
                  <a:pt x="649" y="235"/>
                  <a:pt x="653" y="241"/>
                </a:cubicBezTo>
                <a:cubicBezTo>
                  <a:pt x="653" y="245"/>
                  <a:pt x="647" y="249"/>
                  <a:pt x="651" y="255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43" y="282"/>
                  <a:pt x="645" y="295"/>
                  <a:pt x="640" y="307"/>
                </a:cubicBezTo>
                <a:cubicBezTo>
                  <a:pt x="636" y="309"/>
                  <a:pt x="637" y="311"/>
                  <a:pt x="634" y="313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27" y="312"/>
                  <a:pt x="632" y="303"/>
                  <a:pt x="630" y="294"/>
                </a:cubicBezTo>
                <a:cubicBezTo>
                  <a:pt x="632" y="292"/>
                  <a:pt x="631" y="289"/>
                  <a:pt x="633" y="287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0" y="275"/>
                  <a:pt x="637" y="271"/>
                  <a:pt x="635" y="266"/>
                </a:cubicBezTo>
                <a:cubicBezTo>
                  <a:pt x="636" y="262"/>
                  <a:pt x="633" y="256"/>
                  <a:pt x="637" y="252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7" y="236"/>
                  <a:pt x="638" y="233"/>
                  <a:pt x="639" y="231"/>
                </a:cubicBezTo>
                <a:cubicBezTo>
                  <a:pt x="642" y="229"/>
                  <a:pt x="637" y="226"/>
                  <a:pt x="642" y="225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0" y="215"/>
                  <a:pt x="642" y="213"/>
                  <a:pt x="641" y="210"/>
                </a:cubicBezTo>
                <a:cubicBezTo>
                  <a:pt x="644" y="202"/>
                  <a:pt x="648" y="193"/>
                  <a:pt x="647" y="184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57" y="148"/>
                  <a:pt x="660" y="139"/>
                  <a:pt x="664" y="130"/>
                </a:cubicBezTo>
                <a:cubicBezTo>
                  <a:pt x="665" y="125"/>
                  <a:pt x="667" y="121"/>
                  <a:pt x="669" y="116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76" y="94"/>
                  <a:pt x="683" y="85"/>
                  <a:pt x="684" y="76"/>
                </a:cubicBezTo>
                <a:cubicBezTo>
                  <a:pt x="689" y="74"/>
                  <a:pt x="686" y="70"/>
                  <a:pt x="691" y="68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78" y="69"/>
                  <a:pt x="679" y="82"/>
                  <a:pt x="670" y="94"/>
                </a:cubicBezTo>
                <a:cubicBezTo>
                  <a:pt x="669" y="100"/>
                  <a:pt x="666" y="105"/>
                  <a:pt x="663" y="111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56" y="136"/>
                  <a:pt x="648" y="141"/>
                  <a:pt x="650" y="147"/>
                </a:cubicBezTo>
                <a:cubicBezTo>
                  <a:pt x="646" y="150"/>
                  <a:pt x="647" y="154"/>
                  <a:pt x="647" y="157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40" y="172"/>
                  <a:pt x="638" y="179"/>
                  <a:pt x="638" y="185"/>
                </a:cubicBezTo>
                <a:cubicBezTo>
                  <a:pt x="635" y="188"/>
                  <a:pt x="638" y="192"/>
                  <a:pt x="635" y="195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6" y="208"/>
                  <a:pt x="631" y="210"/>
                  <a:pt x="633" y="213"/>
                </a:cubicBezTo>
                <a:cubicBezTo>
                  <a:pt x="631" y="216"/>
                  <a:pt x="632" y="220"/>
                  <a:pt x="631" y="223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32" y="236"/>
                  <a:pt x="623" y="238"/>
                  <a:pt x="627" y="242"/>
                </a:cubicBezTo>
                <a:cubicBezTo>
                  <a:pt x="629" y="255"/>
                  <a:pt x="625" y="268"/>
                  <a:pt x="623" y="280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1" y="302"/>
                  <a:pt x="622" y="305"/>
                  <a:pt x="621" y="308"/>
                </a:cubicBezTo>
                <a:cubicBezTo>
                  <a:pt x="619" y="309"/>
                  <a:pt x="622" y="311"/>
                  <a:pt x="622" y="313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21"/>
                  <a:pt x="620" y="325"/>
                  <a:pt x="618" y="328"/>
                </a:cubicBezTo>
                <a:cubicBezTo>
                  <a:pt x="615" y="331"/>
                  <a:pt x="618" y="334"/>
                  <a:pt x="615" y="337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07" y="349"/>
                  <a:pt x="615" y="354"/>
                  <a:pt x="609" y="356"/>
                </a:cubicBezTo>
                <a:cubicBezTo>
                  <a:pt x="605" y="351"/>
                  <a:pt x="611" y="347"/>
                  <a:pt x="611" y="342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0" y="321"/>
                  <a:pt x="618" y="317"/>
                  <a:pt x="613" y="311"/>
                </a:cubicBezTo>
                <a:cubicBezTo>
                  <a:pt x="615" y="306"/>
                  <a:pt x="616" y="300"/>
                  <a:pt x="617" y="296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8" y="278"/>
                  <a:pt x="616" y="276"/>
                  <a:pt x="618" y="274"/>
                </a:cubicBezTo>
                <a:cubicBezTo>
                  <a:pt x="621" y="271"/>
                  <a:pt x="615" y="267"/>
                  <a:pt x="619" y="265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0" y="244"/>
                  <a:pt x="620" y="239"/>
                  <a:pt x="622" y="234"/>
                </a:cubicBezTo>
                <a:cubicBezTo>
                  <a:pt x="622" y="224"/>
                  <a:pt x="620" y="213"/>
                  <a:pt x="626" y="204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27" y="194"/>
                  <a:pt x="627" y="191"/>
                  <a:pt x="628" y="188"/>
                </a:cubicBezTo>
                <a:cubicBezTo>
                  <a:pt x="630" y="183"/>
                  <a:pt x="631" y="178"/>
                  <a:pt x="631" y="173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34" y="163"/>
                  <a:pt x="635" y="161"/>
                  <a:pt x="635" y="158"/>
                </a:cubicBezTo>
                <a:cubicBezTo>
                  <a:pt x="640" y="153"/>
                  <a:pt x="639" y="148"/>
                  <a:pt x="639" y="143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41" y="133"/>
                  <a:pt x="648" y="131"/>
                  <a:pt x="646" y="128"/>
                </a:cubicBezTo>
                <a:cubicBezTo>
                  <a:pt x="649" y="123"/>
                  <a:pt x="649" y="118"/>
                  <a:pt x="652" y="114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61" y="94"/>
                  <a:pt x="673" y="90"/>
                  <a:pt x="670" y="84"/>
                </a:cubicBezTo>
                <a:cubicBezTo>
                  <a:pt x="660" y="86"/>
                  <a:pt x="657" y="98"/>
                  <a:pt x="651" y="105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36" y="140"/>
                  <a:pt x="630" y="150"/>
                  <a:pt x="628" y="161"/>
                </a:cubicBezTo>
                <a:cubicBezTo>
                  <a:pt x="627" y="172"/>
                  <a:pt x="620" y="182"/>
                  <a:pt x="618" y="192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8" y="211"/>
                  <a:pt x="611" y="212"/>
                  <a:pt x="613" y="216"/>
                </a:cubicBezTo>
                <a:cubicBezTo>
                  <a:pt x="609" y="218"/>
                  <a:pt x="615" y="222"/>
                  <a:pt x="612" y="224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09" y="234"/>
                  <a:pt x="615" y="237"/>
                  <a:pt x="611" y="240"/>
                </a:cubicBezTo>
                <a:cubicBezTo>
                  <a:pt x="610" y="242"/>
                  <a:pt x="614" y="246"/>
                  <a:pt x="609" y="248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9" y="259"/>
                  <a:pt x="609" y="261"/>
                  <a:pt x="608" y="263"/>
                </a:cubicBezTo>
                <a:cubicBezTo>
                  <a:pt x="605" y="266"/>
                  <a:pt x="611" y="270"/>
                  <a:pt x="607" y="272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607" y="300"/>
                  <a:pt x="607" y="311"/>
                  <a:pt x="603" y="321"/>
                </a:cubicBezTo>
                <a:cubicBezTo>
                  <a:pt x="608" y="333"/>
                  <a:pt x="598" y="342"/>
                  <a:pt x="599" y="353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8" y="370"/>
                  <a:pt x="590" y="356"/>
                  <a:pt x="594" y="342"/>
                </a:cubicBezTo>
                <a:cubicBezTo>
                  <a:pt x="592" y="338"/>
                  <a:pt x="591" y="334"/>
                  <a:pt x="593" y="331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1" y="311"/>
                  <a:pt x="593" y="303"/>
                  <a:pt x="592" y="295"/>
                </a:cubicBezTo>
                <a:cubicBezTo>
                  <a:pt x="591" y="279"/>
                  <a:pt x="593" y="263"/>
                  <a:pt x="591" y="246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6" y="235"/>
                  <a:pt x="595" y="233"/>
                  <a:pt x="595" y="231"/>
                </a:cubicBezTo>
                <a:cubicBezTo>
                  <a:pt x="593" y="229"/>
                  <a:pt x="597" y="228"/>
                  <a:pt x="596" y="226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598" y="212"/>
                  <a:pt x="598" y="209"/>
                  <a:pt x="598" y="205"/>
                </a:cubicBezTo>
                <a:cubicBezTo>
                  <a:pt x="603" y="198"/>
                  <a:pt x="601" y="191"/>
                  <a:pt x="605" y="184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13" y="156"/>
                  <a:pt x="622" y="150"/>
                  <a:pt x="622" y="143"/>
                </a:cubicBezTo>
                <a:cubicBezTo>
                  <a:pt x="625" y="136"/>
                  <a:pt x="630" y="129"/>
                  <a:pt x="631" y="122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619" y="139"/>
                  <a:pt x="615" y="144"/>
                  <a:pt x="611" y="148"/>
                </a:cubicBezTo>
                <a:cubicBezTo>
                  <a:pt x="611" y="159"/>
                  <a:pt x="602" y="169"/>
                  <a:pt x="599" y="179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92" y="201"/>
                  <a:pt x="591" y="206"/>
                  <a:pt x="588" y="212"/>
                </a:cubicBezTo>
                <a:cubicBezTo>
                  <a:pt x="590" y="216"/>
                  <a:pt x="585" y="219"/>
                  <a:pt x="589" y="223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7" y="240"/>
                  <a:pt x="584" y="244"/>
                  <a:pt x="582" y="248"/>
                </a:cubicBezTo>
                <a:cubicBezTo>
                  <a:pt x="586" y="253"/>
                  <a:pt x="583" y="256"/>
                  <a:pt x="582" y="261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4" y="292"/>
                  <a:pt x="580" y="299"/>
                  <a:pt x="584" y="308"/>
                </a:cubicBezTo>
                <a:cubicBezTo>
                  <a:pt x="582" y="315"/>
                  <a:pt x="583" y="323"/>
                  <a:pt x="583" y="331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83" y="346"/>
                  <a:pt x="580" y="350"/>
                  <a:pt x="583" y="355"/>
                </a:cubicBezTo>
                <a:cubicBezTo>
                  <a:pt x="579" y="361"/>
                  <a:pt x="581" y="368"/>
                  <a:pt x="578" y="374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7" y="388"/>
                  <a:pt x="577" y="391"/>
                  <a:pt x="573" y="395"/>
                </a:cubicBezTo>
                <a:cubicBezTo>
                  <a:pt x="573" y="387"/>
                  <a:pt x="573" y="379"/>
                  <a:pt x="576" y="372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77" y="357"/>
                  <a:pt x="574" y="352"/>
                  <a:pt x="576" y="348"/>
                </a:cubicBezTo>
                <a:cubicBezTo>
                  <a:pt x="577" y="340"/>
                  <a:pt x="574" y="332"/>
                  <a:pt x="576" y="324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1" y="290"/>
                  <a:pt x="577" y="283"/>
                  <a:pt x="571" y="273"/>
                </a:cubicBezTo>
                <a:cubicBezTo>
                  <a:pt x="574" y="258"/>
                  <a:pt x="572" y="243"/>
                  <a:pt x="573" y="228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75" y="201"/>
                  <a:pt x="572" y="197"/>
                  <a:pt x="575" y="194"/>
                </a:cubicBezTo>
                <a:cubicBezTo>
                  <a:pt x="575" y="190"/>
                  <a:pt x="576" y="186"/>
                  <a:pt x="574" y="182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80" y="156"/>
                  <a:pt x="586" y="150"/>
                  <a:pt x="585" y="143"/>
                </a:cubicBezTo>
                <a:cubicBezTo>
                  <a:pt x="585" y="136"/>
                  <a:pt x="591" y="130"/>
                  <a:pt x="591" y="124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89" y="113"/>
                  <a:pt x="587" y="123"/>
                  <a:pt x="581" y="133"/>
                </a:cubicBezTo>
                <a:cubicBezTo>
                  <a:pt x="582" y="139"/>
                  <a:pt x="578" y="143"/>
                  <a:pt x="577" y="148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72" y="159"/>
                  <a:pt x="577" y="163"/>
                  <a:pt x="571" y="165"/>
                </a:cubicBezTo>
                <a:cubicBezTo>
                  <a:pt x="568" y="187"/>
                  <a:pt x="563" y="208"/>
                  <a:pt x="565" y="231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3" y="268"/>
                  <a:pt x="561" y="273"/>
                  <a:pt x="566" y="279"/>
                </a:cubicBezTo>
                <a:cubicBezTo>
                  <a:pt x="565" y="285"/>
                  <a:pt x="564" y="291"/>
                  <a:pt x="566" y="296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3" y="315"/>
                  <a:pt x="569" y="318"/>
                  <a:pt x="566" y="321"/>
                </a:cubicBezTo>
                <a:cubicBezTo>
                  <a:pt x="564" y="323"/>
                  <a:pt x="564" y="326"/>
                  <a:pt x="568" y="330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65" y="376"/>
                  <a:pt x="562" y="389"/>
                  <a:pt x="563" y="402"/>
                </a:cubicBezTo>
                <a:cubicBezTo>
                  <a:pt x="557" y="409"/>
                  <a:pt x="559" y="418"/>
                  <a:pt x="553" y="426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1" y="414"/>
                  <a:pt x="560" y="412"/>
                  <a:pt x="555" y="407"/>
                </a:cubicBezTo>
                <a:cubicBezTo>
                  <a:pt x="561" y="405"/>
                  <a:pt x="553" y="401"/>
                  <a:pt x="558" y="398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0" y="375"/>
                  <a:pt x="561" y="362"/>
                  <a:pt x="564" y="349"/>
                </a:cubicBezTo>
                <a:cubicBezTo>
                  <a:pt x="561" y="344"/>
                  <a:pt x="563" y="340"/>
                  <a:pt x="562" y="336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65" y="327"/>
                  <a:pt x="560" y="324"/>
                  <a:pt x="562" y="322"/>
                </a:cubicBezTo>
                <a:cubicBezTo>
                  <a:pt x="561" y="312"/>
                  <a:pt x="559" y="302"/>
                  <a:pt x="561" y="293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3" y="234"/>
                  <a:pt x="552" y="232"/>
                  <a:pt x="555" y="231"/>
                </a:cubicBezTo>
                <a:cubicBezTo>
                  <a:pt x="553" y="228"/>
                  <a:pt x="552" y="225"/>
                  <a:pt x="552" y="223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3" y="206"/>
                  <a:pt x="556" y="205"/>
                  <a:pt x="557" y="202"/>
                </a:cubicBezTo>
                <a:cubicBezTo>
                  <a:pt x="555" y="200"/>
                  <a:pt x="555" y="197"/>
                  <a:pt x="556" y="195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56" y="186"/>
                  <a:pt x="559" y="184"/>
                  <a:pt x="559" y="181"/>
                </a:cubicBezTo>
                <a:cubicBezTo>
                  <a:pt x="563" y="172"/>
                  <a:pt x="566" y="163"/>
                  <a:pt x="566" y="154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66" y="131"/>
                  <a:pt x="566" y="138"/>
                  <a:pt x="566" y="144"/>
                </a:cubicBezTo>
                <a:cubicBezTo>
                  <a:pt x="561" y="149"/>
                  <a:pt x="559" y="155"/>
                  <a:pt x="559" y="161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55" y="182"/>
                  <a:pt x="549" y="184"/>
                  <a:pt x="551" y="187"/>
                </a:cubicBezTo>
                <a:cubicBezTo>
                  <a:pt x="553" y="191"/>
                  <a:pt x="549" y="193"/>
                  <a:pt x="548" y="197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2" y="222"/>
                  <a:pt x="546" y="227"/>
                  <a:pt x="545" y="230"/>
                </a:cubicBezTo>
                <a:cubicBezTo>
                  <a:pt x="547" y="235"/>
                  <a:pt x="542" y="237"/>
                  <a:pt x="546" y="242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0" y="273"/>
                  <a:pt x="548" y="280"/>
                  <a:pt x="553" y="289"/>
                </a:cubicBezTo>
                <a:cubicBezTo>
                  <a:pt x="548" y="291"/>
                  <a:pt x="556" y="296"/>
                  <a:pt x="550" y="298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5" y="318"/>
                  <a:pt x="550" y="325"/>
                  <a:pt x="554" y="335"/>
                </a:cubicBezTo>
                <a:cubicBezTo>
                  <a:pt x="556" y="339"/>
                  <a:pt x="554" y="343"/>
                  <a:pt x="553" y="347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5" y="357"/>
                  <a:pt x="553" y="359"/>
                  <a:pt x="554" y="362"/>
                </a:cubicBezTo>
                <a:cubicBezTo>
                  <a:pt x="551" y="370"/>
                  <a:pt x="549" y="378"/>
                  <a:pt x="550" y="387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6" y="404"/>
                  <a:pt x="548" y="409"/>
                  <a:pt x="547" y="413"/>
                </a:cubicBezTo>
                <a:cubicBezTo>
                  <a:pt x="545" y="415"/>
                  <a:pt x="546" y="418"/>
                  <a:pt x="544" y="420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41" y="430"/>
                  <a:pt x="542" y="433"/>
                  <a:pt x="541" y="435"/>
                </a:cubicBezTo>
                <a:cubicBezTo>
                  <a:pt x="539" y="438"/>
                  <a:pt x="543" y="441"/>
                  <a:pt x="536" y="443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9" y="414"/>
                  <a:pt x="539" y="407"/>
                  <a:pt x="542" y="400"/>
                </a:cubicBezTo>
                <a:cubicBezTo>
                  <a:pt x="539" y="396"/>
                  <a:pt x="541" y="393"/>
                  <a:pt x="542" y="390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40" y="373"/>
                  <a:pt x="540" y="366"/>
                  <a:pt x="543" y="360"/>
                </a:cubicBezTo>
                <a:cubicBezTo>
                  <a:pt x="540" y="355"/>
                  <a:pt x="539" y="351"/>
                  <a:pt x="541" y="347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9" y="329"/>
                  <a:pt x="539" y="325"/>
                  <a:pt x="536" y="320"/>
                </a:cubicBezTo>
                <a:cubicBezTo>
                  <a:pt x="537" y="316"/>
                  <a:pt x="537" y="311"/>
                  <a:pt x="533" y="305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9" y="270"/>
                  <a:pt x="531" y="261"/>
                  <a:pt x="529" y="252"/>
                </a:cubicBezTo>
                <a:cubicBezTo>
                  <a:pt x="531" y="248"/>
                  <a:pt x="529" y="243"/>
                  <a:pt x="529" y="239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0" y="231"/>
                  <a:pt x="529" y="229"/>
                  <a:pt x="530" y="226"/>
                </a:cubicBezTo>
                <a:cubicBezTo>
                  <a:pt x="531" y="218"/>
                  <a:pt x="529" y="208"/>
                  <a:pt x="533" y="200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5" y="185"/>
                  <a:pt x="535" y="183"/>
                  <a:pt x="533" y="180"/>
                </a:cubicBezTo>
                <a:cubicBezTo>
                  <a:pt x="536" y="178"/>
                  <a:pt x="536" y="176"/>
                  <a:pt x="536" y="173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8" y="158"/>
                  <a:pt x="540" y="156"/>
                  <a:pt x="539" y="154"/>
                </a:cubicBezTo>
                <a:cubicBezTo>
                  <a:pt x="541" y="152"/>
                  <a:pt x="538" y="148"/>
                  <a:pt x="535" y="152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35" y="169"/>
                  <a:pt x="527" y="172"/>
                  <a:pt x="531" y="177"/>
                </a:cubicBezTo>
                <a:cubicBezTo>
                  <a:pt x="529" y="178"/>
                  <a:pt x="527" y="180"/>
                  <a:pt x="530" y="182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9" y="194"/>
                  <a:pt x="526" y="197"/>
                  <a:pt x="524" y="201"/>
                </a:cubicBezTo>
                <a:cubicBezTo>
                  <a:pt x="527" y="210"/>
                  <a:pt x="522" y="218"/>
                  <a:pt x="523" y="227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4" y="235"/>
                  <a:pt x="519" y="237"/>
                  <a:pt x="522" y="240"/>
                </a:cubicBezTo>
                <a:cubicBezTo>
                  <a:pt x="519" y="244"/>
                  <a:pt x="524" y="249"/>
                  <a:pt x="520" y="253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4" y="262"/>
                  <a:pt x="519" y="264"/>
                  <a:pt x="522" y="267"/>
                </a:cubicBezTo>
                <a:cubicBezTo>
                  <a:pt x="519" y="270"/>
                  <a:pt x="525" y="276"/>
                  <a:pt x="521" y="27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25" y="298"/>
                  <a:pt x="524" y="302"/>
                  <a:pt x="527" y="307"/>
                </a:cubicBezTo>
                <a:cubicBezTo>
                  <a:pt x="524" y="315"/>
                  <a:pt x="533" y="325"/>
                  <a:pt x="528" y="33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3" y="364"/>
                  <a:pt x="531" y="367"/>
                  <a:pt x="534" y="371"/>
                </a:cubicBezTo>
                <a:cubicBezTo>
                  <a:pt x="532" y="373"/>
                  <a:pt x="530" y="374"/>
                  <a:pt x="533" y="377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389"/>
                  <a:pt x="534" y="397"/>
                  <a:pt x="530" y="403"/>
                </a:cubicBezTo>
                <a:cubicBezTo>
                  <a:pt x="535" y="408"/>
                  <a:pt x="526" y="409"/>
                  <a:pt x="530" y="413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9" y="428"/>
                  <a:pt x="528" y="432"/>
                  <a:pt x="526" y="436"/>
                </a:cubicBezTo>
                <a:cubicBezTo>
                  <a:pt x="527" y="438"/>
                  <a:pt x="526" y="439"/>
                  <a:pt x="525" y="441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5" y="438"/>
                  <a:pt x="519" y="432"/>
                  <a:pt x="522" y="426"/>
                </a:cubicBezTo>
                <a:cubicBezTo>
                  <a:pt x="520" y="420"/>
                  <a:pt x="521" y="414"/>
                  <a:pt x="521" y="408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69"/>
                  <a:pt x="517" y="366"/>
                  <a:pt x="518" y="363"/>
                </a:cubicBezTo>
                <a:cubicBezTo>
                  <a:pt x="521" y="361"/>
                  <a:pt x="515" y="357"/>
                  <a:pt x="517" y="354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12" y="329"/>
                  <a:pt x="513" y="323"/>
                  <a:pt x="511" y="316"/>
                </a:cubicBezTo>
                <a:cubicBezTo>
                  <a:pt x="510" y="310"/>
                  <a:pt x="510" y="304"/>
                  <a:pt x="510" y="297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5" y="273"/>
                  <a:pt x="509" y="268"/>
                  <a:pt x="506" y="261"/>
                </a:cubicBezTo>
                <a:cubicBezTo>
                  <a:pt x="507" y="249"/>
                  <a:pt x="507" y="237"/>
                  <a:pt x="507" y="226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207"/>
                  <a:pt x="507" y="203"/>
                  <a:pt x="511" y="201"/>
                </a:cubicBezTo>
                <a:cubicBezTo>
                  <a:pt x="509" y="197"/>
                  <a:pt x="513" y="194"/>
                  <a:pt x="512" y="191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1" y="169"/>
                  <a:pt x="517" y="167"/>
                  <a:pt x="514" y="164"/>
                </a:cubicBezTo>
                <a:cubicBezTo>
                  <a:pt x="516" y="163"/>
                  <a:pt x="518" y="155"/>
                  <a:pt x="514" y="157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9" y="166"/>
                  <a:pt x="513" y="169"/>
                  <a:pt x="509" y="170"/>
                </a:cubicBezTo>
                <a:cubicBezTo>
                  <a:pt x="511" y="176"/>
                  <a:pt x="507" y="180"/>
                  <a:pt x="508" y="186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2" y="203"/>
                  <a:pt x="505" y="206"/>
                  <a:pt x="504" y="208"/>
                </a:cubicBezTo>
                <a:cubicBezTo>
                  <a:pt x="503" y="211"/>
                  <a:pt x="502" y="213"/>
                  <a:pt x="503" y="216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9" y="232"/>
                  <a:pt x="502" y="235"/>
                  <a:pt x="501" y="238"/>
                </a:cubicBezTo>
                <a:cubicBezTo>
                  <a:pt x="499" y="240"/>
                  <a:pt x="499" y="243"/>
                  <a:pt x="500" y="246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500" y="255"/>
                  <a:pt x="497" y="259"/>
                  <a:pt x="499" y="261"/>
                </a:cubicBezTo>
                <a:cubicBezTo>
                  <a:pt x="501" y="264"/>
                  <a:pt x="499" y="266"/>
                  <a:pt x="499" y="269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501" y="282"/>
                  <a:pt x="499" y="287"/>
                  <a:pt x="501" y="292"/>
                </a:cubicBezTo>
                <a:cubicBezTo>
                  <a:pt x="499" y="296"/>
                  <a:pt x="502" y="301"/>
                  <a:pt x="501" y="306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7" y="288"/>
                  <a:pt x="498" y="285"/>
                  <a:pt x="498" y="284"/>
                </a:cubicBezTo>
                <a:cubicBezTo>
                  <a:pt x="497" y="280"/>
                  <a:pt x="495" y="276"/>
                  <a:pt x="494" y="272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5" y="264"/>
                  <a:pt x="492" y="263"/>
                  <a:pt x="493" y="260"/>
                </a:cubicBezTo>
                <a:cubicBezTo>
                  <a:pt x="493" y="246"/>
                  <a:pt x="492" y="231"/>
                  <a:pt x="493" y="21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495" y="165"/>
                  <a:pt x="502" y="158"/>
                  <a:pt x="502" y="151"/>
                </a:cubicBezTo>
                <a:cubicBezTo>
                  <a:pt x="502" y="147"/>
                  <a:pt x="502" y="143"/>
                  <a:pt x="504" y="140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7" y="136"/>
                  <a:pt x="496" y="146"/>
                  <a:pt x="496" y="155"/>
                </a:cubicBezTo>
                <a:cubicBezTo>
                  <a:pt x="492" y="160"/>
                  <a:pt x="493" y="164"/>
                  <a:pt x="491" y="169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6" y="192"/>
                  <a:pt x="488" y="202"/>
                  <a:pt x="484" y="211"/>
                </a:cubicBezTo>
                <a:cubicBezTo>
                  <a:pt x="486" y="213"/>
                  <a:pt x="486" y="216"/>
                  <a:pt x="484" y="218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5" y="230"/>
                  <a:pt x="484" y="234"/>
                  <a:pt x="482" y="239"/>
                </a:cubicBezTo>
                <a:cubicBezTo>
                  <a:pt x="483" y="244"/>
                  <a:pt x="484" y="249"/>
                  <a:pt x="483" y="253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3" y="263"/>
                  <a:pt x="483" y="265"/>
                  <a:pt x="486" y="268"/>
                </a:cubicBezTo>
                <a:cubicBezTo>
                  <a:pt x="487" y="270"/>
                  <a:pt x="487" y="273"/>
                  <a:pt x="486" y="275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88" y="287"/>
                  <a:pt x="487" y="292"/>
                  <a:pt x="490" y="297"/>
                </a:cubicBezTo>
                <a:cubicBezTo>
                  <a:pt x="488" y="306"/>
                  <a:pt x="496" y="317"/>
                  <a:pt x="494" y="326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498" y="367"/>
                  <a:pt x="506" y="378"/>
                  <a:pt x="501" y="387"/>
                </a:cubicBezTo>
                <a:cubicBezTo>
                  <a:pt x="503" y="392"/>
                  <a:pt x="503" y="397"/>
                  <a:pt x="502" y="402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6" y="423"/>
                  <a:pt x="506" y="428"/>
                  <a:pt x="504" y="432"/>
                </a:cubicBezTo>
                <a:cubicBezTo>
                  <a:pt x="505" y="437"/>
                  <a:pt x="505" y="443"/>
                  <a:pt x="503" y="44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503" y="457"/>
                  <a:pt x="502" y="460"/>
                  <a:pt x="502" y="463"/>
                </a:cubicBezTo>
                <a:cubicBezTo>
                  <a:pt x="503" y="466"/>
                  <a:pt x="501" y="468"/>
                  <a:pt x="502" y="470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9" y="468"/>
                  <a:pt x="500" y="461"/>
                  <a:pt x="500" y="454"/>
                </a:cubicBezTo>
                <a:cubicBezTo>
                  <a:pt x="495" y="446"/>
                  <a:pt x="495" y="438"/>
                  <a:pt x="496" y="431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94" y="415"/>
                  <a:pt x="489" y="411"/>
                  <a:pt x="491" y="407"/>
                </a:cubicBezTo>
                <a:cubicBezTo>
                  <a:pt x="491" y="400"/>
                  <a:pt x="488" y="391"/>
                  <a:pt x="486" y="383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4" y="350"/>
                  <a:pt x="480" y="344"/>
                  <a:pt x="474" y="336"/>
                </a:cubicBezTo>
                <a:cubicBezTo>
                  <a:pt x="477" y="333"/>
                  <a:pt x="471" y="329"/>
                  <a:pt x="474" y="326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68" y="299"/>
                  <a:pt x="467" y="284"/>
                  <a:pt x="462" y="268"/>
                </a:cubicBezTo>
                <a:cubicBezTo>
                  <a:pt x="465" y="254"/>
                  <a:pt x="458" y="239"/>
                  <a:pt x="463" y="226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64" y="201"/>
                  <a:pt x="465" y="197"/>
                  <a:pt x="464" y="193"/>
                </a:cubicBezTo>
                <a:cubicBezTo>
                  <a:pt x="466" y="191"/>
                  <a:pt x="468" y="181"/>
                  <a:pt x="462" y="187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16"/>
                  <a:pt x="457" y="218"/>
                  <a:pt x="454" y="220"/>
                </a:cubicBezTo>
                <a:cubicBezTo>
                  <a:pt x="455" y="222"/>
                  <a:pt x="455" y="225"/>
                  <a:pt x="454" y="227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2" y="246"/>
                  <a:pt x="456" y="251"/>
                  <a:pt x="455" y="256"/>
                </a:cubicBezTo>
                <a:cubicBezTo>
                  <a:pt x="452" y="260"/>
                  <a:pt x="456" y="265"/>
                  <a:pt x="456" y="270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0" y="290"/>
                  <a:pt x="456" y="294"/>
                  <a:pt x="463" y="300"/>
                </a:cubicBezTo>
                <a:cubicBezTo>
                  <a:pt x="456" y="303"/>
                  <a:pt x="463" y="308"/>
                  <a:pt x="462" y="313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66" y="332"/>
                  <a:pt x="467" y="336"/>
                  <a:pt x="467" y="341"/>
                </a:cubicBezTo>
                <a:cubicBezTo>
                  <a:pt x="466" y="345"/>
                  <a:pt x="472" y="351"/>
                  <a:pt x="468" y="355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2" y="378"/>
                  <a:pt x="478" y="376"/>
                  <a:pt x="477" y="381"/>
                </a:cubicBezTo>
                <a:cubicBezTo>
                  <a:pt x="476" y="384"/>
                  <a:pt x="479" y="388"/>
                  <a:pt x="479" y="391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78" y="403"/>
                  <a:pt x="485" y="407"/>
                  <a:pt x="480" y="410"/>
                </a:cubicBezTo>
                <a:cubicBezTo>
                  <a:pt x="488" y="418"/>
                  <a:pt x="483" y="423"/>
                  <a:pt x="486" y="431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90" y="456"/>
                  <a:pt x="490" y="463"/>
                  <a:pt x="489" y="470"/>
                </a:cubicBezTo>
                <a:cubicBezTo>
                  <a:pt x="492" y="473"/>
                  <a:pt x="486" y="475"/>
                  <a:pt x="491" y="478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93" y="492"/>
                  <a:pt x="484" y="494"/>
                  <a:pt x="488" y="498"/>
                </a:cubicBezTo>
                <a:cubicBezTo>
                  <a:pt x="485" y="501"/>
                  <a:pt x="491" y="505"/>
                  <a:pt x="485" y="507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5" y="490"/>
                  <a:pt x="486" y="486"/>
                  <a:pt x="486" y="482"/>
                </a:cubicBezTo>
                <a:cubicBezTo>
                  <a:pt x="484" y="477"/>
                  <a:pt x="487" y="474"/>
                  <a:pt x="484" y="469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82" y="445"/>
                  <a:pt x="481" y="436"/>
                  <a:pt x="478" y="426"/>
                </a:cubicBezTo>
                <a:cubicBezTo>
                  <a:pt x="479" y="418"/>
                  <a:pt x="477" y="408"/>
                  <a:pt x="470" y="398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4" y="378"/>
                  <a:pt x="466" y="373"/>
                  <a:pt x="464" y="367"/>
                </a:cubicBezTo>
                <a:cubicBezTo>
                  <a:pt x="460" y="361"/>
                  <a:pt x="462" y="356"/>
                  <a:pt x="460" y="351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59" y="343"/>
                  <a:pt x="458" y="340"/>
                  <a:pt x="455" y="337"/>
                </a:cubicBezTo>
                <a:cubicBezTo>
                  <a:pt x="457" y="335"/>
                  <a:pt x="454" y="332"/>
                  <a:pt x="455" y="330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53" y="319"/>
                  <a:pt x="452" y="313"/>
                  <a:pt x="451" y="308"/>
                </a:cubicBezTo>
                <a:cubicBezTo>
                  <a:pt x="454" y="303"/>
                  <a:pt x="448" y="297"/>
                  <a:pt x="450" y="292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8" y="271"/>
                  <a:pt x="444" y="266"/>
                  <a:pt x="445" y="261"/>
                </a:cubicBezTo>
                <a:cubicBezTo>
                  <a:pt x="443" y="256"/>
                  <a:pt x="446" y="251"/>
                  <a:pt x="443" y="245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46" y="228"/>
                  <a:pt x="443" y="225"/>
                  <a:pt x="444" y="223"/>
                </a:cubicBezTo>
                <a:cubicBezTo>
                  <a:pt x="445" y="220"/>
                  <a:pt x="446" y="217"/>
                  <a:pt x="445" y="214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47" y="194"/>
                  <a:pt x="451" y="189"/>
                  <a:pt x="450" y="184"/>
                </a:cubicBezTo>
                <a:cubicBezTo>
                  <a:pt x="457" y="179"/>
                  <a:pt x="450" y="173"/>
                  <a:pt x="457" y="16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52" y="157"/>
                  <a:pt x="451" y="162"/>
                  <a:pt x="450" y="166"/>
                </a:cubicBezTo>
                <a:cubicBezTo>
                  <a:pt x="443" y="171"/>
                  <a:pt x="450" y="177"/>
                  <a:pt x="443" y="181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6" y="215"/>
                  <a:pt x="439" y="220"/>
                  <a:pt x="438" y="224"/>
                </a:cubicBezTo>
                <a:cubicBezTo>
                  <a:pt x="439" y="230"/>
                  <a:pt x="435" y="234"/>
                  <a:pt x="437" y="240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0" y="277"/>
                  <a:pt x="435" y="281"/>
                  <a:pt x="440" y="286"/>
                </a:cubicBezTo>
                <a:cubicBezTo>
                  <a:pt x="437" y="291"/>
                  <a:pt x="440" y="297"/>
                  <a:pt x="442" y="302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47" y="344"/>
                  <a:pt x="453" y="355"/>
                  <a:pt x="453" y="365"/>
                </a:cubicBezTo>
                <a:cubicBezTo>
                  <a:pt x="456" y="371"/>
                  <a:pt x="457" y="376"/>
                  <a:pt x="458" y="382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1" y="412"/>
                  <a:pt x="465" y="424"/>
                  <a:pt x="472" y="438"/>
                </a:cubicBezTo>
                <a:cubicBezTo>
                  <a:pt x="470" y="444"/>
                  <a:pt x="476" y="451"/>
                  <a:pt x="473" y="457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9" y="484"/>
                  <a:pt x="473" y="489"/>
                  <a:pt x="477" y="496"/>
                </a:cubicBezTo>
                <a:cubicBezTo>
                  <a:pt x="471" y="502"/>
                  <a:pt x="476" y="509"/>
                  <a:pt x="473" y="516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9" y="528"/>
                  <a:pt x="470" y="532"/>
                  <a:pt x="470" y="535"/>
                </a:cubicBezTo>
                <a:cubicBezTo>
                  <a:pt x="466" y="538"/>
                  <a:pt x="467" y="541"/>
                  <a:pt x="464" y="544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63" y="550"/>
                  <a:pt x="464" y="553"/>
                  <a:pt x="462" y="551"/>
                </a:cubicBezTo>
                <a:cubicBezTo>
                  <a:pt x="461" y="537"/>
                  <a:pt x="462" y="524"/>
                  <a:pt x="463" y="511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60" y="497"/>
                  <a:pt x="459" y="494"/>
                  <a:pt x="460" y="491"/>
                </a:cubicBezTo>
                <a:cubicBezTo>
                  <a:pt x="457" y="483"/>
                  <a:pt x="458" y="476"/>
                  <a:pt x="454" y="468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46" y="440"/>
                  <a:pt x="447" y="434"/>
                  <a:pt x="444" y="427"/>
                </a:cubicBezTo>
                <a:cubicBezTo>
                  <a:pt x="449" y="424"/>
                  <a:pt x="436" y="419"/>
                  <a:pt x="441" y="416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38" y="399"/>
                  <a:pt x="432" y="391"/>
                  <a:pt x="432" y="383"/>
                </a:cubicBezTo>
                <a:cubicBezTo>
                  <a:pt x="426" y="385"/>
                  <a:pt x="434" y="378"/>
                  <a:pt x="429" y="376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3" y="361"/>
                  <a:pt x="425" y="358"/>
                  <a:pt x="424" y="355"/>
                </a:cubicBezTo>
                <a:cubicBezTo>
                  <a:pt x="425" y="354"/>
                  <a:pt x="425" y="352"/>
                  <a:pt x="423" y="353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22" y="341"/>
                  <a:pt x="418" y="333"/>
                  <a:pt x="418" y="327"/>
                </a:cubicBezTo>
                <a:cubicBezTo>
                  <a:pt x="421" y="324"/>
                  <a:pt x="414" y="319"/>
                  <a:pt x="416" y="316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8" y="299"/>
                  <a:pt x="416" y="292"/>
                  <a:pt x="415" y="285"/>
                </a:cubicBezTo>
                <a:cubicBezTo>
                  <a:pt x="415" y="278"/>
                  <a:pt x="417" y="271"/>
                  <a:pt x="414" y="263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5" y="252"/>
                  <a:pt x="415" y="251"/>
                  <a:pt x="414" y="249"/>
                </a:cubicBezTo>
                <a:cubicBezTo>
                  <a:pt x="415" y="247"/>
                  <a:pt x="417" y="246"/>
                  <a:pt x="415" y="244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7" y="220"/>
                  <a:pt x="418" y="217"/>
                  <a:pt x="415" y="214"/>
                </a:cubicBezTo>
                <a:cubicBezTo>
                  <a:pt x="421" y="211"/>
                  <a:pt x="413" y="207"/>
                  <a:pt x="418" y="204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21" y="193"/>
                  <a:pt x="419" y="184"/>
                  <a:pt x="415" y="187"/>
                </a:cubicBezTo>
                <a:cubicBezTo>
                  <a:pt x="418" y="192"/>
                  <a:pt x="411" y="195"/>
                  <a:pt x="413" y="200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10" y="218"/>
                  <a:pt x="411" y="221"/>
                  <a:pt x="409" y="223"/>
                </a:cubicBezTo>
                <a:cubicBezTo>
                  <a:pt x="415" y="226"/>
                  <a:pt x="405" y="228"/>
                  <a:pt x="411" y="231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6" y="267"/>
                  <a:pt x="410" y="289"/>
                  <a:pt x="405" y="309"/>
                </a:cubicBezTo>
                <a:cubicBezTo>
                  <a:pt x="408" y="314"/>
                  <a:pt x="408" y="318"/>
                  <a:pt x="408" y="322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3" y="340"/>
                  <a:pt x="408" y="344"/>
                  <a:pt x="415" y="349"/>
                </a:cubicBezTo>
                <a:cubicBezTo>
                  <a:pt x="412" y="353"/>
                  <a:pt x="415" y="359"/>
                  <a:pt x="418" y="364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20" y="382"/>
                  <a:pt x="425" y="387"/>
                  <a:pt x="423" y="392"/>
                </a:cubicBezTo>
                <a:cubicBezTo>
                  <a:pt x="428" y="402"/>
                  <a:pt x="427" y="411"/>
                  <a:pt x="432" y="420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48" y="481"/>
                  <a:pt x="449" y="486"/>
                  <a:pt x="450" y="490"/>
                </a:cubicBezTo>
                <a:cubicBezTo>
                  <a:pt x="455" y="496"/>
                  <a:pt x="447" y="499"/>
                  <a:pt x="454" y="505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8" y="522"/>
                  <a:pt x="457" y="528"/>
                  <a:pt x="451" y="532"/>
                </a:cubicBezTo>
                <a:cubicBezTo>
                  <a:pt x="449" y="528"/>
                  <a:pt x="453" y="526"/>
                  <a:pt x="448" y="521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6" y="508"/>
                  <a:pt x="448" y="505"/>
                  <a:pt x="448" y="502"/>
                </a:cubicBezTo>
                <a:cubicBezTo>
                  <a:pt x="445" y="498"/>
                  <a:pt x="447" y="495"/>
                  <a:pt x="446" y="491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9" y="463"/>
                  <a:pt x="437" y="456"/>
                  <a:pt x="433" y="449"/>
                </a:cubicBezTo>
                <a:cubicBezTo>
                  <a:pt x="434" y="446"/>
                  <a:pt x="431" y="442"/>
                  <a:pt x="430" y="439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24" y="421"/>
                  <a:pt x="422" y="414"/>
                  <a:pt x="420" y="407"/>
                </a:cubicBezTo>
                <a:cubicBezTo>
                  <a:pt x="423" y="404"/>
                  <a:pt x="415" y="400"/>
                  <a:pt x="417" y="397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9" y="382"/>
                  <a:pt x="413" y="379"/>
                  <a:pt x="412" y="376"/>
                </a:cubicBezTo>
                <a:cubicBezTo>
                  <a:pt x="411" y="372"/>
                  <a:pt x="408" y="368"/>
                  <a:pt x="409" y="365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3" y="349"/>
                  <a:pt x="404" y="346"/>
                  <a:pt x="404" y="345"/>
                </a:cubicBezTo>
                <a:cubicBezTo>
                  <a:pt x="403" y="341"/>
                  <a:pt x="402" y="337"/>
                  <a:pt x="401" y="334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3" y="332"/>
                  <a:pt x="401" y="331"/>
                  <a:pt x="401" y="330"/>
                </a:cubicBezTo>
                <a:cubicBezTo>
                  <a:pt x="400" y="328"/>
                  <a:pt x="402" y="326"/>
                  <a:pt x="402" y="324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8" y="309"/>
                  <a:pt x="398" y="304"/>
                  <a:pt x="398" y="302"/>
                </a:cubicBezTo>
                <a:cubicBezTo>
                  <a:pt x="398" y="301"/>
                  <a:pt x="396" y="300"/>
                  <a:pt x="396" y="299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6" y="290"/>
                  <a:pt x="394" y="287"/>
                  <a:pt x="394" y="283"/>
                </a:cubicBezTo>
                <a:cubicBezTo>
                  <a:pt x="394" y="276"/>
                  <a:pt x="393" y="269"/>
                  <a:pt x="394" y="26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6" y="237"/>
                  <a:pt x="391" y="229"/>
                  <a:pt x="395" y="223"/>
                </a:cubicBezTo>
                <a:cubicBezTo>
                  <a:pt x="393" y="222"/>
                  <a:pt x="394" y="220"/>
                  <a:pt x="394" y="219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95" y="210"/>
                  <a:pt x="397" y="206"/>
                  <a:pt x="394" y="202"/>
                </a:cubicBezTo>
                <a:cubicBezTo>
                  <a:pt x="389" y="204"/>
                  <a:pt x="393" y="207"/>
                  <a:pt x="390" y="210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91" y="216"/>
                  <a:pt x="386" y="217"/>
                  <a:pt x="390" y="220"/>
                </a:cubicBezTo>
                <a:cubicBezTo>
                  <a:pt x="392" y="223"/>
                  <a:pt x="385" y="225"/>
                  <a:pt x="389" y="228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90" y="244"/>
                  <a:pt x="384" y="250"/>
                  <a:pt x="387" y="256"/>
                </a:cubicBezTo>
                <a:cubicBezTo>
                  <a:pt x="385" y="259"/>
                  <a:pt x="386" y="262"/>
                  <a:pt x="388" y="265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86" y="281"/>
                  <a:pt x="386" y="287"/>
                  <a:pt x="389" y="294"/>
                </a:cubicBezTo>
                <a:cubicBezTo>
                  <a:pt x="387" y="300"/>
                  <a:pt x="389" y="306"/>
                  <a:pt x="391" y="312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398" y="355"/>
                  <a:pt x="395" y="358"/>
                  <a:pt x="400" y="362"/>
                </a:cubicBezTo>
                <a:cubicBezTo>
                  <a:pt x="396" y="366"/>
                  <a:pt x="403" y="371"/>
                  <a:pt x="401" y="374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07" y="402"/>
                  <a:pt x="409" y="406"/>
                  <a:pt x="412" y="410"/>
                </a:cubicBezTo>
                <a:cubicBezTo>
                  <a:pt x="413" y="414"/>
                  <a:pt x="413" y="418"/>
                  <a:pt x="416" y="422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27" y="456"/>
                  <a:pt x="425" y="459"/>
                  <a:pt x="431" y="467"/>
                </a:cubicBezTo>
                <a:cubicBezTo>
                  <a:pt x="428" y="471"/>
                  <a:pt x="435" y="476"/>
                  <a:pt x="432" y="479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07"/>
                  <a:pt x="438" y="523"/>
                  <a:pt x="444" y="539"/>
                </a:cubicBezTo>
                <a:cubicBezTo>
                  <a:pt x="439" y="542"/>
                  <a:pt x="443" y="547"/>
                  <a:pt x="442" y="550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36" y="576"/>
                  <a:pt x="441" y="593"/>
                  <a:pt x="429" y="604"/>
                </a:cubicBezTo>
                <a:cubicBezTo>
                  <a:pt x="431" y="595"/>
                  <a:pt x="427" y="586"/>
                  <a:pt x="429" y="577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26" y="559"/>
                  <a:pt x="429" y="555"/>
                  <a:pt x="429" y="550"/>
                </a:cubicBezTo>
                <a:cubicBezTo>
                  <a:pt x="424" y="537"/>
                  <a:pt x="425" y="524"/>
                  <a:pt x="421" y="511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12" y="475"/>
                  <a:pt x="412" y="467"/>
                  <a:pt x="413" y="466"/>
                </a:cubicBezTo>
                <a:cubicBezTo>
                  <a:pt x="408" y="462"/>
                  <a:pt x="412" y="459"/>
                  <a:pt x="408" y="455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4" y="437"/>
                  <a:pt x="404" y="435"/>
                  <a:pt x="404" y="433"/>
                </a:cubicBezTo>
                <a:cubicBezTo>
                  <a:pt x="401" y="430"/>
                  <a:pt x="403" y="428"/>
                  <a:pt x="401" y="425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5" y="401"/>
                  <a:pt x="390" y="391"/>
                  <a:pt x="392" y="383"/>
                </a:cubicBezTo>
                <a:cubicBezTo>
                  <a:pt x="391" y="381"/>
                  <a:pt x="388" y="378"/>
                  <a:pt x="390" y="377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6" y="367"/>
                  <a:pt x="388" y="362"/>
                  <a:pt x="386" y="357"/>
                </a:cubicBezTo>
                <a:cubicBezTo>
                  <a:pt x="385" y="348"/>
                  <a:pt x="383" y="339"/>
                  <a:pt x="381" y="329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78" y="270"/>
                  <a:pt x="380" y="267"/>
                  <a:pt x="382" y="262"/>
                </a:cubicBezTo>
                <a:cubicBezTo>
                  <a:pt x="382" y="258"/>
                  <a:pt x="378" y="252"/>
                  <a:pt x="381" y="248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82" y="229"/>
                  <a:pt x="385" y="225"/>
                  <a:pt x="385" y="220"/>
                </a:cubicBezTo>
                <a:cubicBezTo>
                  <a:pt x="376" y="224"/>
                  <a:pt x="381" y="231"/>
                  <a:pt x="377" y="236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247"/>
                  <a:pt x="375" y="250"/>
                  <a:pt x="375" y="253"/>
                </a:cubicBezTo>
                <a:cubicBezTo>
                  <a:pt x="372" y="264"/>
                  <a:pt x="375" y="277"/>
                  <a:pt x="370" y="288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77" y="344"/>
                  <a:pt x="377" y="362"/>
                  <a:pt x="382" y="382"/>
                </a:cubicBezTo>
                <a:cubicBezTo>
                  <a:pt x="381" y="387"/>
                  <a:pt x="386" y="392"/>
                  <a:pt x="385" y="397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393" y="423"/>
                  <a:pt x="395" y="433"/>
                  <a:pt x="397" y="443"/>
                </a:cubicBezTo>
                <a:cubicBezTo>
                  <a:pt x="403" y="463"/>
                  <a:pt x="405" y="483"/>
                  <a:pt x="410" y="50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7" y="537"/>
                  <a:pt x="417" y="542"/>
                  <a:pt x="417" y="546"/>
                </a:cubicBezTo>
                <a:cubicBezTo>
                  <a:pt x="421" y="552"/>
                  <a:pt x="415" y="557"/>
                  <a:pt x="421" y="563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8" y="601"/>
                  <a:pt x="422" y="607"/>
                  <a:pt x="418" y="612"/>
                </a:cubicBezTo>
                <a:cubicBezTo>
                  <a:pt x="420" y="618"/>
                  <a:pt x="421" y="624"/>
                  <a:pt x="415" y="629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17" y="602"/>
                  <a:pt x="411" y="595"/>
                  <a:pt x="416" y="589"/>
                </a:cubicBezTo>
                <a:cubicBezTo>
                  <a:pt x="410" y="575"/>
                  <a:pt x="410" y="561"/>
                  <a:pt x="408" y="54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403" y="524"/>
                  <a:pt x="400" y="520"/>
                  <a:pt x="403" y="517"/>
                </a:cubicBezTo>
                <a:cubicBezTo>
                  <a:pt x="400" y="513"/>
                  <a:pt x="397" y="509"/>
                  <a:pt x="401" y="50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93" y="479"/>
                  <a:pt x="391" y="472"/>
                  <a:pt x="390" y="465"/>
                </a:cubicBezTo>
                <a:cubicBezTo>
                  <a:pt x="382" y="450"/>
                  <a:pt x="386" y="437"/>
                  <a:pt x="376" y="421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7" y="404"/>
                  <a:pt x="373" y="399"/>
                  <a:pt x="372" y="395"/>
                </a:cubicBezTo>
                <a:cubicBezTo>
                  <a:pt x="371" y="391"/>
                  <a:pt x="370" y="386"/>
                  <a:pt x="369" y="382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5" y="360"/>
                  <a:pt x="365" y="351"/>
                  <a:pt x="363" y="342"/>
                </a:cubicBezTo>
                <a:cubicBezTo>
                  <a:pt x="360" y="333"/>
                  <a:pt x="362" y="325"/>
                  <a:pt x="359" y="316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59" y="282"/>
                  <a:pt x="358" y="273"/>
                  <a:pt x="361" y="265"/>
                </a:cubicBezTo>
                <a:cubicBezTo>
                  <a:pt x="358" y="260"/>
                  <a:pt x="361" y="256"/>
                  <a:pt x="362" y="252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5" y="236"/>
                  <a:pt x="363" y="231"/>
                  <a:pt x="366" y="227"/>
                </a:cubicBezTo>
                <a:cubicBezTo>
                  <a:pt x="364" y="224"/>
                  <a:pt x="372" y="216"/>
                  <a:pt x="363" y="217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28"/>
                  <a:pt x="361" y="230"/>
                  <a:pt x="359" y="232"/>
                </a:cubicBezTo>
                <a:cubicBezTo>
                  <a:pt x="358" y="233"/>
                  <a:pt x="358" y="235"/>
                  <a:pt x="358" y="237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5" y="252"/>
                  <a:pt x="355" y="256"/>
                  <a:pt x="352" y="259"/>
                </a:cubicBezTo>
                <a:cubicBezTo>
                  <a:pt x="354" y="261"/>
                  <a:pt x="354" y="263"/>
                  <a:pt x="354" y="265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4" y="277"/>
                  <a:pt x="354" y="282"/>
                  <a:pt x="352" y="286"/>
                </a:cubicBezTo>
                <a:cubicBezTo>
                  <a:pt x="354" y="291"/>
                  <a:pt x="348" y="295"/>
                  <a:pt x="353" y="301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5" y="310"/>
                  <a:pt x="350" y="312"/>
                  <a:pt x="353" y="315"/>
                </a:cubicBezTo>
                <a:cubicBezTo>
                  <a:pt x="351" y="319"/>
                  <a:pt x="354" y="324"/>
                  <a:pt x="352" y="32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56" y="352"/>
                  <a:pt x="359" y="362"/>
                  <a:pt x="357" y="371"/>
                </a:cubicBezTo>
                <a:cubicBezTo>
                  <a:pt x="359" y="376"/>
                  <a:pt x="362" y="381"/>
                  <a:pt x="362" y="385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3" y="402"/>
                  <a:pt x="368" y="407"/>
                  <a:pt x="369" y="412"/>
                </a:cubicBezTo>
                <a:cubicBezTo>
                  <a:pt x="369" y="416"/>
                  <a:pt x="366" y="420"/>
                  <a:pt x="371" y="425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77" y="460"/>
                  <a:pt x="384" y="470"/>
                  <a:pt x="382" y="478"/>
                </a:cubicBezTo>
                <a:cubicBezTo>
                  <a:pt x="391" y="497"/>
                  <a:pt x="389" y="513"/>
                  <a:pt x="397" y="532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1" y="550"/>
                  <a:pt x="397" y="553"/>
                  <a:pt x="401" y="558"/>
                </a:cubicBezTo>
                <a:cubicBezTo>
                  <a:pt x="401" y="562"/>
                  <a:pt x="398" y="566"/>
                  <a:pt x="403" y="571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2" y="589"/>
                  <a:pt x="406" y="594"/>
                  <a:pt x="405" y="597"/>
                </a:cubicBezTo>
                <a:cubicBezTo>
                  <a:pt x="406" y="599"/>
                  <a:pt x="403" y="601"/>
                  <a:pt x="404" y="603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5" y="612"/>
                  <a:pt x="404" y="614"/>
                  <a:pt x="403" y="615"/>
                </a:cubicBezTo>
                <a:cubicBezTo>
                  <a:pt x="405" y="618"/>
                  <a:pt x="407" y="621"/>
                  <a:pt x="403" y="623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402" y="630"/>
                  <a:pt x="401" y="626"/>
                  <a:pt x="402" y="621"/>
                </a:cubicBezTo>
                <a:cubicBezTo>
                  <a:pt x="402" y="616"/>
                  <a:pt x="398" y="611"/>
                  <a:pt x="402" y="607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400" y="587"/>
                  <a:pt x="397" y="582"/>
                  <a:pt x="398" y="578"/>
                </a:cubicBezTo>
                <a:cubicBezTo>
                  <a:pt x="392" y="557"/>
                  <a:pt x="393" y="538"/>
                  <a:pt x="380" y="516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71" y="496"/>
                  <a:pt x="375" y="492"/>
                  <a:pt x="371" y="486"/>
                </a:cubicBezTo>
                <a:cubicBezTo>
                  <a:pt x="370" y="476"/>
                  <a:pt x="366" y="466"/>
                  <a:pt x="362" y="456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47" y="383"/>
                  <a:pt x="342" y="371"/>
                  <a:pt x="340" y="359"/>
                </a:cubicBezTo>
                <a:cubicBezTo>
                  <a:pt x="338" y="352"/>
                  <a:pt x="340" y="347"/>
                  <a:pt x="337" y="341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39" y="329"/>
                  <a:pt x="336" y="325"/>
                  <a:pt x="339" y="323"/>
                </a:cubicBezTo>
                <a:cubicBezTo>
                  <a:pt x="335" y="316"/>
                  <a:pt x="340" y="311"/>
                  <a:pt x="336" y="305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7" y="274"/>
                  <a:pt x="338" y="262"/>
                  <a:pt x="338" y="250"/>
                </a:cubicBezTo>
                <a:cubicBezTo>
                  <a:pt x="329" y="258"/>
                  <a:pt x="334" y="269"/>
                  <a:pt x="332" y="279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1" y="315"/>
                  <a:pt x="330" y="320"/>
                  <a:pt x="331" y="326"/>
                </a:cubicBezTo>
                <a:cubicBezTo>
                  <a:pt x="329" y="328"/>
                  <a:pt x="334" y="331"/>
                  <a:pt x="332" y="333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29" y="346"/>
                  <a:pt x="334" y="352"/>
                  <a:pt x="332" y="357"/>
                </a:cubicBezTo>
                <a:cubicBezTo>
                  <a:pt x="330" y="363"/>
                  <a:pt x="338" y="368"/>
                  <a:pt x="334" y="373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40" y="391"/>
                  <a:pt x="337" y="393"/>
                  <a:pt x="337" y="395"/>
                </a:cubicBezTo>
                <a:cubicBezTo>
                  <a:pt x="341" y="399"/>
                  <a:pt x="337" y="401"/>
                  <a:pt x="341" y="404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45" y="426"/>
                  <a:pt x="345" y="431"/>
                  <a:pt x="348" y="437"/>
                </a:cubicBezTo>
                <a:cubicBezTo>
                  <a:pt x="345" y="442"/>
                  <a:pt x="352" y="448"/>
                  <a:pt x="349" y="453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56" y="472"/>
                  <a:pt x="358" y="477"/>
                  <a:pt x="362" y="483"/>
                </a:cubicBezTo>
                <a:cubicBezTo>
                  <a:pt x="361" y="488"/>
                  <a:pt x="364" y="494"/>
                  <a:pt x="363" y="499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1" y="509"/>
                  <a:pt x="369" y="512"/>
                  <a:pt x="373" y="517"/>
                </a:cubicBezTo>
                <a:cubicBezTo>
                  <a:pt x="372" y="522"/>
                  <a:pt x="376" y="529"/>
                  <a:pt x="380" y="53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88" y="566"/>
                  <a:pt x="386" y="574"/>
                  <a:pt x="391" y="582"/>
                </a:cubicBezTo>
                <a:cubicBezTo>
                  <a:pt x="386" y="586"/>
                  <a:pt x="391" y="591"/>
                  <a:pt x="391" y="595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85" y="598"/>
                  <a:pt x="384" y="588"/>
                  <a:pt x="381" y="578"/>
                </a:cubicBezTo>
                <a:cubicBezTo>
                  <a:pt x="377" y="572"/>
                  <a:pt x="380" y="567"/>
                  <a:pt x="373" y="561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75" y="551"/>
                  <a:pt x="369" y="547"/>
                  <a:pt x="372" y="545"/>
                </a:cubicBezTo>
                <a:cubicBezTo>
                  <a:pt x="364" y="535"/>
                  <a:pt x="366" y="523"/>
                  <a:pt x="356" y="509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50" y="483"/>
                  <a:pt x="345" y="482"/>
                  <a:pt x="343" y="475"/>
                </a:cubicBezTo>
                <a:cubicBezTo>
                  <a:pt x="336" y="462"/>
                  <a:pt x="331" y="449"/>
                  <a:pt x="328" y="436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29" y="425"/>
                  <a:pt x="317" y="420"/>
                  <a:pt x="322" y="418"/>
                </a:cubicBezTo>
                <a:cubicBezTo>
                  <a:pt x="324" y="412"/>
                  <a:pt x="317" y="405"/>
                  <a:pt x="318" y="399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8" y="356"/>
                  <a:pt x="309" y="351"/>
                  <a:pt x="306" y="344"/>
                </a:cubicBezTo>
                <a:cubicBezTo>
                  <a:pt x="305" y="338"/>
                  <a:pt x="306" y="332"/>
                  <a:pt x="304" y="326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2" y="305"/>
                  <a:pt x="307" y="303"/>
                  <a:pt x="303" y="300"/>
                </a:cubicBezTo>
                <a:cubicBezTo>
                  <a:pt x="309" y="297"/>
                  <a:pt x="301" y="293"/>
                  <a:pt x="306" y="290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5" y="270"/>
                  <a:pt x="305" y="267"/>
                  <a:pt x="307" y="265"/>
                </a:cubicBezTo>
                <a:cubicBezTo>
                  <a:pt x="303" y="261"/>
                  <a:pt x="312" y="259"/>
                  <a:pt x="307" y="255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284"/>
                  <a:pt x="298" y="287"/>
                  <a:pt x="300" y="289"/>
                </a:cubicBezTo>
                <a:cubicBezTo>
                  <a:pt x="297" y="291"/>
                  <a:pt x="299" y="294"/>
                  <a:pt x="298" y="296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298" y="320"/>
                  <a:pt x="300" y="331"/>
                  <a:pt x="298" y="340"/>
                </a:cubicBezTo>
                <a:cubicBezTo>
                  <a:pt x="303" y="351"/>
                  <a:pt x="299" y="360"/>
                  <a:pt x="303" y="371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09" y="407"/>
                  <a:pt x="312" y="413"/>
                  <a:pt x="315" y="419"/>
                </a:cubicBezTo>
                <a:cubicBezTo>
                  <a:pt x="311" y="423"/>
                  <a:pt x="319" y="430"/>
                  <a:pt x="319" y="435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25" y="453"/>
                  <a:pt x="327" y="455"/>
                  <a:pt x="329" y="458"/>
                </a:cubicBezTo>
                <a:cubicBezTo>
                  <a:pt x="330" y="461"/>
                  <a:pt x="324" y="463"/>
                  <a:pt x="330" y="467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44" y="505"/>
                  <a:pt x="351" y="511"/>
                  <a:pt x="348" y="515"/>
                </a:cubicBezTo>
                <a:cubicBezTo>
                  <a:pt x="349" y="518"/>
                  <a:pt x="353" y="521"/>
                  <a:pt x="351" y="523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61" y="544"/>
                  <a:pt x="364" y="555"/>
                  <a:pt x="364" y="565"/>
                </a:cubicBezTo>
                <a:cubicBezTo>
                  <a:pt x="371" y="574"/>
                  <a:pt x="372" y="582"/>
                  <a:pt x="373" y="591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8" y="604"/>
                  <a:pt x="381" y="609"/>
                  <a:pt x="376" y="613"/>
                </a:cubicBezTo>
                <a:cubicBezTo>
                  <a:pt x="374" y="604"/>
                  <a:pt x="374" y="604"/>
                  <a:pt x="370" y="597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63" y="584"/>
                  <a:pt x="365" y="581"/>
                  <a:pt x="363" y="578"/>
                </a:cubicBezTo>
                <a:cubicBezTo>
                  <a:pt x="357" y="570"/>
                  <a:pt x="361" y="565"/>
                  <a:pt x="354" y="55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43" y="529"/>
                  <a:pt x="345" y="529"/>
                  <a:pt x="340" y="521"/>
                </a:cubicBezTo>
                <a:cubicBezTo>
                  <a:pt x="341" y="515"/>
                  <a:pt x="334" y="508"/>
                  <a:pt x="336" y="502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13" y="447"/>
                  <a:pt x="308" y="443"/>
                  <a:pt x="307" y="439"/>
                </a:cubicBezTo>
                <a:cubicBezTo>
                  <a:pt x="303" y="434"/>
                  <a:pt x="305" y="431"/>
                  <a:pt x="304" y="427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300" y="411"/>
                  <a:pt x="295" y="405"/>
                  <a:pt x="298" y="402"/>
                </a:cubicBezTo>
                <a:cubicBezTo>
                  <a:pt x="293" y="393"/>
                  <a:pt x="292" y="385"/>
                  <a:pt x="290" y="378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8" y="364"/>
                  <a:pt x="287" y="362"/>
                  <a:pt x="287" y="360"/>
                </a:cubicBezTo>
                <a:cubicBezTo>
                  <a:pt x="290" y="358"/>
                  <a:pt x="285" y="355"/>
                  <a:pt x="287" y="353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85" y="326"/>
                  <a:pt x="287" y="322"/>
                  <a:pt x="284" y="318"/>
                </a:cubicBezTo>
                <a:cubicBezTo>
                  <a:pt x="285" y="314"/>
                  <a:pt x="288" y="310"/>
                  <a:pt x="285" y="305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80" y="321"/>
                  <a:pt x="279" y="322"/>
                  <a:pt x="279" y="324"/>
                </a:cubicBezTo>
                <a:cubicBezTo>
                  <a:pt x="281" y="326"/>
                  <a:pt x="280" y="327"/>
                  <a:pt x="280" y="32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80" y="338"/>
                  <a:pt x="278" y="341"/>
                  <a:pt x="281" y="345"/>
                </a:cubicBezTo>
                <a:cubicBezTo>
                  <a:pt x="280" y="348"/>
                  <a:pt x="278" y="351"/>
                  <a:pt x="281" y="355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0" y="372"/>
                  <a:pt x="282" y="379"/>
                  <a:pt x="284" y="387"/>
                </a:cubicBezTo>
                <a:cubicBezTo>
                  <a:pt x="283" y="390"/>
                  <a:pt x="286" y="393"/>
                  <a:pt x="287" y="397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289" y="414"/>
                  <a:pt x="295" y="423"/>
                  <a:pt x="293" y="429"/>
                </a:cubicBezTo>
                <a:cubicBezTo>
                  <a:pt x="302" y="445"/>
                  <a:pt x="301" y="458"/>
                  <a:pt x="313" y="474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14" y="484"/>
                  <a:pt x="319" y="487"/>
                  <a:pt x="316" y="489"/>
                </a:cubicBezTo>
                <a:cubicBezTo>
                  <a:pt x="322" y="494"/>
                  <a:pt x="321" y="501"/>
                  <a:pt x="326" y="502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40" y="533"/>
                  <a:pt x="340" y="544"/>
                  <a:pt x="346" y="556"/>
                </a:cubicBezTo>
                <a:cubicBezTo>
                  <a:pt x="349" y="569"/>
                  <a:pt x="353" y="581"/>
                  <a:pt x="361" y="594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69" y="616"/>
                  <a:pt x="367" y="622"/>
                  <a:pt x="371" y="629"/>
                </a:cubicBezTo>
                <a:cubicBezTo>
                  <a:pt x="368" y="631"/>
                  <a:pt x="374" y="635"/>
                  <a:pt x="372" y="638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50"/>
                  <a:pt x="371" y="652"/>
                  <a:pt x="375" y="655"/>
                </a:cubicBezTo>
                <a:cubicBezTo>
                  <a:pt x="377" y="659"/>
                  <a:pt x="373" y="661"/>
                  <a:pt x="378" y="66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73"/>
                  <a:pt x="375" y="676"/>
                  <a:pt x="374" y="678"/>
                </a:cubicBezTo>
                <a:cubicBezTo>
                  <a:pt x="375" y="680"/>
                  <a:pt x="374" y="683"/>
                  <a:pt x="377" y="686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5" y="697"/>
                  <a:pt x="374" y="701"/>
                  <a:pt x="374" y="705"/>
                </a:cubicBezTo>
                <a:cubicBezTo>
                  <a:pt x="371" y="707"/>
                  <a:pt x="370" y="709"/>
                  <a:pt x="369" y="711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9" y="707"/>
                  <a:pt x="364" y="699"/>
                  <a:pt x="367" y="691"/>
                </a:cubicBezTo>
                <a:cubicBezTo>
                  <a:pt x="364" y="687"/>
                  <a:pt x="365" y="683"/>
                  <a:pt x="366" y="679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7" y="657"/>
                  <a:pt x="362" y="650"/>
                  <a:pt x="358" y="641"/>
                </a:cubicBezTo>
                <a:cubicBezTo>
                  <a:pt x="354" y="632"/>
                  <a:pt x="353" y="623"/>
                  <a:pt x="348" y="614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41" y="600"/>
                  <a:pt x="344" y="596"/>
                  <a:pt x="338" y="591"/>
                </a:cubicBezTo>
                <a:cubicBezTo>
                  <a:pt x="339" y="587"/>
                  <a:pt x="334" y="582"/>
                  <a:pt x="335" y="579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22" y="557"/>
                  <a:pt x="321" y="555"/>
                  <a:pt x="317" y="545"/>
                </a:cubicBezTo>
                <a:cubicBezTo>
                  <a:pt x="312" y="539"/>
                  <a:pt x="315" y="536"/>
                  <a:pt x="310" y="531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301" y="516"/>
                  <a:pt x="300" y="511"/>
                  <a:pt x="301" y="508"/>
                </a:cubicBezTo>
                <a:cubicBezTo>
                  <a:pt x="301" y="501"/>
                  <a:pt x="293" y="503"/>
                  <a:pt x="295" y="49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90" y="478"/>
                  <a:pt x="282" y="478"/>
                  <a:pt x="283" y="473"/>
                </a:cubicBezTo>
                <a:cubicBezTo>
                  <a:pt x="281" y="468"/>
                  <a:pt x="277" y="459"/>
                  <a:pt x="274" y="451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70" y="416"/>
                  <a:pt x="263" y="407"/>
                  <a:pt x="264" y="399"/>
                </a:cubicBezTo>
                <a:cubicBezTo>
                  <a:pt x="259" y="394"/>
                  <a:pt x="267" y="391"/>
                  <a:pt x="262" y="386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58" y="364"/>
                  <a:pt x="264" y="357"/>
                  <a:pt x="259" y="348"/>
                </a:cubicBezTo>
                <a:cubicBezTo>
                  <a:pt x="262" y="344"/>
                  <a:pt x="260" y="340"/>
                  <a:pt x="263" y="336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63" y="319"/>
                  <a:pt x="265" y="315"/>
                  <a:pt x="264" y="310"/>
                </a:cubicBezTo>
                <a:cubicBezTo>
                  <a:pt x="262" y="314"/>
                  <a:pt x="255" y="317"/>
                  <a:pt x="259" y="321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35"/>
                  <a:pt x="257" y="340"/>
                  <a:pt x="256" y="343"/>
                </a:cubicBezTo>
                <a:cubicBezTo>
                  <a:pt x="253" y="347"/>
                  <a:pt x="256" y="352"/>
                  <a:pt x="255" y="356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5" y="360"/>
                  <a:pt x="254" y="361"/>
                  <a:pt x="254" y="362"/>
                </a:cubicBezTo>
                <a:cubicBezTo>
                  <a:pt x="254" y="364"/>
                  <a:pt x="256" y="365"/>
                  <a:pt x="256" y="368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57" y="382"/>
                  <a:pt x="255" y="385"/>
                  <a:pt x="255" y="390"/>
                </a:cubicBezTo>
                <a:cubicBezTo>
                  <a:pt x="255" y="395"/>
                  <a:pt x="257" y="399"/>
                  <a:pt x="255" y="403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59" y="434"/>
                  <a:pt x="264" y="439"/>
                  <a:pt x="264" y="443"/>
                </a:cubicBezTo>
                <a:cubicBezTo>
                  <a:pt x="266" y="448"/>
                  <a:pt x="265" y="453"/>
                  <a:pt x="267" y="458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74" y="478"/>
                  <a:pt x="284" y="484"/>
                  <a:pt x="279" y="489"/>
                </a:cubicBezTo>
                <a:cubicBezTo>
                  <a:pt x="288" y="492"/>
                  <a:pt x="287" y="510"/>
                  <a:pt x="295" y="51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17" y="562"/>
                  <a:pt x="320" y="574"/>
                  <a:pt x="328" y="586"/>
                </a:cubicBezTo>
                <a:cubicBezTo>
                  <a:pt x="326" y="589"/>
                  <a:pt x="330" y="588"/>
                  <a:pt x="331" y="591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39" y="607"/>
                  <a:pt x="338" y="612"/>
                  <a:pt x="341" y="618"/>
                </a:cubicBezTo>
                <a:cubicBezTo>
                  <a:pt x="341" y="624"/>
                  <a:pt x="346" y="631"/>
                  <a:pt x="347" y="636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52" y="649"/>
                  <a:pt x="348" y="651"/>
                  <a:pt x="352" y="654"/>
                </a:cubicBezTo>
                <a:cubicBezTo>
                  <a:pt x="351" y="660"/>
                  <a:pt x="353" y="667"/>
                  <a:pt x="354" y="673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7" y="683"/>
                  <a:pt x="355" y="686"/>
                  <a:pt x="358" y="690"/>
                </a:cubicBezTo>
                <a:cubicBezTo>
                  <a:pt x="356" y="697"/>
                  <a:pt x="357" y="706"/>
                  <a:pt x="359" y="714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6" y="728"/>
                  <a:pt x="357" y="730"/>
                  <a:pt x="357" y="732"/>
                </a:cubicBezTo>
                <a:cubicBezTo>
                  <a:pt x="358" y="734"/>
                  <a:pt x="357" y="738"/>
                  <a:pt x="355" y="736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8" y="702"/>
                  <a:pt x="356" y="695"/>
                  <a:pt x="348" y="685"/>
                </a:cubicBezTo>
                <a:cubicBezTo>
                  <a:pt x="350" y="677"/>
                  <a:pt x="345" y="668"/>
                  <a:pt x="342" y="660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40" y="642"/>
                  <a:pt x="335" y="637"/>
                  <a:pt x="337" y="633"/>
                </a:cubicBezTo>
                <a:cubicBezTo>
                  <a:pt x="333" y="627"/>
                  <a:pt x="332" y="622"/>
                  <a:pt x="330" y="61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329" y="606"/>
                  <a:pt x="323" y="603"/>
                  <a:pt x="326" y="600"/>
                </a:cubicBezTo>
                <a:cubicBezTo>
                  <a:pt x="317" y="586"/>
                  <a:pt x="312" y="573"/>
                  <a:pt x="306" y="560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83" y="514"/>
                  <a:pt x="279" y="508"/>
                  <a:pt x="276" y="501"/>
                </a:cubicBezTo>
                <a:cubicBezTo>
                  <a:pt x="273" y="494"/>
                  <a:pt x="270" y="486"/>
                  <a:pt x="265" y="479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61" y="462"/>
                  <a:pt x="258" y="455"/>
                  <a:pt x="255" y="455"/>
                </a:cubicBezTo>
                <a:cubicBezTo>
                  <a:pt x="256" y="443"/>
                  <a:pt x="248" y="430"/>
                  <a:pt x="248" y="418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45" y="393"/>
                  <a:pt x="247" y="387"/>
                  <a:pt x="243" y="380"/>
                </a:cubicBezTo>
                <a:cubicBezTo>
                  <a:pt x="236" y="382"/>
                  <a:pt x="244" y="387"/>
                  <a:pt x="240" y="38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39" y="406"/>
                  <a:pt x="242" y="413"/>
                  <a:pt x="239" y="419"/>
                </a:cubicBezTo>
                <a:cubicBezTo>
                  <a:pt x="246" y="429"/>
                  <a:pt x="243" y="437"/>
                  <a:pt x="246" y="446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51" y="464"/>
                  <a:pt x="256" y="470"/>
                  <a:pt x="255" y="475"/>
                </a:cubicBezTo>
                <a:cubicBezTo>
                  <a:pt x="264" y="487"/>
                  <a:pt x="266" y="499"/>
                  <a:pt x="271" y="511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292" y="554"/>
                  <a:pt x="298" y="560"/>
                  <a:pt x="297" y="564"/>
                </a:cubicBezTo>
                <a:cubicBezTo>
                  <a:pt x="299" y="567"/>
                  <a:pt x="302" y="570"/>
                  <a:pt x="300" y="572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06" y="587"/>
                  <a:pt x="309" y="585"/>
                  <a:pt x="310" y="592"/>
                </a:cubicBezTo>
                <a:cubicBezTo>
                  <a:pt x="310" y="599"/>
                  <a:pt x="315" y="598"/>
                  <a:pt x="317" y="606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1" y="626"/>
                  <a:pt x="324" y="628"/>
                  <a:pt x="325" y="630"/>
                </a:cubicBezTo>
                <a:cubicBezTo>
                  <a:pt x="326" y="631"/>
                  <a:pt x="324" y="633"/>
                  <a:pt x="325" y="633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35"/>
                  <a:pt x="327" y="638"/>
                  <a:pt x="329" y="639"/>
                </a:cubicBezTo>
                <a:cubicBezTo>
                  <a:pt x="330" y="641"/>
                  <a:pt x="329" y="643"/>
                  <a:pt x="328" y="64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33" y="655"/>
                  <a:pt x="335" y="659"/>
                  <a:pt x="334" y="663"/>
                </a:cubicBezTo>
                <a:cubicBezTo>
                  <a:pt x="339" y="671"/>
                  <a:pt x="337" y="679"/>
                  <a:pt x="342" y="687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3" y="714"/>
                  <a:pt x="346" y="718"/>
                  <a:pt x="344" y="722"/>
                </a:cubicBezTo>
                <a:cubicBezTo>
                  <a:pt x="346" y="724"/>
                  <a:pt x="346" y="726"/>
                  <a:pt x="346" y="728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4" y="723"/>
                  <a:pt x="342" y="716"/>
                  <a:pt x="341" y="710"/>
                </a:cubicBezTo>
                <a:cubicBezTo>
                  <a:pt x="341" y="706"/>
                  <a:pt x="338" y="702"/>
                  <a:pt x="341" y="70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35" y="682"/>
                  <a:pt x="334" y="677"/>
                  <a:pt x="333" y="671"/>
                </a:cubicBezTo>
                <a:cubicBezTo>
                  <a:pt x="334" y="666"/>
                  <a:pt x="329" y="660"/>
                  <a:pt x="331" y="655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13" y="619"/>
                  <a:pt x="314" y="614"/>
                  <a:pt x="310" y="609"/>
                </a:cubicBezTo>
                <a:cubicBezTo>
                  <a:pt x="313" y="606"/>
                  <a:pt x="307" y="607"/>
                  <a:pt x="309" y="60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306" y="591"/>
                  <a:pt x="296" y="592"/>
                  <a:pt x="298" y="586"/>
                </a:cubicBezTo>
                <a:cubicBezTo>
                  <a:pt x="294" y="580"/>
                  <a:pt x="290" y="575"/>
                  <a:pt x="286" y="570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78" y="551"/>
                  <a:pt x="274" y="551"/>
                  <a:pt x="269" y="543"/>
                </a:cubicBezTo>
                <a:cubicBezTo>
                  <a:pt x="262" y="525"/>
                  <a:pt x="256" y="516"/>
                  <a:pt x="248" y="499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7" y="446"/>
                  <a:pt x="221" y="438"/>
                  <a:pt x="223" y="431"/>
                </a:cubicBezTo>
                <a:cubicBezTo>
                  <a:pt x="216" y="423"/>
                  <a:pt x="223" y="417"/>
                  <a:pt x="217" y="408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7" y="395"/>
                  <a:pt x="214" y="390"/>
                  <a:pt x="216" y="387"/>
                </a:cubicBezTo>
                <a:cubicBezTo>
                  <a:pt x="212" y="379"/>
                  <a:pt x="218" y="373"/>
                  <a:pt x="212" y="365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2" y="379"/>
                  <a:pt x="206" y="382"/>
                  <a:pt x="210" y="386"/>
                </a:cubicBezTo>
                <a:cubicBezTo>
                  <a:pt x="207" y="393"/>
                  <a:pt x="213" y="402"/>
                  <a:pt x="210" y="409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1" y="423"/>
                  <a:pt x="214" y="427"/>
                  <a:pt x="213" y="431"/>
                </a:cubicBezTo>
                <a:cubicBezTo>
                  <a:pt x="220" y="436"/>
                  <a:pt x="210" y="438"/>
                  <a:pt x="217" y="443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24" y="461"/>
                  <a:pt x="223" y="467"/>
                  <a:pt x="226" y="473"/>
                </a:cubicBezTo>
                <a:cubicBezTo>
                  <a:pt x="231" y="476"/>
                  <a:pt x="227" y="479"/>
                  <a:pt x="230" y="482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38" y="493"/>
                  <a:pt x="234" y="496"/>
                  <a:pt x="239" y="501"/>
                </a:cubicBezTo>
                <a:cubicBezTo>
                  <a:pt x="237" y="502"/>
                  <a:pt x="239" y="503"/>
                  <a:pt x="241" y="504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47" y="519"/>
                  <a:pt x="250" y="521"/>
                  <a:pt x="257" y="532"/>
                </a:cubicBezTo>
                <a:cubicBezTo>
                  <a:pt x="257" y="536"/>
                  <a:pt x="260" y="541"/>
                  <a:pt x="262" y="546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298" y="597"/>
                  <a:pt x="296" y="603"/>
                  <a:pt x="302" y="612"/>
                </a:cubicBezTo>
                <a:cubicBezTo>
                  <a:pt x="307" y="621"/>
                  <a:pt x="307" y="628"/>
                  <a:pt x="315" y="637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2" y="656"/>
                  <a:pt x="322" y="660"/>
                  <a:pt x="324" y="665"/>
                </a:cubicBezTo>
                <a:cubicBezTo>
                  <a:pt x="325" y="668"/>
                  <a:pt x="324" y="669"/>
                  <a:pt x="323" y="671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684"/>
                  <a:pt x="326" y="688"/>
                  <a:pt x="332" y="694"/>
                </a:cubicBezTo>
                <a:cubicBezTo>
                  <a:pt x="331" y="704"/>
                  <a:pt x="331" y="714"/>
                  <a:pt x="334" y="724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36" y="744"/>
                  <a:pt x="333" y="749"/>
                  <a:pt x="336" y="755"/>
                </a:cubicBezTo>
                <a:cubicBezTo>
                  <a:pt x="330" y="758"/>
                  <a:pt x="335" y="764"/>
                  <a:pt x="334" y="768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7" y="777"/>
                  <a:pt x="324" y="773"/>
                  <a:pt x="330" y="769"/>
                </a:cubicBezTo>
                <a:cubicBezTo>
                  <a:pt x="328" y="766"/>
                  <a:pt x="326" y="764"/>
                  <a:pt x="327" y="76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24" y="745"/>
                  <a:pt x="324" y="736"/>
                  <a:pt x="321" y="726"/>
                </a:cubicBezTo>
                <a:cubicBezTo>
                  <a:pt x="322" y="717"/>
                  <a:pt x="318" y="708"/>
                  <a:pt x="315" y="698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11" y="681"/>
                  <a:pt x="307" y="678"/>
                  <a:pt x="309" y="676"/>
                </a:cubicBezTo>
                <a:cubicBezTo>
                  <a:pt x="308" y="673"/>
                  <a:pt x="304" y="670"/>
                  <a:pt x="306" y="668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96" y="650"/>
                  <a:pt x="294" y="645"/>
                  <a:pt x="291" y="640"/>
                </a:cubicBezTo>
                <a:cubicBezTo>
                  <a:pt x="293" y="636"/>
                  <a:pt x="281" y="629"/>
                  <a:pt x="284" y="62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61" y="578"/>
                  <a:pt x="257" y="565"/>
                  <a:pt x="245" y="550"/>
                </a:cubicBezTo>
                <a:cubicBezTo>
                  <a:pt x="242" y="539"/>
                  <a:pt x="236" y="527"/>
                  <a:pt x="227" y="514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22" y="503"/>
                  <a:pt x="226" y="501"/>
                  <a:pt x="222" y="498"/>
                </a:cubicBezTo>
                <a:cubicBezTo>
                  <a:pt x="224" y="496"/>
                  <a:pt x="221" y="493"/>
                  <a:pt x="219" y="490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16" y="475"/>
                  <a:pt x="214" y="468"/>
                  <a:pt x="211" y="462"/>
                </a:cubicBezTo>
                <a:cubicBezTo>
                  <a:pt x="210" y="455"/>
                  <a:pt x="208" y="448"/>
                  <a:pt x="206" y="44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1" y="419"/>
                  <a:pt x="203" y="417"/>
                  <a:pt x="203" y="416"/>
                </a:cubicBezTo>
                <a:cubicBezTo>
                  <a:pt x="202" y="414"/>
                  <a:pt x="201" y="413"/>
                  <a:pt x="201" y="410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3" y="404"/>
                  <a:pt x="199" y="409"/>
                  <a:pt x="196" y="414"/>
                </a:cubicBezTo>
                <a:cubicBezTo>
                  <a:pt x="198" y="416"/>
                  <a:pt x="197" y="419"/>
                  <a:pt x="199" y="421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196" y="435"/>
                  <a:pt x="204" y="446"/>
                  <a:pt x="202" y="456"/>
                </a:cubicBezTo>
                <a:cubicBezTo>
                  <a:pt x="204" y="459"/>
                  <a:pt x="204" y="461"/>
                  <a:pt x="202" y="463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05" y="476"/>
                  <a:pt x="211" y="482"/>
                  <a:pt x="210" y="487"/>
                </a:cubicBezTo>
                <a:cubicBezTo>
                  <a:pt x="213" y="498"/>
                  <a:pt x="217" y="508"/>
                  <a:pt x="220" y="519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252" y="585"/>
                  <a:pt x="265" y="608"/>
                  <a:pt x="273" y="623"/>
                </a:cubicBezTo>
                <a:cubicBezTo>
                  <a:pt x="286" y="644"/>
                  <a:pt x="289" y="663"/>
                  <a:pt x="302" y="683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09" y="704"/>
                  <a:pt x="307" y="708"/>
                  <a:pt x="312" y="713"/>
                </a:cubicBezTo>
                <a:cubicBezTo>
                  <a:pt x="310" y="728"/>
                  <a:pt x="319" y="745"/>
                  <a:pt x="315" y="760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76"/>
                  <a:pt x="316" y="779"/>
                  <a:pt x="320" y="783"/>
                </a:cubicBezTo>
                <a:cubicBezTo>
                  <a:pt x="316" y="786"/>
                  <a:pt x="322" y="791"/>
                  <a:pt x="318" y="794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8" y="802"/>
                  <a:pt x="320" y="805"/>
                  <a:pt x="317" y="803"/>
                </a:cubicBezTo>
                <a:cubicBezTo>
                  <a:pt x="317" y="794"/>
                  <a:pt x="313" y="784"/>
                  <a:pt x="314" y="775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305" y="739"/>
                  <a:pt x="306" y="733"/>
                  <a:pt x="301" y="726"/>
                </a:cubicBezTo>
                <a:cubicBezTo>
                  <a:pt x="303" y="720"/>
                  <a:pt x="296" y="712"/>
                  <a:pt x="299" y="70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87" y="685"/>
                  <a:pt x="291" y="683"/>
                  <a:pt x="287" y="680"/>
                </a:cubicBezTo>
                <a:cubicBezTo>
                  <a:pt x="289" y="677"/>
                  <a:pt x="283" y="673"/>
                  <a:pt x="286" y="671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7" y="649"/>
                  <a:pt x="271" y="646"/>
                  <a:pt x="273" y="643"/>
                </a:cubicBezTo>
                <a:cubicBezTo>
                  <a:pt x="273" y="638"/>
                  <a:pt x="271" y="641"/>
                  <a:pt x="268" y="637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64" y="624"/>
                  <a:pt x="263" y="621"/>
                  <a:pt x="260" y="618"/>
                </a:cubicBezTo>
                <a:cubicBezTo>
                  <a:pt x="256" y="615"/>
                  <a:pt x="260" y="612"/>
                  <a:pt x="256" y="609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39" y="585"/>
                  <a:pt x="234" y="563"/>
                  <a:pt x="225" y="550"/>
                </a:cubicBezTo>
                <a:cubicBezTo>
                  <a:pt x="222" y="545"/>
                  <a:pt x="218" y="541"/>
                  <a:pt x="222" y="53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207" y="517"/>
                  <a:pt x="206" y="513"/>
                  <a:pt x="200" y="501"/>
                </a:cubicBezTo>
                <a:cubicBezTo>
                  <a:pt x="202" y="500"/>
                  <a:pt x="200" y="497"/>
                  <a:pt x="198" y="498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95" y="488"/>
                  <a:pt x="195" y="483"/>
                  <a:pt x="194" y="479"/>
                </a:cubicBezTo>
                <a:cubicBezTo>
                  <a:pt x="191" y="470"/>
                  <a:pt x="190" y="461"/>
                  <a:pt x="187" y="452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84" y="423"/>
                  <a:pt x="179" y="418"/>
                  <a:pt x="182" y="414"/>
                </a:cubicBezTo>
                <a:cubicBezTo>
                  <a:pt x="177" y="411"/>
                  <a:pt x="184" y="402"/>
                  <a:pt x="176" y="403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75" y="423"/>
                  <a:pt x="176" y="426"/>
                  <a:pt x="178" y="429"/>
                </a:cubicBezTo>
                <a:cubicBezTo>
                  <a:pt x="177" y="432"/>
                  <a:pt x="177" y="435"/>
                  <a:pt x="176" y="438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4" y="458"/>
                  <a:pt x="181" y="463"/>
                  <a:pt x="184" y="469"/>
                </a:cubicBezTo>
                <a:cubicBezTo>
                  <a:pt x="180" y="472"/>
                  <a:pt x="177" y="469"/>
                  <a:pt x="176" y="475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191" y="547"/>
                  <a:pt x="198" y="551"/>
                  <a:pt x="199" y="554"/>
                </a:cubicBezTo>
                <a:cubicBezTo>
                  <a:pt x="199" y="557"/>
                  <a:pt x="200" y="560"/>
                  <a:pt x="203" y="563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20" y="593"/>
                  <a:pt x="221" y="599"/>
                  <a:pt x="232" y="614"/>
                </a:cubicBezTo>
                <a:cubicBezTo>
                  <a:pt x="231" y="620"/>
                  <a:pt x="234" y="619"/>
                  <a:pt x="235" y="624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39" y="635"/>
                  <a:pt x="243" y="634"/>
                  <a:pt x="241" y="636"/>
                </a:cubicBezTo>
                <a:cubicBezTo>
                  <a:pt x="250" y="649"/>
                  <a:pt x="250" y="652"/>
                  <a:pt x="258" y="663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67" y="690"/>
                  <a:pt x="275" y="694"/>
                  <a:pt x="273" y="697"/>
                </a:cubicBezTo>
                <a:cubicBezTo>
                  <a:pt x="274" y="696"/>
                  <a:pt x="277" y="699"/>
                  <a:pt x="275" y="700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78" y="710"/>
                  <a:pt x="281" y="714"/>
                  <a:pt x="282" y="717"/>
                </a:cubicBezTo>
                <a:cubicBezTo>
                  <a:pt x="283" y="721"/>
                  <a:pt x="281" y="725"/>
                  <a:pt x="286" y="729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296" y="759"/>
                  <a:pt x="295" y="766"/>
                  <a:pt x="296" y="774"/>
                </a:cubicBezTo>
                <a:cubicBezTo>
                  <a:pt x="296" y="777"/>
                  <a:pt x="299" y="781"/>
                  <a:pt x="299" y="784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99" y="791"/>
                  <a:pt x="300" y="794"/>
                  <a:pt x="297" y="792"/>
                </a:cubicBezTo>
                <a:cubicBezTo>
                  <a:pt x="294" y="784"/>
                  <a:pt x="292" y="776"/>
                  <a:pt x="290" y="768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78" y="738"/>
                  <a:pt x="274" y="734"/>
                  <a:pt x="275" y="730"/>
                </a:cubicBezTo>
                <a:cubicBezTo>
                  <a:pt x="274" y="724"/>
                  <a:pt x="269" y="726"/>
                  <a:pt x="270" y="721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63" y="707"/>
                  <a:pt x="260" y="704"/>
                  <a:pt x="262" y="703"/>
                </a:cubicBezTo>
                <a:cubicBezTo>
                  <a:pt x="260" y="700"/>
                  <a:pt x="257" y="697"/>
                  <a:pt x="259" y="695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235" y="644"/>
                  <a:pt x="230" y="633"/>
                  <a:pt x="224" y="622"/>
                </a:cubicBezTo>
                <a:cubicBezTo>
                  <a:pt x="209" y="596"/>
                  <a:pt x="203" y="577"/>
                  <a:pt x="183" y="549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63" y="496"/>
                  <a:pt x="158" y="488"/>
                  <a:pt x="156" y="481"/>
                </a:cubicBezTo>
                <a:cubicBezTo>
                  <a:pt x="156" y="474"/>
                  <a:pt x="151" y="466"/>
                  <a:pt x="153" y="460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18"/>
                  <a:pt x="136" y="421"/>
                  <a:pt x="140" y="425"/>
                </a:cubicBezTo>
                <a:cubicBezTo>
                  <a:pt x="142" y="429"/>
                  <a:pt x="136" y="432"/>
                  <a:pt x="141" y="436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46" y="467"/>
                  <a:pt x="146" y="475"/>
                  <a:pt x="150" y="483"/>
                </a:cubicBezTo>
                <a:cubicBezTo>
                  <a:pt x="149" y="487"/>
                  <a:pt x="150" y="491"/>
                  <a:pt x="154" y="495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63" y="520"/>
                  <a:pt x="167" y="532"/>
                  <a:pt x="172" y="544"/>
                </a:cubicBezTo>
                <a:cubicBezTo>
                  <a:pt x="177" y="550"/>
                  <a:pt x="179" y="556"/>
                  <a:pt x="180" y="562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186" y="572"/>
                  <a:pt x="193" y="576"/>
                  <a:pt x="189" y="578"/>
                </a:cubicBezTo>
                <a:cubicBezTo>
                  <a:pt x="195" y="585"/>
                  <a:pt x="197" y="591"/>
                  <a:pt x="201" y="597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1" y="613"/>
                  <a:pt x="213" y="623"/>
                  <a:pt x="215" y="628"/>
                </a:cubicBezTo>
                <a:cubicBezTo>
                  <a:pt x="218" y="631"/>
                  <a:pt x="220" y="634"/>
                  <a:pt x="222" y="638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37" y="669"/>
                  <a:pt x="247" y="693"/>
                  <a:pt x="258" y="718"/>
                </a:cubicBezTo>
                <a:cubicBezTo>
                  <a:pt x="273" y="743"/>
                  <a:pt x="277" y="766"/>
                  <a:pt x="289" y="791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3" y="813"/>
                  <a:pt x="293" y="819"/>
                  <a:pt x="294" y="825"/>
                </a:cubicBezTo>
                <a:cubicBezTo>
                  <a:pt x="296" y="830"/>
                  <a:pt x="298" y="836"/>
                  <a:pt x="295" y="841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54"/>
                  <a:pt x="302" y="852"/>
                  <a:pt x="299" y="855"/>
                </a:cubicBezTo>
                <a:cubicBezTo>
                  <a:pt x="293" y="855"/>
                  <a:pt x="297" y="852"/>
                  <a:pt x="296" y="848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93" y="833"/>
                  <a:pt x="292" y="829"/>
                  <a:pt x="289" y="825"/>
                </a:cubicBezTo>
                <a:cubicBezTo>
                  <a:pt x="290" y="822"/>
                  <a:pt x="287" y="817"/>
                  <a:pt x="288" y="814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80" y="795"/>
                  <a:pt x="275" y="790"/>
                  <a:pt x="276" y="786"/>
                </a:cubicBezTo>
                <a:cubicBezTo>
                  <a:pt x="268" y="775"/>
                  <a:pt x="261" y="764"/>
                  <a:pt x="257" y="753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44" y="734"/>
                  <a:pt x="246" y="730"/>
                  <a:pt x="240" y="723"/>
                </a:cubicBezTo>
                <a:cubicBezTo>
                  <a:pt x="237" y="710"/>
                  <a:pt x="229" y="706"/>
                  <a:pt x="226" y="697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21" y="686"/>
                  <a:pt x="218" y="684"/>
                  <a:pt x="220" y="681"/>
                </a:cubicBezTo>
                <a:cubicBezTo>
                  <a:pt x="218" y="679"/>
                  <a:pt x="216" y="677"/>
                  <a:pt x="213" y="676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6" y="662"/>
                  <a:pt x="207" y="657"/>
                  <a:pt x="203" y="652"/>
                </a:cubicBezTo>
                <a:cubicBezTo>
                  <a:pt x="205" y="649"/>
                  <a:pt x="202" y="647"/>
                  <a:pt x="200" y="64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90" y="627"/>
                  <a:pt x="188" y="616"/>
                  <a:pt x="182" y="605"/>
                </a:cubicBezTo>
                <a:cubicBezTo>
                  <a:pt x="170" y="584"/>
                  <a:pt x="162" y="562"/>
                  <a:pt x="158" y="542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59" y="566"/>
                  <a:pt x="159" y="568"/>
                  <a:pt x="159" y="570"/>
                </a:cubicBezTo>
                <a:cubicBezTo>
                  <a:pt x="157" y="572"/>
                  <a:pt x="160" y="575"/>
                  <a:pt x="162" y="578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68" y="588"/>
                  <a:pt x="166" y="591"/>
                  <a:pt x="168" y="593"/>
                </a:cubicBezTo>
                <a:cubicBezTo>
                  <a:pt x="167" y="597"/>
                  <a:pt x="173" y="603"/>
                  <a:pt x="173" y="607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76" y="622"/>
                  <a:pt x="185" y="627"/>
                  <a:pt x="186" y="632"/>
                </a:cubicBezTo>
                <a:cubicBezTo>
                  <a:pt x="184" y="634"/>
                  <a:pt x="188" y="637"/>
                  <a:pt x="189" y="639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196" y="656"/>
                  <a:pt x="201" y="666"/>
                  <a:pt x="203" y="672"/>
                </a:cubicBezTo>
                <a:cubicBezTo>
                  <a:pt x="205" y="671"/>
                  <a:pt x="205" y="673"/>
                  <a:pt x="205" y="675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11" y="682"/>
                  <a:pt x="212" y="685"/>
                  <a:pt x="212" y="687"/>
                </a:cubicBezTo>
                <a:cubicBezTo>
                  <a:pt x="213" y="690"/>
                  <a:pt x="216" y="693"/>
                  <a:pt x="215" y="695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52" y="765"/>
                  <a:pt x="252" y="767"/>
                  <a:pt x="260" y="775"/>
                </a:cubicBezTo>
                <a:cubicBezTo>
                  <a:pt x="260" y="778"/>
                  <a:pt x="263" y="782"/>
                  <a:pt x="266" y="786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66" y="801"/>
                  <a:pt x="275" y="799"/>
                  <a:pt x="271" y="804"/>
                </a:cubicBezTo>
                <a:cubicBezTo>
                  <a:pt x="275" y="812"/>
                  <a:pt x="278" y="819"/>
                  <a:pt x="280" y="827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42"/>
                  <a:pt x="281" y="844"/>
                  <a:pt x="287" y="849"/>
                </a:cubicBezTo>
                <a:cubicBezTo>
                  <a:pt x="284" y="850"/>
                  <a:pt x="288" y="852"/>
                  <a:pt x="288" y="854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7" y="863"/>
                  <a:pt x="288" y="867"/>
                  <a:pt x="290" y="871"/>
                </a:cubicBezTo>
                <a:cubicBezTo>
                  <a:pt x="282" y="878"/>
                  <a:pt x="292" y="887"/>
                  <a:pt x="284" y="893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78" y="859"/>
                  <a:pt x="279" y="849"/>
                  <a:pt x="274" y="839"/>
                </a:cubicBezTo>
                <a:cubicBezTo>
                  <a:pt x="275" y="834"/>
                  <a:pt x="269" y="828"/>
                  <a:pt x="271" y="824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69" y="814"/>
                  <a:pt x="264" y="810"/>
                  <a:pt x="266" y="807"/>
                </a:cubicBezTo>
                <a:cubicBezTo>
                  <a:pt x="260" y="801"/>
                  <a:pt x="262" y="795"/>
                  <a:pt x="255" y="789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51" y="778"/>
                  <a:pt x="251" y="770"/>
                  <a:pt x="246" y="773"/>
                </a:cubicBezTo>
                <a:cubicBezTo>
                  <a:pt x="245" y="767"/>
                  <a:pt x="240" y="760"/>
                  <a:pt x="238" y="754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36" y="742"/>
                  <a:pt x="228" y="738"/>
                  <a:pt x="231" y="735"/>
                </a:cubicBezTo>
                <a:cubicBezTo>
                  <a:pt x="220" y="726"/>
                  <a:pt x="215" y="704"/>
                  <a:pt x="205" y="69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99" y="680"/>
                  <a:pt x="194" y="675"/>
                  <a:pt x="196" y="672"/>
                </a:cubicBezTo>
                <a:cubicBezTo>
                  <a:pt x="188" y="664"/>
                  <a:pt x="189" y="657"/>
                  <a:pt x="181" y="648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58" y="585"/>
                  <a:pt x="154" y="575"/>
                  <a:pt x="148" y="566"/>
                </a:cubicBezTo>
                <a:cubicBezTo>
                  <a:pt x="149" y="562"/>
                  <a:pt x="147" y="557"/>
                  <a:pt x="144" y="552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2" y="538"/>
                  <a:pt x="139" y="535"/>
                  <a:pt x="140" y="533"/>
                </a:cubicBezTo>
                <a:cubicBezTo>
                  <a:pt x="137" y="530"/>
                  <a:pt x="142" y="528"/>
                  <a:pt x="138" y="524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5" y="518"/>
                  <a:pt x="136" y="517"/>
                  <a:pt x="132" y="516"/>
                </a:cubicBezTo>
                <a:cubicBezTo>
                  <a:pt x="136" y="511"/>
                  <a:pt x="130" y="504"/>
                  <a:pt x="132" y="499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9" y="488"/>
                  <a:pt x="134" y="481"/>
                  <a:pt x="128" y="483"/>
                </a:cubicBezTo>
                <a:cubicBezTo>
                  <a:pt x="130" y="486"/>
                  <a:pt x="123" y="488"/>
                  <a:pt x="126" y="491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28" y="502"/>
                  <a:pt x="126" y="506"/>
                  <a:pt x="126" y="508"/>
                </a:cubicBezTo>
                <a:cubicBezTo>
                  <a:pt x="127" y="512"/>
                  <a:pt x="127" y="514"/>
                  <a:pt x="126" y="518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2" y="547"/>
                  <a:pt x="142" y="552"/>
                  <a:pt x="135" y="554"/>
                </a:cubicBezTo>
                <a:cubicBezTo>
                  <a:pt x="133" y="556"/>
                  <a:pt x="139" y="560"/>
                  <a:pt x="136" y="562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44" y="593"/>
                  <a:pt x="144" y="605"/>
                  <a:pt x="152" y="618"/>
                </a:cubicBezTo>
                <a:cubicBezTo>
                  <a:pt x="150" y="623"/>
                  <a:pt x="155" y="630"/>
                  <a:pt x="157" y="636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1" y="648"/>
                  <a:pt x="164" y="652"/>
                  <a:pt x="167" y="656"/>
                </a:cubicBezTo>
                <a:cubicBezTo>
                  <a:pt x="169" y="659"/>
                  <a:pt x="164" y="661"/>
                  <a:pt x="168" y="66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177" y="681"/>
                  <a:pt x="178" y="687"/>
                  <a:pt x="185" y="694"/>
                </a:cubicBezTo>
                <a:cubicBezTo>
                  <a:pt x="182" y="698"/>
                  <a:pt x="189" y="704"/>
                  <a:pt x="187" y="708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18" y="763"/>
                  <a:pt x="220" y="770"/>
                  <a:pt x="226" y="778"/>
                </a:cubicBezTo>
                <a:cubicBezTo>
                  <a:pt x="229" y="786"/>
                  <a:pt x="232" y="793"/>
                  <a:pt x="238" y="799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48" y="829"/>
                  <a:pt x="255" y="837"/>
                  <a:pt x="256" y="844"/>
                </a:cubicBezTo>
                <a:cubicBezTo>
                  <a:pt x="258" y="849"/>
                  <a:pt x="262" y="856"/>
                  <a:pt x="263" y="864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65" y="878"/>
                  <a:pt x="269" y="882"/>
                  <a:pt x="264" y="886"/>
                </a:cubicBezTo>
                <a:cubicBezTo>
                  <a:pt x="257" y="859"/>
                  <a:pt x="237" y="828"/>
                  <a:pt x="228" y="806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211" y="777"/>
                  <a:pt x="204" y="764"/>
                  <a:pt x="194" y="752"/>
                </a:cubicBezTo>
                <a:cubicBezTo>
                  <a:pt x="194" y="749"/>
                  <a:pt x="193" y="746"/>
                  <a:pt x="190" y="742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84" y="729"/>
                  <a:pt x="180" y="722"/>
                  <a:pt x="175" y="719"/>
                </a:cubicBezTo>
                <a:cubicBezTo>
                  <a:pt x="176" y="715"/>
                  <a:pt x="174" y="711"/>
                  <a:pt x="171" y="707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48" y="669"/>
                  <a:pt x="147" y="647"/>
                  <a:pt x="133" y="623"/>
                </a:cubicBezTo>
                <a:cubicBezTo>
                  <a:pt x="136" y="619"/>
                  <a:pt x="131" y="614"/>
                  <a:pt x="131" y="610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25" y="588"/>
                  <a:pt x="126" y="579"/>
                  <a:pt x="122" y="570"/>
                </a:cubicBezTo>
                <a:cubicBezTo>
                  <a:pt x="122" y="561"/>
                  <a:pt x="119" y="553"/>
                  <a:pt x="118" y="544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7" y="536"/>
                  <a:pt x="118" y="533"/>
                  <a:pt x="116" y="531"/>
                </a:cubicBezTo>
                <a:cubicBezTo>
                  <a:pt x="116" y="527"/>
                  <a:pt x="118" y="518"/>
                  <a:pt x="111" y="521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18" y="586"/>
                  <a:pt x="119" y="595"/>
                  <a:pt x="122" y="604"/>
                </a:cubicBezTo>
                <a:cubicBezTo>
                  <a:pt x="124" y="614"/>
                  <a:pt x="129" y="624"/>
                  <a:pt x="128" y="632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53" y="688"/>
                  <a:pt x="156" y="692"/>
                  <a:pt x="159" y="696"/>
                </a:cubicBezTo>
                <a:cubicBezTo>
                  <a:pt x="165" y="717"/>
                  <a:pt x="175" y="729"/>
                  <a:pt x="183" y="750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17" y="806"/>
                  <a:pt x="217" y="806"/>
                  <a:pt x="229" y="824"/>
                </a:cubicBezTo>
                <a:cubicBezTo>
                  <a:pt x="229" y="827"/>
                  <a:pt x="230" y="830"/>
                  <a:pt x="234" y="834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41" y="844"/>
                  <a:pt x="237" y="852"/>
                  <a:pt x="244" y="858"/>
                </a:cubicBezTo>
                <a:cubicBezTo>
                  <a:pt x="247" y="864"/>
                  <a:pt x="246" y="870"/>
                  <a:pt x="252" y="877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46" y="879"/>
                  <a:pt x="243" y="865"/>
                  <a:pt x="231" y="850"/>
                </a:cubicBezTo>
                <a:cubicBezTo>
                  <a:pt x="232" y="850"/>
                  <a:pt x="232" y="848"/>
                  <a:pt x="230" y="849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22" y="838"/>
                  <a:pt x="225" y="835"/>
                  <a:pt x="219" y="834"/>
                </a:cubicBezTo>
                <a:cubicBezTo>
                  <a:pt x="218" y="831"/>
                  <a:pt x="211" y="826"/>
                  <a:pt x="214" y="823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208" y="818"/>
                  <a:pt x="205" y="819"/>
                  <a:pt x="206" y="816"/>
                </a:cubicBezTo>
                <a:cubicBezTo>
                  <a:pt x="195" y="804"/>
                  <a:pt x="191" y="794"/>
                  <a:pt x="176" y="782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39" y="729"/>
                  <a:pt x="135" y="724"/>
                  <a:pt x="124" y="709"/>
                </a:cubicBezTo>
                <a:cubicBezTo>
                  <a:pt x="128" y="706"/>
                  <a:pt x="120" y="703"/>
                  <a:pt x="119" y="702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19" y="691"/>
                  <a:pt x="112" y="687"/>
                  <a:pt x="111" y="684"/>
                </a:cubicBezTo>
                <a:cubicBezTo>
                  <a:pt x="115" y="682"/>
                  <a:pt x="107" y="678"/>
                  <a:pt x="107" y="675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104" y="654"/>
                  <a:pt x="98" y="650"/>
                  <a:pt x="100" y="648"/>
                </a:cubicBezTo>
                <a:cubicBezTo>
                  <a:pt x="97" y="644"/>
                  <a:pt x="99" y="641"/>
                  <a:pt x="94" y="63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9" y="611"/>
                  <a:pt x="91" y="608"/>
                  <a:pt x="88" y="605"/>
                </a:cubicBezTo>
                <a:cubicBezTo>
                  <a:pt x="90" y="601"/>
                  <a:pt x="88" y="595"/>
                  <a:pt x="83" y="598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86" y="620"/>
                  <a:pt x="85" y="625"/>
                  <a:pt x="88" y="632"/>
                </a:cubicBezTo>
                <a:cubicBezTo>
                  <a:pt x="90" y="637"/>
                  <a:pt x="87" y="642"/>
                  <a:pt x="92" y="648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06" y="692"/>
                  <a:pt x="119" y="719"/>
                  <a:pt x="136" y="747"/>
                </a:cubicBezTo>
                <a:cubicBezTo>
                  <a:pt x="143" y="755"/>
                  <a:pt x="143" y="754"/>
                  <a:pt x="150" y="762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168" y="782"/>
                  <a:pt x="166" y="788"/>
                  <a:pt x="173" y="791"/>
                </a:cubicBezTo>
                <a:cubicBezTo>
                  <a:pt x="182" y="801"/>
                  <a:pt x="190" y="810"/>
                  <a:pt x="201" y="825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18" y="848"/>
                  <a:pt x="224" y="859"/>
                  <a:pt x="237" y="875"/>
                </a:cubicBezTo>
                <a:cubicBezTo>
                  <a:pt x="242" y="888"/>
                  <a:pt x="244" y="899"/>
                  <a:pt x="251" y="912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7" y="940"/>
                  <a:pt x="253" y="943"/>
                  <a:pt x="257" y="947"/>
                </a:cubicBezTo>
                <a:cubicBezTo>
                  <a:pt x="254" y="951"/>
                  <a:pt x="264" y="957"/>
                  <a:pt x="256" y="960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1" y="949"/>
                  <a:pt x="252" y="948"/>
                  <a:pt x="254" y="947"/>
                </a:cubicBezTo>
                <a:cubicBezTo>
                  <a:pt x="252" y="945"/>
                  <a:pt x="250" y="946"/>
                  <a:pt x="249" y="943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50" y="931"/>
                  <a:pt x="243" y="927"/>
                  <a:pt x="245" y="924"/>
                </a:cubicBezTo>
                <a:cubicBezTo>
                  <a:pt x="238" y="910"/>
                  <a:pt x="233" y="896"/>
                  <a:pt x="227" y="882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209" y="849"/>
                  <a:pt x="196" y="838"/>
                  <a:pt x="183" y="818"/>
                </a:cubicBezTo>
                <a:cubicBezTo>
                  <a:pt x="178" y="813"/>
                  <a:pt x="180" y="815"/>
                  <a:pt x="174" y="808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34" y="763"/>
                  <a:pt x="131" y="748"/>
                  <a:pt x="112" y="733"/>
                </a:cubicBezTo>
                <a:cubicBezTo>
                  <a:pt x="115" y="730"/>
                  <a:pt x="107" y="725"/>
                  <a:pt x="106" y="72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95" y="706"/>
                  <a:pt x="96" y="699"/>
                  <a:pt x="88" y="690"/>
                </a:cubicBezTo>
                <a:cubicBezTo>
                  <a:pt x="89" y="686"/>
                  <a:pt x="87" y="682"/>
                  <a:pt x="84" y="677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81" y="668"/>
                  <a:pt x="82" y="666"/>
                  <a:pt x="79" y="663"/>
                </a:cubicBezTo>
                <a:cubicBezTo>
                  <a:pt x="80" y="661"/>
                  <a:pt x="78" y="660"/>
                  <a:pt x="76" y="660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1" y="647"/>
                  <a:pt x="75" y="644"/>
                  <a:pt x="71" y="639"/>
                </a:cubicBezTo>
                <a:cubicBezTo>
                  <a:pt x="66" y="642"/>
                  <a:pt x="69" y="645"/>
                  <a:pt x="71" y="649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1" y="657"/>
                  <a:pt x="74" y="659"/>
                  <a:pt x="72" y="660"/>
                </a:cubicBezTo>
                <a:cubicBezTo>
                  <a:pt x="79" y="661"/>
                  <a:pt x="72" y="665"/>
                  <a:pt x="76" y="670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75" y="684"/>
                  <a:pt x="87" y="690"/>
                  <a:pt x="82" y="692"/>
                </a:cubicBezTo>
                <a:cubicBezTo>
                  <a:pt x="88" y="697"/>
                  <a:pt x="85" y="700"/>
                  <a:pt x="89" y="705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13" y="746"/>
                  <a:pt x="123" y="755"/>
                  <a:pt x="131" y="770"/>
                </a:cubicBezTo>
                <a:cubicBezTo>
                  <a:pt x="141" y="781"/>
                  <a:pt x="155" y="799"/>
                  <a:pt x="169" y="812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178" y="827"/>
                  <a:pt x="183" y="832"/>
                  <a:pt x="189" y="839"/>
                </a:cubicBezTo>
                <a:cubicBezTo>
                  <a:pt x="194" y="846"/>
                  <a:pt x="199" y="853"/>
                  <a:pt x="204" y="860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15" y="879"/>
                  <a:pt x="216" y="886"/>
                  <a:pt x="223" y="893"/>
                </a:cubicBezTo>
                <a:cubicBezTo>
                  <a:pt x="222" y="901"/>
                  <a:pt x="233" y="910"/>
                  <a:pt x="230" y="917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42" y="950"/>
                  <a:pt x="247" y="958"/>
                  <a:pt x="248" y="966"/>
                </a:cubicBezTo>
                <a:cubicBezTo>
                  <a:pt x="250" y="968"/>
                  <a:pt x="251" y="970"/>
                  <a:pt x="253" y="97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50" y="979"/>
                  <a:pt x="252" y="982"/>
                  <a:pt x="251" y="983"/>
                </a:cubicBezTo>
                <a:cubicBezTo>
                  <a:pt x="249" y="984"/>
                  <a:pt x="250" y="987"/>
                  <a:pt x="248" y="986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40" y="958"/>
                  <a:pt x="238" y="952"/>
                  <a:pt x="238" y="946"/>
                </a:cubicBezTo>
                <a:cubicBezTo>
                  <a:pt x="231" y="938"/>
                  <a:pt x="234" y="932"/>
                  <a:pt x="228" y="924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201" y="887"/>
                  <a:pt x="206" y="880"/>
                  <a:pt x="202" y="878"/>
                </a:cubicBezTo>
                <a:cubicBezTo>
                  <a:pt x="199" y="875"/>
                  <a:pt x="197" y="871"/>
                  <a:pt x="194" y="867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91" y="864"/>
                  <a:pt x="193" y="861"/>
                  <a:pt x="191" y="862"/>
                </a:cubicBezTo>
                <a:cubicBezTo>
                  <a:pt x="187" y="858"/>
                  <a:pt x="185" y="855"/>
                  <a:pt x="185" y="851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77" y="844"/>
                  <a:pt x="175" y="840"/>
                  <a:pt x="172" y="836"/>
                </a:cubicBezTo>
                <a:cubicBezTo>
                  <a:pt x="165" y="826"/>
                  <a:pt x="164" y="827"/>
                  <a:pt x="157" y="820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29" y="780"/>
                  <a:pt x="127" y="777"/>
                  <a:pt x="125" y="775"/>
                </a:cubicBezTo>
                <a:cubicBezTo>
                  <a:pt x="122" y="773"/>
                  <a:pt x="121" y="765"/>
                  <a:pt x="117" y="768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100" y="733"/>
                  <a:pt x="88" y="716"/>
                  <a:pt x="84" y="701"/>
                </a:cubicBezTo>
                <a:cubicBezTo>
                  <a:pt x="82" y="702"/>
                  <a:pt x="82" y="700"/>
                  <a:pt x="82" y="698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7" y="687"/>
                  <a:pt x="75" y="683"/>
                  <a:pt x="76" y="680"/>
                </a:cubicBezTo>
                <a:cubicBezTo>
                  <a:pt x="71" y="675"/>
                  <a:pt x="74" y="672"/>
                  <a:pt x="69" y="667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66" y="665"/>
                  <a:pt x="64" y="668"/>
                  <a:pt x="68" y="673"/>
                </a:cubicBezTo>
                <a:cubicBezTo>
                  <a:pt x="69" y="677"/>
                  <a:pt x="67" y="680"/>
                  <a:pt x="72" y="685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79" y="702"/>
                  <a:pt x="78" y="706"/>
                  <a:pt x="81" y="710"/>
                </a:cubicBezTo>
                <a:cubicBezTo>
                  <a:pt x="89" y="728"/>
                  <a:pt x="96" y="744"/>
                  <a:pt x="105" y="761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28" y="793"/>
                  <a:pt x="129" y="798"/>
                  <a:pt x="130" y="798"/>
                </a:cubicBezTo>
                <a:cubicBezTo>
                  <a:pt x="130" y="799"/>
                  <a:pt x="131" y="797"/>
                  <a:pt x="132" y="79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56" y="830"/>
                  <a:pt x="160" y="835"/>
                  <a:pt x="172" y="851"/>
                </a:cubicBezTo>
                <a:cubicBezTo>
                  <a:pt x="174" y="853"/>
                  <a:pt x="175" y="855"/>
                  <a:pt x="177" y="857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81" y="863"/>
                  <a:pt x="182" y="865"/>
                  <a:pt x="184" y="867"/>
                </a:cubicBezTo>
                <a:cubicBezTo>
                  <a:pt x="186" y="869"/>
                  <a:pt x="184" y="871"/>
                  <a:pt x="186" y="87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03" y="892"/>
                  <a:pt x="208" y="904"/>
                  <a:pt x="211" y="911"/>
                </a:cubicBezTo>
                <a:cubicBezTo>
                  <a:pt x="219" y="920"/>
                  <a:pt x="217" y="927"/>
                  <a:pt x="224" y="936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31" y="969"/>
                  <a:pt x="241" y="978"/>
                  <a:pt x="237" y="984"/>
                </a:cubicBezTo>
                <a:cubicBezTo>
                  <a:pt x="240" y="988"/>
                  <a:pt x="243" y="992"/>
                  <a:pt x="246" y="997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42" y="1006"/>
                  <a:pt x="242" y="1015"/>
                  <a:pt x="239" y="1011"/>
                </a:cubicBezTo>
                <a:cubicBezTo>
                  <a:pt x="239" y="1008"/>
                  <a:pt x="236" y="1003"/>
                  <a:pt x="238" y="1000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30" y="983"/>
                  <a:pt x="233" y="980"/>
                  <a:pt x="228" y="975"/>
                </a:cubicBezTo>
                <a:cubicBezTo>
                  <a:pt x="231" y="972"/>
                  <a:pt x="224" y="967"/>
                  <a:pt x="227" y="964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25" y="955"/>
                  <a:pt x="219" y="955"/>
                  <a:pt x="222" y="953"/>
                </a:cubicBezTo>
                <a:cubicBezTo>
                  <a:pt x="219" y="948"/>
                  <a:pt x="216" y="943"/>
                  <a:pt x="217" y="939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8" y="914"/>
                  <a:pt x="203" y="907"/>
                  <a:pt x="199" y="905"/>
                </a:cubicBezTo>
                <a:cubicBezTo>
                  <a:pt x="194" y="904"/>
                  <a:pt x="198" y="901"/>
                  <a:pt x="193" y="897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86" y="886"/>
                  <a:pt x="183" y="883"/>
                  <a:pt x="181" y="879"/>
                </a:cubicBezTo>
                <a:cubicBezTo>
                  <a:pt x="178" y="875"/>
                  <a:pt x="174" y="873"/>
                  <a:pt x="171" y="869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71" y="865"/>
                  <a:pt x="168" y="865"/>
                  <a:pt x="169" y="866"/>
                </a:cubicBezTo>
                <a:cubicBezTo>
                  <a:pt x="167" y="864"/>
                  <a:pt x="169" y="862"/>
                  <a:pt x="167" y="860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63" y="859"/>
                  <a:pt x="164" y="856"/>
                  <a:pt x="164" y="857"/>
                </a:cubicBezTo>
                <a:cubicBezTo>
                  <a:pt x="163" y="855"/>
                  <a:pt x="161" y="855"/>
                  <a:pt x="159" y="853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124" y="807"/>
                  <a:pt x="111" y="794"/>
                  <a:pt x="85" y="757"/>
                </a:cubicBezTo>
                <a:cubicBezTo>
                  <a:pt x="81" y="748"/>
                  <a:pt x="78" y="740"/>
                  <a:pt x="68" y="727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44" y="682"/>
                  <a:pt x="50" y="687"/>
                  <a:pt x="50" y="691"/>
                </a:cubicBezTo>
                <a:cubicBezTo>
                  <a:pt x="52" y="694"/>
                  <a:pt x="53" y="696"/>
                  <a:pt x="53" y="699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65" y="726"/>
                  <a:pt x="70" y="746"/>
                  <a:pt x="82" y="766"/>
                </a:cubicBezTo>
                <a:cubicBezTo>
                  <a:pt x="106" y="801"/>
                  <a:pt x="119" y="815"/>
                  <a:pt x="141" y="844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03" y="933"/>
                  <a:pt x="209" y="948"/>
                  <a:pt x="216" y="962"/>
                </a:cubicBezTo>
                <a:cubicBezTo>
                  <a:pt x="213" y="965"/>
                  <a:pt x="220" y="969"/>
                  <a:pt x="218" y="972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2" y="986"/>
                  <a:pt x="223" y="990"/>
                  <a:pt x="226" y="994"/>
                </a:cubicBezTo>
                <a:cubicBezTo>
                  <a:pt x="225" y="997"/>
                  <a:pt x="226" y="1001"/>
                  <a:pt x="230" y="1006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8" y="1021"/>
                  <a:pt x="232" y="1026"/>
                  <a:pt x="230" y="1030"/>
                </a:cubicBezTo>
                <a:cubicBezTo>
                  <a:pt x="226" y="1023"/>
                  <a:pt x="225" y="1017"/>
                  <a:pt x="226" y="1011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17" y="983"/>
                  <a:pt x="216" y="977"/>
                  <a:pt x="212" y="970"/>
                </a:cubicBezTo>
                <a:cubicBezTo>
                  <a:pt x="213" y="963"/>
                  <a:pt x="205" y="955"/>
                  <a:pt x="206" y="949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90" y="928"/>
                  <a:pt x="188" y="922"/>
                  <a:pt x="185" y="916"/>
                </a:cubicBezTo>
                <a:cubicBezTo>
                  <a:pt x="179" y="907"/>
                  <a:pt x="171" y="898"/>
                  <a:pt x="169" y="890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61" y="883"/>
                  <a:pt x="158" y="883"/>
                  <a:pt x="156" y="880"/>
                </a:cubicBezTo>
                <a:cubicBezTo>
                  <a:pt x="151" y="871"/>
                  <a:pt x="145" y="865"/>
                  <a:pt x="140" y="860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112" y="829"/>
                  <a:pt x="110" y="821"/>
                  <a:pt x="108" y="819"/>
                </a:cubicBezTo>
                <a:cubicBezTo>
                  <a:pt x="105" y="815"/>
                  <a:pt x="102" y="811"/>
                  <a:pt x="99" y="808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92" y="797"/>
                  <a:pt x="89" y="794"/>
                  <a:pt x="87" y="790"/>
                </a:cubicBezTo>
                <a:cubicBezTo>
                  <a:pt x="79" y="774"/>
                  <a:pt x="71" y="759"/>
                  <a:pt x="63" y="743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67" y="757"/>
                  <a:pt x="65" y="760"/>
                  <a:pt x="68" y="764"/>
                </a:cubicBezTo>
                <a:cubicBezTo>
                  <a:pt x="63" y="767"/>
                  <a:pt x="76" y="772"/>
                  <a:pt x="71" y="774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75" y="788"/>
                  <a:pt x="83" y="793"/>
                  <a:pt x="84" y="797"/>
                </a:cubicBezTo>
                <a:cubicBezTo>
                  <a:pt x="81" y="799"/>
                  <a:pt x="88" y="804"/>
                  <a:pt x="89" y="807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03" y="829"/>
                  <a:pt x="105" y="831"/>
                  <a:pt x="107" y="832"/>
                </a:cubicBezTo>
                <a:cubicBezTo>
                  <a:pt x="110" y="834"/>
                  <a:pt x="108" y="838"/>
                  <a:pt x="110" y="83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27" y="858"/>
                  <a:pt x="135" y="868"/>
                  <a:pt x="144" y="879"/>
                </a:cubicBezTo>
                <a:cubicBezTo>
                  <a:pt x="163" y="896"/>
                  <a:pt x="167" y="909"/>
                  <a:pt x="186" y="934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199" y="959"/>
                  <a:pt x="200" y="963"/>
                  <a:pt x="202" y="967"/>
                </a:cubicBezTo>
                <a:cubicBezTo>
                  <a:pt x="200" y="969"/>
                  <a:pt x="202" y="969"/>
                  <a:pt x="204" y="970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08" y="980"/>
                  <a:pt x="206" y="984"/>
                  <a:pt x="210" y="988"/>
                </a:cubicBezTo>
                <a:cubicBezTo>
                  <a:pt x="208" y="990"/>
                  <a:pt x="210" y="992"/>
                  <a:pt x="212" y="994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7" y="1006"/>
                  <a:pt x="210" y="1009"/>
                  <a:pt x="216" y="1013"/>
                </a:cubicBezTo>
                <a:cubicBezTo>
                  <a:pt x="215" y="1017"/>
                  <a:pt x="221" y="1023"/>
                  <a:pt x="215" y="1026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21" y="1043"/>
                  <a:pt x="224" y="1047"/>
                  <a:pt x="219" y="1051"/>
                </a:cubicBezTo>
                <a:cubicBezTo>
                  <a:pt x="219" y="1043"/>
                  <a:pt x="214" y="1035"/>
                  <a:pt x="211" y="1027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204" y="1010"/>
                  <a:pt x="205" y="1006"/>
                  <a:pt x="202" y="1001"/>
                </a:cubicBezTo>
                <a:cubicBezTo>
                  <a:pt x="195" y="991"/>
                  <a:pt x="192" y="981"/>
                  <a:pt x="183" y="971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61" y="933"/>
                  <a:pt x="156" y="924"/>
                  <a:pt x="150" y="916"/>
                </a:cubicBezTo>
                <a:cubicBezTo>
                  <a:pt x="145" y="911"/>
                  <a:pt x="148" y="908"/>
                  <a:pt x="144" y="903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121" y="872"/>
                  <a:pt x="120" y="867"/>
                  <a:pt x="107" y="852"/>
                </a:cubicBezTo>
                <a:cubicBezTo>
                  <a:pt x="102" y="839"/>
                  <a:pt x="97" y="833"/>
                  <a:pt x="88" y="819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64" y="770"/>
                  <a:pt x="61" y="758"/>
                  <a:pt x="55" y="746"/>
                </a:cubicBezTo>
                <a:cubicBezTo>
                  <a:pt x="60" y="744"/>
                  <a:pt x="48" y="739"/>
                  <a:pt x="54" y="737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9" y="725"/>
                  <a:pt x="48" y="722"/>
                  <a:pt x="48" y="719"/>
                </a:cubicBezTo>
                <a:cubicBezTo>
                  <a:pt x="48" y="718"/>
                  <a:pt x="48" y="710"/>
                  <a:pt x="43" y="713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46" y="736"/>
                  <a:pt x="51" y="743"/>
                  <a:pt x="49" y="748"/>
                </a:cubicBezTo>
                <a:cubicBezTo>
                  <a:pt x="54" y="755"/>
                  <a:pt x="58" y="761"/>
                  <a:pt x="55" y="766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68" y="797"/>
                  <a:pt x="76" y="809"/>
                  <a:pt x="80" y="822"/>
                </a:cubicBezTo>
                <a:cubicBezTo>
                  <a:pt x="88" y="834"/>
                  <a:pt x="95" y="843"/>
                  <a:pt x="101" y="858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17" y="875"/>
                  <a:pt x="118" y="884"/>
                  <a:pt x="125" y="890"/>
                </a:cubicBezTo>
                <a:cubicBezTo>
                  <a:pt x="136" y="905"/>
                  <a:pt x="136" y="910"/>
                  <a:pt x="148" y="925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177" y="976"/>
                  <a:pt x="183" y="989"/>
                  <a:pt x="194" y="1003"/>
                </a:cubicBezTo>
                <a:cubicBezTo>
                  <a:pt x="194" y="1005"/>
                  <a:pt x="195" y="1008"/>
                  <a:pt x="198" y="1012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08" y="1033"/>
                  <a:pt x="203" y="1035"/>
                  <a:pt x="205" y="1039"/>
                </a:cubicBezTo>
                <a:cubicBezTo>
                  <a:pt x="208" y="1042"/>
                  <a:pt x="209" y="1045"/>
                  <a:pt x="209" y="1048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2" y="1068"/>
                  <a:pt x="217" y="1072"/>
                  <a:pt x="213" y="1074"/>
                </a:cubicBezTo>
                <a:cubicBezTo>
                  <a:pt x="216" y="1076"/>
                  <a:pt x="215" y="1084"/>
                  <a:pt x="212" y="1080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214" y="1064"/>
                  <a:pt x="207" y="1065"/>
                  <a:pt x="207" y="1059"/>
                </a:cubicBezTo>
                <a:cubicBezTo>
                  <a:pt x="204" y="1050"/>
                  <a:pt x="199" y="1041"/>
                  <a:pt x="199" y="1033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74" y="982"/>
                  <a:pt x="171" y="971"/>
                  <a:pt x="170" y="970"/>
                </a:cubicBezTo>
                <a:cubicBezTo>
                  <a:pt x="168" y="967"/>
                  <a:pt x="166" y="970"/>
                  <a:pt x="167" y="965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62" y="959"/>
                  <a:pt x="159" y="958"/>
                  <a:pt x="159" y="959"/>
                </a:cubicBezTo>
                <a:cubicBezTo>
                  <a:pt x="157" y="955"/>
                  <a:pt x="156" y="950"/>
                  <a:pt x="153" y="946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134" y="925"/>
                  <a:pt x="128" y="913"/>
                  <a:pt x="118" y="902"/>
                </a:cubicBezTo>
                <a:cubicBezTo>
                  <a:pt x="116" y="899"/>
                  <a:pt x="113" y="898"/>
                  <a:pt x="111" y="895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58" y="817"/>
                  <a:pt x="48" y="800"/>
                  <a:pt x="43" y="784"/>
                </a:cubicBezTo>
                <a:cubicBezTo>
                  <a:pt x="42" y="777"/>
                  <a:pt x="37" y="768"/>
                  <a:pt x="36" y="760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30" y="746"/>
                  <a:pt x="34" y="736"/>
                  <a:pt x="27" y="742"/>
                </a:cubicBezTo>
                <a:cubicBezTo>
                  <a:pt x="26" y="745"/>
                  <a:pt x="29" y="749"/>
                  <a:pt x="30" y="752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34" y="766"/>
                  <a:pt x="32" y="769"/>
                  <a:pt x="35" y="773"/>
                </a:cubicBezTo>
                <a:cubicBezTo>
                  <a:pt x="32" y="776"/>
                  <a:pt x="39" y="781"/>
                  <a:pt x="36" y="785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48" y="815"/>
                  <a:pt x="51" y="823"/>
                  <a:pt x="54" y="830"/>
                </a:cubicBezTo>
                <a:cubicBezTo>
                  <a:pt x="63" y="840"/>
                  <a:pt x="66" y="848"/>
                  <a:pt x="71" y="85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33" y="936"/>
                  <a:pt x="136" y="941"/>
                  <a:pt x="140" y="945"/>
                </a:cubicBezTo>
                <a:cubicBezTo>
                  <a:pt x="144" y="949"/>
                  <a:pt x="146" y="959"/>
                  <a:pt x="151" y="957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74" y="997"/>
                  <a:pt x="177" y="1007"/>
                  <a:pt x="181" y="1016"/>
                </a:cubicBezTo>
                <a:cubicBezTo>
                  <a:pt x="183" y="1026"/>
                  <a:pt x="195" y="1037"/>
                  <a:pt x="191" y="1046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65" y="1008"/>
                  <a:pt x="166" y="1006"/>
                  <a:pt x="160" y="1000"/>
                </a:cubicBezTo>
                <a:cubicBezTo>
                  <a:pt x="157" y="996"/>
                  <a:pt x="154" y="992"/>
                  <a:pt x="152" y="989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138" y="974"/>
                  <a:pt x="133" y="962"/>
                  <a:pt x="127" y="955"/>
                </a:cubicBezTo>
                <a:cubicBezTo>
                  <a:pt x="125" y="949"/>
                  <a:pt x="121" y="952"/>
                  <a:pt x="118" y="94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49" y="840"/>
                  <a:pt x="41" y="829"/>
                  <a:pt x="39" y="819"/>
                </a:cubicBezTo>
                <a:cubicBezTo>
                  <a:pt x="38" y="814"/>
                  <a:pt x="36" y="809"/>
                  <a:pt x="33" y="804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5"/>
                  <a:pt x="34" y="788"/>
                  <a:pt x="28" y="790"/>
                </a:cubicBezTo>
                <a:cubicBezTo>
                  <a:pt x="30" y="793"/>
                  <a:pt x="26" y="794"/>
                  <a:pt x="27" y="796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0" y="806"/>
                  <a:pt x="31" y="810"/>
                  <a:pt x="33" y="814"/>
                </a:cubicBezTo>
                <a:cubicBezTo>
                  <a:pt x="31" y="818"/>
                  <a:pt x="36" y="822"/>
                  <a:pt x="37" y="826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45" y="849"/>
                  <a:pt x="50" y="862"/>
                  <a:pt x="54" y="870"/>
                </a:cubicBezTo>
                <a:cubicBezTo>
                  <a:pt x="54" y="871"/>
                  <a:pt x="56" y="872"/>
                  <a:pt x="56" y="873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58" y="880"/>
                  <a:pt x="60" y="878"/>
                  <a:pt x="59" y="881"/>
                </a:cubicBezTo>
                <a:cubicBezTo>
                  <a:pt x="59" y="883"/>
                  <a:pt x="64" y="886"/>
                  <a:pt x="64" y="887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05" y="942"/>
                  <a:pt x="103" y="945"/>
                  <a:pt x="108" y="949"/>
                </a:cubicBezTo>
                <a:cubicBezTo>
                  <a:pt x="119" y="957"/>
                  <a:pt x="129" y="978"/>
                  <a:pt x="140" y="987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49" y="998"/>
                  <a:pt x="150" y="1000"/>
                  <a:pt x="151" y="1001"/>
                </a:cubicBezTo>
                <a:cubicBezTo>
                  <a:pt x="151" y="1006"/>
                  <a:pt x="166" y="1017"/>
                  <a:pt x="166" y="1025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73" y="1035"/>
                  <a:pt x="176" y="1039"/>
                  <a:pt x="178" y="1043"/>
                </a:cubicBezTo>
                <a:cubicBezTo>
                  <a:pt x="180" y="1049"/>
                  <a:pt x="186" y="1056"/>
                  <a:pt x="191" y="1064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4" y="1098"/>
                  <a:pt x="209" y="1107"/>
                  <a:pt x="205" y="1114"/>
                </a:cubicBezTo>
                <a:cubicBezTo>
                  <a:pt x="206" y="1107"/>
                  <a:pt x="205" y="1109"/>
                  <a:pt x="201" y="1101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98" y="1089"/>
                  <a:pt x="191" y="1085"/>
                  <a:pt x="195" y="1083"/>
                </a:cubicBezTo>
                <a:cubicBezTo>
                  <a:pt x="191" y="1075"/>
                  <a:pt x="183" y="1061"/>
                  <a:pt x="178" y="1049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9" y="1023"/>
                  <a:pt x="157" y="1024"/>
                  <a:pt x="157" y="1024"/>
                </a:cubicBezTo>
                <a:cubicBezTo>
                  <a:pt x="156" y="1022"/>
                  <a:pt x="157" y="1020"/>
                  <a:pt x="155" y="1018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133" y="993"/>
                  <a:pt x="126" y="979"/>
                  <a:pt x="115" y="968"/>
                </a:cubicBezTo>
                <a:cubicBezTo>
                  <a:pt x="86" y="928"/>
                  <a:pt x="65" y="907"/>
                  <a:pt x="41" y="869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35" y="850"/>
                  <a:pt x="28" y="846"/>
                  <a:pt x="27" y="843"/>
                </a:cubicBezTo>
                <a:cubicBezTo>
                  <a:pt x="30" y="842"/>
                  <a:pt x="24" y="833"/>
                  <a:pt x="22" y="836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32" y="873"/>
                  <a:pt x="36" y="882"/>
                  <a:pt x="40" y="892"/>
                </a:cubicBezTo>
                <a:cubicBezTo>
                  <a:pt x="40" y="896"/>
                  <a:pt x="43" y="901"/>
                  <a:pt x="45" y="906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61" y="932"/>
                  <a:pt x="64" y="941"/>
                  <a:pt x="73" y="952"/>
                </a:cubicBezTo>
                <a:cubicBezTo>
                  <a:pt x="76" y="956"/>
                  <a:pt x="74" y="959"/>
                  <a:pt x="79" y="963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88" y="977"/>
                  <a:pt x="90" y="982"/>
                  <a:pt x="93" y="986"/>
                </a:cubicBezTo>
                <a:cubicBezTo>
                  <a:pt x="93" y="986"/>
                  <a:pt x="95" y="985"/>
                  <a:pt x="95" y="985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01" y="1002"/>
                  <a:pt x="117" y="1021"/>
                  <a:pt x="125" y="1030"/>
                </a:cubicBezTo>
                <a:cubicBezTo>
                  <a:pt x="127" y="1033"/>
                  <a:pt x="131" y="1035"/>
                  <a:pt x="132" y="1037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38" y="1051"/>
                  <a:pt x="145" y="1058"/>
                  <a:pt x="149" y="1064"/>
                </a:cubicBezTo>
                <a:cubicBezTo>
                  <a:pt x="151" y="1065"/>
                  <a:pt x="152" y="1064"/>
                  <a:pt x="152" y="1064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54" y="1070"/>
                  <a:pt x="155" y="1067"/>
                  <a:pt x="154" y="1070"/>
                </a:cubicBezTo>
                <a:cubicBezTo>
                  <a:pt x="154" y="1071"/>
                  <a:pt x="156" y="1073"/>
                  <a:pt x="156" y="1074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79" y="1113"/>
                  <a:pt x="185" y="1123"/>
                  <a:pt x="187" y="1133"/>
                </a:cubicBezTo>
                <a:cubicBezTo>
                  <a:pt x="186" y="1137"/>
                  <a:pt x="192" y="1143"/>
                  <a:pt x="190" y="1148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90" y="1157"/>
                  <a:pt x="195" y="1160"/>
                  <a:pt x="193" y="1162"/>
                </a:cubicBezTo>
                <a:cubicBezTo>
                  <a:pt x="188" y="1150"/>
                  <a:pt x="183" y="1137"/>
                  <a:pt x="178" y="1124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69" y="1119"/>
                  <a:pt x="174" y="1112"/>
                  <a:pt x="168" y="1114"/>
                </a:cubicBezTo>
                <a:cubicBezTo>
                  <a:pt x="170" y="1109"/>
                  <a:pt x="159" y="1101"/>
                  <a:pt x="160" y="1096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35" y="1065"/>
                  <a:pt x="136" y="1056"/>
                  <a:pt x="130" y="1058"/>
                </a:cubicBezTo>
                <a:cubicBezTo>
                  <a:pt x="126" y="1053"/>
                  <a:pt x="131" y="1048"/>
                  <a:pt x="125" y="1047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15" y="1033"/>
                  <a:pt x="116" y="1032"/>
                  <a:pt x="116" y="1031"/>
                </a:cubicBezTo>
                <a:cubicBezTo>
                  <a:pt x="115" y="1030"/>
                  <a:pt x="113" y="1031"/>
                  <a:pt x="113" y="1031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6" y="1003"/>
                  <a:pt x="93" y="1004"/>
                  <a:pt x="94" y="1001"/>
                </a:cubicBezTo>
                <a:cubicBezTo>
                  <a:pt x="94" y="999"/>
                  <a:pt x="91" y="1000"/>
                  <a:pt x="91" y="1000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8" y="997"/>
                  <a:pt x="87" y="994"/>
                  <a:pt x="87" y="994"/>
                </a:cubicBezTo>
                <a:cubicBezTo>
                  <a:pt x="84" y="992"/>
                  <a:pt x="84" y="990"/>
                  <a:pt x="85" y="988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74" y="979"/>
                  <a:pt x="68" y="969"/>
                  <a:pt x="62" y="960"/>
                </a:cubicBezTo>
                <a:cubicBezTo>
                  <a:pt x="58" y="954"/>
                  <a:pt x="59" y="952"/>
                  <a:pt x="56" y="952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46" y="938"/>
                  <a:pt x="43" y="934"/>
                  <a:pt x="40" y="929"/>
                </a:cubicBezTo>
                <a:cubicBezTo>
                  <a:pt x="37" y="921"/>
                  <a:pt x="32" y="912"/>
                  <a:pt x="28" y="903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21" y="885"/>
                  <a:pt x="24" y="879"/>
                  <a:pt x="18" y="881"/>
                </a:cubicBezTo>
                <a:cubicBezTo>
                  <a:pt x="22" y="899"/>
                  <a:pt x="25" y="917"/>
                  <a:pt x="35" y="936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1" y="958"/>
                  <a:pt x="49" y="959"/>
                  <a:pt x="49" y="959"/>
                </a:cubicBezTo>
                <a:cubicBezTo>
                  <a:pt x="50" y="961"/>
                  <a:pt x="52" y="960"/>
                  <a:pt x="53" y="961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57" y="971"/>
                  <a:pt x="60" y="971"/>
                  <a:pt x="61" y="973"/>
                </a:cubicBezTo>
                <a:cubicBezTo>
                  <a:pt x="62" y="973"/>
                  <a:pt x="59" y="974"/>
                  <a:pt x="61" y="975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64" y="976"/>
                  <a:pt x="63" y="978"/>
                  <a:pt x="63" y="979"/>
                </a:cubicBezTo>
                <a:cubicBezTo>
                  <a:pt x="66" y="988"/>
                  <a:pt x="73" y="984"/>
                  <a:pt x="71" y="990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76" y="993"/>
                  <a:pt x="75" y="995"/>
                  <a:pt x="75" y="995"/>
                </a:cubicBezTo>
                <a:cubicBezTo>
                  <a:pt x="77" y="997"/>
                  <a:pt x="79" y="997"/>
                  <a:pt x="81" y="1000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97" y="1023"/>
                  <a:pt x="97" y="1025"/>
                  <a:pt x="98" y="1027"/>
                </a:cubicBezTo>
                <a:cubicBezTo>
                  <a:pt x="98" y="1027"/>
                  <a:pt x="100" y="1027"/>
                  <a:pt x="101" y="102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03" y="1034"/>
                  <a:pt x="109" y="1035"/>
                  <a:pt x="106" y="1038"/>
                </a:cubicBezTo>
                <a:cubicBezTo>
                  <a:pt x="115" y="1046"/>
                  <a:pt x="118" y="1055"/>
                  <a:pt x="127" y="1068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62" y="1121"/>
                  <a:pt x="170" y="1131"/>
                  <a:pt x="180" y="1150"/>
                </a:cubicBezTo>
                <a:cubicBezTo>
                  <a:pt x="177" y="1154"/>
                  <a:pt x="184" y="1158"/>
                  <a:pt x="181" y="1162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84" y="1181"/>
                  <a:pt x="196" y="1191"/>
                  <a:pt x="190" y="1199"/>
                </a:cubicBezTo>
                <a:cubicBezTo>
                  <a:pt x="185" y="1191"/>
                  <a:pt x="185" y="1183"/>
                  <a:pt x="177" y="1174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73" y="1164"/>
                  <a:pt x="173" y="1162"/>
                  <a:pt x="173" y="1162"/>
                </a:cubicBezTo>
                <a:cubicBezTo>
                  <a:pt x="171" y="1158"/>
                  <a:pt x="165" y="1154"/>
                  <a:pt x="167" y="1150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31" y="1102"/>
                  <a:pt x="125" y="1100"/>
                  <a:pt x="117" y="1087"/>
                </a:cubicBezTo>
                <a:cubicBezTo>
                  <a:pt x="115" y="1085"/>
                  <a:pt x="113" y="1086"/>
                  <a:pt x="111" y="1082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103" y="1075"/>
                  <a:pt x="101" y="1073"/>
                  <a:pt x="99" y="1069"/>
                </a:cubicBezTo>
                <a:cubicBezTo>
                  <a:pt x="97" y="1072"/>
                  <a:pt x="91" y="1063"/>
                  <a:pt x="94" y="1062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61" y="1026"/>
                  <a:pt x="57" y="1021"/>
                  <a:pt x="53" y="1016"/>
                </a:cubicBezTo>
                <a:cubicBezTo>
                  <a:pt x="50" y="1007"/>
                  <a:pt x="43" y="998"/>
                  <a:pt x="36" y="989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29" y="962"/>
                  <a:pt x="16" y="956"/>
                  <a:pt x="20" y="953"/>
                </a:cubicBezTo>
                <a:cubicBezTo>
                  <a:pt x="13" y="950"/>
                  <a:pt x="19" y="948"/>
                  <a:pt x="15" y="942"/>
                </a:cubicBezTo>
                <a:cubicBezTo>
                  <a:pt x="9" y="949"/>
                  <a:pt x="15" y="952"/>
                  <a:pt x="15" y="957"/>
                </a:cubicBezTo>
                <a:cubicBezTo>
                  <a:pt x="16" y="963"/>
                  <a:pt x="24" y="970"/>
                  <a:pt x="22" y="976"/>
                </a:cubicBezTo>
                <a:cubicBezTo>
                  <a:pt x="33" y="986"/>
                  <a:pt x="36" y="1002"/>
                  <a:pt x="43" y="1015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60" y="1043"/>
                  <a:pt x="65" y="1044"/>
                  <a:pt x="71" y="1054"/>
                </a:cubicBezTo>
                <a:cubicBezTo>
                  <a:pt x="82" y="1064"/>
                  <a:pt x="85" y="1067"/>
                  <a:pt x="95" y="1081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15" y="1099"/>
                  <a:pt x="115" y="1103"/>
                  <a:pt x="120" y="1108"/>
                </a:cubicBezTo>
                <a:cubicBezTo>
                  <a:pt x="129" y="1115"/>
                  <a:pt x="137" y="1129"/>
                  <a:pt x="146" y="1140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52" y="1155"/>
                  <a:pt x="161" y="1153"/>
                  <a:pt x="157" y="1157"/>
                </a:cubicBezTo>
                <a:cubicBezTo>
                  <a:pt x="170" y="1173"/>
                  <a:pt x="169" y="1184"/>
                  <a:pt x="179" y="1197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76" y="1205"/>
                  <a:pt x="177" y="1205"/>
                  <a:pt x="171" y="1196"/>
                </a:cubicBezTo>
                <a:cubicBezTo>
                  <a:pt x="166" y="1192"/>
                  <a:pt x="170" y="1189"/>
                  <a:pt x="166" y="118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60" y="1174"/>
                  <a:pt x="157" y="1170"/>
                  <a:pt x="154" y="1166"/>
                </a:cubicBezTo>
                <a:cubicBezTo>
                  <a:pt x="153" y="1163"/>
                  <a:pt x="145" y="1158"/>
                  <a:pt x="149" y="1155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130" y="1124"/>
                  <a:pt x="122" y="1118"/>
                  <a:pt x="109" y="1100"/>
                </a:cubicBezTo>
                <a:cubicBezTo>
                  <a:pt x="106" y="1103"/>
                  <a:pt x="104" y="1094"/>
                  <a:pt x="101" y="1092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92" y="1081"/>
                  <a:pt x="89" y="1084"/>
                  <a:pt x="86" y="1078"/>
                </a:cubicBezTo>
                <a:cubicBezTo>
                  <a:pt x="84" y="1079"/>
                  <a:pt x="83" y="1077"/>
                  <a:pt x="83" y="1075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77" y="1073"/>
                  <a:pt x="74" y="1064"/>
                  <a:pt x="70" y="1062"/>
                </a:cubicBezTo>
                <a:cubicBezTo>
                  <a:pt x="61" y="1051"/>
                  <a:pt x="55" y="1047"/>
                  <a:pt x="47" y="1037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28" y="1009"/>
                  <a:pt x="24" y="996"/>
                  <a:pt x="14" y="982"/>
                </a:cubicBezTo>
                <a:cubicBezTo>
                  <a:pt x="10" y="985"/>
                  <a:pt x="10" y="989"/>
                  <a:pt x="14" y="989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24" y="1002"/>
                  <a:pt x="22" y="1012"/>
                  <a:pt x="28" y="1019"/>
                </a:cubicBezTo>
                <a:cubicBezTo>
                  <a:pt x="30" y="1026"/>
                  <a:pt x="38" y="1034"/>
                  <a:pt x="39" y="104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62" y="1066"/>
                  <a:pt x="64" y="1067"/>
                  <a:pt x="70" y="1072"/>
                </a:cubicBezTo>
                <a:cubicBezTo>
                  <a:pt x="72" y="1078"/>
                  <a:pt x="75" y="1077"/>
                  <a:pt x="78" y="1081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4" y="1089"/>
                  <a:pt x="87" y="1088"/>
                  <a:pt x="85" y="1091"/>
                </a:cubicBezTo>
                <a:cubicBezTo>
                  <a:pt x="88" y="1092"/>
                  <a:pt x="91" y="1095"/>
                  <a:pt x="94" y="1096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04" y="1108"/>
                  <a:pt x="109" y="1117"/>
                  <a:pt x="116" y="1123"/>
                </a:cubicBezTo>
                <a:cubicBezTo>
                  <a:pt x="119" y="1127"/>
                  <a:pt x="122" y="1131"/>
                  <a:pt x="125" y="1136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123" y="1139"/>
                  <a:pt x="119" y="1137"/>
                  <a:pt x="115" y="1128"/>
                </a:cubicBezTo>
                <a:cubicBezTo>
                  <a:pt x="105" y="1123"/>
                  <a:pt x="104" y="1118"/>
                  <a:pt x="96" y="1110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83" y="1095"/>
                  <a:pt x="77" y="1096"/>
                  <a:pt x="78" y="1091"/>
                </a:cubicBezTo>
                <a:cubicBezTo>
                  <a:pt x="74" y="1090"/>
                  <a:pt x="70" y="1086"/>
                  <a:pt x="67" y="108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52" y="1064"/>
                  <a:pt x="46" y="1061"/>
                  <a:pt x="37" y="1052"/>
                </a:cubicBezTo>
                <a:cubicBezTo>
                  <a:pt x="25" y="1036"/>
                  <a:pt x="15" y="1020"/>
                  <a:pt x="6" y="1005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14" y="1027"/>
                  <a:pt x="14" y="1033"/>
                  <a:pt x="18" y="1038"/>
                </a:cubicBezTo>
                <a:cubicBezTo>
                  <a:pt x="22" y="1040"/>
                  <a:pt x="23" y="1045"/>
                  <a:pt x="25" y="1048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0" y="1051"/>
                  <a:pt x="29" y="1054"/>
                  <a:pt x="30" y="1055"/>
                </a:cubicBezTo>
                <a:cubicBezTo>
                  <a:pt x="31" y="1056"/>
                  <a:pt x="32" y="1055"/>
                  <a:pt x="34" y="1057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44" y="1071"/>
                  <a:pt x="48" y="1076"/>
                  <a:pt x="51" y="1081"/>
                </a:cubicBezTo>
                <a:cubicBezTo>
                  <a:pt x="61" y="1088"/>
                  <a:pt x="71" y="1098"/>
                  <a:pt x="81" y="1109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01" y="1124"/>
                  <a:pt x="97" y="1124"/>
                  <a:pt x="100" y="1129"/>
                </a:cubicBezTo>
                <a:cubicBezTo>
                  <a:pt x="103" y="1133"/>
                  <a:pt x="106" y="1130"/>
                  <a:pt x="108" y="1136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37" y="1180"/>
                  <a:pt x="143" y="1186"/>
                  <a:pt x="142" y="1190"/>
                </a:cubicBezTo>
                <a:cubicBezTo>
                  <a:pt x="148" y="1192"/>
                  <a:pt x="147" y="1198"/>
                  <a:pt x="152" y="1200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4" y="1221"/>
                  <a:pt x="163" y="1225"/>
                  <a:pt x="167" y="1231"/>
                </a:cubicBezTo>
                <a:cubicBezTo>
                  <a:pt x="166" y="1235"/>
                  <a:pt x="173" y="1241"/>
                  <a:pt x="170" y="1246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7" y="1227"/>
                  <a:pt x="158" y="1218"/>
                  <a:pt x="151" y="1213"/>
                </a:cubicBezTo>
                <a:cubicBezTo>
                  <a:pt x="153" y="1210"/>
                  <a:pt x="150" y="1208"/>
                  <a:pt x="148" y="1208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40" y="1192"/>
                  <a:pt x="132" y="1185"/>
                  <a:pt x="132" y="1180"/>
                </a:cubicBezTo>
                <a:cubicBezTo>
                  <a:pt x="128" y="1182"/>
                  <a:pt x="127" y="1173"/>
                  <a:pt x="124" y="1171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111" y="1154"/>
                  <a:pt x="101" y="1151"/>
                  <a:pt x="100" y="1142"/>
                </a:cubicBezTo>
                <a:cubicBezTo>
                  <a:pt x="95" y="1139"/>
                  <a:pt x="90" y="1137"/>
                  <a:pt x="86" y="1132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49" y="1090"/>
                  <a:pt x="37" y="1081"/>
                  <a:pt x="27" y="1064"/>
                </a:cubicBezTo>
                <a:cubicBezTo>
                  <a:pt x="25" y="1059"/>
                  <a:pt x="25" y="1058"/>
                  <a:pt x="22" y="1055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14" y="1052"/>
                  <a:pt x="19" y="1062"/>
                  <a:pt x="25" y="1072"/>
                </a:cubicBezTo>
                <a:cubicBezTo>
                  <a:pt x="31" y="1085"/>
                  <a:pt x="35" y="1085"/>
                  <a:pt x="42" y="1099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06" y="1168"/>
                  <a:pt x="110" y="1170"/>
                  <a:pt x="120" y="1183"/>
                </a:cubicBezTo>
                <a:cubicBezTo>
                  <a:pt x="126" y="1189"/>
                  <a:pt x="125" y="1190"/>
                  <a:pt x="131" y="1198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50" y="1229"/>
                  <a:pt x="156" y="1240"/>
                  <a:pt x="162" y="1251"/>
                </a:cubicBezTo>
                <a:cubicBezTo>
                  <a:pt x="161" y="1258"/>
                  <a:pt x="167" y="1261"/>
                  <a:pt x="167" y="1265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67" y="1276"/>
                  <a:pt x="177" y="1281"/>
                  <a:pt x="170" y="1283"/>
                </a:cubicBezTo>
                <a:cubicBezTo>
                  <a:pt x="175" y="1289"/>
                  <a:pt x="177" y="1294"/>
                  <a:pt x="177" y="1300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76" y="1309"/>
                  <a:pt x="181" y="1313"/>
                  <a:pt x="179" y="1316"/>
                </a:cubicBezTo>
                <a:cubicBezTo>
                  <a:pt x="173" y="1314"/>
                  <a:pt x="175" y="1305"/>
                  <a:pt x="173" y="1300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68" y="1285"/>
                  <a:pt x="164" y="1287"/>
                  <a:pt x="165" y="1283"/>
                </a:cubicBezTo>
                <a:cubicBezTo>
                  <a:pt x="163" y="1274"/>
                  <a:pt x="149" y="1260"/>
                  <a:pt x="144" y="1247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97" y="1188"/>
                  <a:pt x="73" y="1159"/>
                  <a:pt x="54" y="1140"/>
                </a:cubicBezTo>
                <a:cubicBezTo>
                  <a:pt x="49" y="1132"/>
                  <a:pt x="49" y="1129"/>
                  <a:pt x="41" y="111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42" y="1106"/>
                  <a:pt x="29" y="1101"/>
                  <a:pt x="34" y="1098"/>
                </a:cubicBezTo>
                <a:cubicBezTo>
                  <a:pt x="33" y="1095"/>
                  <a:pt x="26" y="1091"/>
                  <a:pt x="30" y="108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24" y="1099"/>
                  <a:pt x="36" y="1119"/>
                  <a:pt x="43" y="1138"/>
                </a:cubicBezTo>
                <a:cubicBezTo>
                  <a:pt x="47" y="1144"/>
                  <a:pt x="51" y="1149"/>
                  <a:pt x="55" y="1154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74" y="1174"/>
                  <a:pt x="80" y="1182"/>
                  <a:pt x="85" y="1189"/>
                </a:cubicBezTo>
                <a:cubicBezTo>
                  <a:pt x="89" y="1195"/>
                  <a:pt x="103" y="1205"/>
                  <a:pt x="106" y="1215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30" y="1249"/>
                  <a:pt x="140" y="1255"/>
                  <a:pt x="138" y="1259"/>
                </a:cubicBezTo>
                <a:cubicBezTo>
                  <a:pt x="143" y="1264"/>
                  <a:pt x="141" y="1263"/>
                  <a:pt x="146" y="1268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59" y="1289"/>
                  <a:pt x="157" y="1295"/>
                  <a:pt x="164" y="1302"/>
                </a:cubicBezTo>
                <a:cubicBezTo>
                  <a:pt x="163" y="1306"/>
                  <a:pt x="165" y="1311"/>
                  <a:pt x="170" y="1317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4" y="1336"/>
                  <a:pt x="174" y="1339"/>
                  <a:pt x="173" y="1342"/>
                </a:cubicBezTo>
                <a:cubicBezTo>
                  <a:pt x="176" y="1343"/>
                  <a:pt x="175" y="1351"/>
                  <a:pt x="172" y="1347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70" y="1337"/>
                  <a:pt x="169" y="1336"/>
                  <a:pt x="166" y="1335"/>
                </a:cubicBezTo>
                <a:cubicBezTo>
                  <a:pt x="171" y="1333"/>
                  <a:pt x="159" y="1328"/>
                  <a:pt x="164" y="1326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56" y="1309"/>
                  <a:pt x="153" y="1307"/>
                  <a:pt x="149" y="1298"/>
                </a:cubicBezTo>
                <a:cubicBezTo>
                  <a:pt x="145" y="1291"/>
                  <a:pt x="142" y="1284"/>
                  <a:pt x="139" y="1278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108" y="1237"/>
                  <a:pt x="100" y="1225"/>
                  <a:pt x="88" y="1214"/>
                </a:cubicBezTo>
                <a:cubicBezTo>
                  <a:pt x="83" y="1207"/>
                  <a:pt x="79" y="1201"/>
                  <a:pt x="74" y="1194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60" y="1178"/>
                  <a:pt x="57" y="1175"/>
                  <a:pt x="55" y="1171"/>
                </a:cubicBezTo>
                <a:cubicBezTo>
                  <a:pt x="54" y="1170"/>
                  <a:pt x="53" y="1168"/>
                  <a:pt x="51" y="1167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41" y="1159"/>
                  <a:pt x="36" y="1140"/>
                  <a:pt x="24" y="1132"/>
                </a:cubicBezTo>
                <a:cubicBezTo>
                  <a:pt x="26" y="1128"/>
                  <a:pt x="18" y="1122"/>
                  <a:pt x="18" y="1117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2" y="1103"/>
                  <a:pt x="12" y="1107"/>
                  <a:pt x="8" y="1110"/>
                </a:cubicBezTo>
                <a:cubicBezTo>
                  <a:pt x="10" y="1113"/>
                  <a:pt x="13" y="1116"/>
                  <a:pt x="15" y="1119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17" y="1131"/>
                  <a:pt x="24" y="1135"/>
                  <a:pt x="21" y="1137"/>
                </a:cubicBezTo>
                <a:cubicBezTo>
                  <a:pt x="32" y="1153"/>
                  <a:pt x="32" y="1158"/>
                  <a:pt x="45" y="1174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68" y="1204"/>
                  <a:pt x="77" y="1216"/>
                  <a:pt x="90" y="1230"/>
                </a:cubicBezTo>
                <a:cubicBezTo>
                  <a:pt x="98" y="1238"/>
                  <a:pt x="98" y="1243"/>
                  <a:pt x="104" y="1246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14" y="1261"/>
                  <a:pt x="121" y="1266"/>
                  <a:pt x="119" y="1270"/>
                </a:cubicBezTo>
                <a:cubicBezTo>
                  <a:pt x="115" y="1267"/>
                  <a:pt x="112" y="1256"/>
                  <a:pt x="107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100" y="1241"/>
                  <a:pt x="90" y="1237"/>
                  <a:pt x="88" y="1234"/>
                </a:cubicBezTo>
                <a:cubicBezTo>
                  <a:pt x="83" y="1228"/>
                  <a:pt x="79" y="1222"/>
                  <a:pt x="75" y="1216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58" y="1202"/>
                  <a:pt x="54" y="1193"/>
                  <a:pt x="50" y="1188"/>
                </a:cubicBezTo>
                <a:cubicBezTo>
                  <a:pt x="46" y="1189"/>
                  <a:pt x="48" y="1185"/>
                  <a:pt x="46" y="118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34" y="1173"/>
                  <a:pt x="35" y="1172"/>
                  <a:pt x="29" y="1166"/>
                </a:cubicBezTo>
                <a:cubicBezTo>
                  <a:pt x="22" y="1156"/>
                  <a:pt x="15" y="1146"/>
                  <a:pt x="8" y="113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12" y="1151"/>
                  <a:pt x="10" y="1154"/>
                  <a:pt x="13" y="1157"/>
                </a:cubicBezTo>
                <a:cubicBezTo>
                  <a:pt x="17" y="1163"/>
                  <a:pt x="21" y="1168"/>
                  <a:pt x="25" y="1174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42" y="1196"/>
                  <a:pt x="50" y="1206"/>
                  <a:pt x="58" y="1213"/>
                </a:cubicBezTo>
                <a:cubicBezTo>
                  <a:pt x="78" y="1237"/>
                  <a:pt x="84" y="1244"/>
                  <a:pt x="102" y="1263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11" y="1275"/>
                  <a:pt x="113" y="1284"/>
                  <a:pt x="117" y="1281"/>
                </a:cubicBezTo>
                <a:cubicBezTo>
                  <a:pt x="117" y="1287"/>
                  <a:pt x="125" y="1295"/>
                  <a:pt x="130" y="1302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39" y="1328"/>
                  <a:pt x="147" y="1329"/>
                  <a:pt x="144" y="1336"/>
                </a:cubicBezTo>
                <a:cubicBezTo>
                  <a:pt x="151" y="1339"/>
                  <a:pt x="148" y="1344"/>
                  <a:pt x="153" y="1351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56" y="1364"/>
                  <a:pt x="158" y="1367"/>
                  <a:pt x="157" y="1371"/>
                </a:cubicBezTo>
                <a:cubicBezTo>
                  <a:pt x="152" y="1364"/>
                  <a:pt x="152" y="1358"/>
                  <a:pt x="149" y="1352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29" y="1323"/>
                  <a:pt x="123" y="1314"/>
                  <a:pt x="111" y="1303"/>
                </a:cubicBezTo>
                <a:cubicBezTo>
                  <a:pt x="109" y="1297"/>
                  <a:pt x="109" y="1294"/>
                  <a:pt x="104" y="1291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91" y="1270"/>
                  <a:pt x="86" y="1272"/>
                  <a:pt x="83" y="1264"/>
                </a:cubicBezTo>
                <a:cubicBezTo>
                  <a:pt x="64" y="1237"/>
                  <a:pt x="55" y="1230"/>
                  <a:pt x="36" y="1210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2" y="1180"/>
                  <a:pt x="8" y="1164"/>
                  <a:pt x="0" y="1167"/>
                </a:cubicBezTo>
                <a:cubicBezTo>
                  <a:pt x="6" y="1181"/>
                  <a:pt x="10" y="1186"/>
                  <a:pt x="19" y="1200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18" y="1207"/>
                  <a:pt x="25" y="1212"/>
                  <a:pt x="22" y="1215"/>
                </a:cubicBezTo>
                <a:cubicBezTo>
                  <a:pt x="27" y="1219"/>
                  <a:pt x="20" y="1222"/>
                  <a:pt x="26" y="1227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32" y="1250"/>
                  <a:pt x="40" y="1254"/>
                  <a:pt x="41" y="1258"/>
                </a:cubicBezTo>
                <a:cubicBezTo>
                  <a:pt x="39" y="1259"/>
                  <a:pt x="41" y="1261"/>
                  <a:pt x="43" y="1264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51" y="1275"/>
                  <a:pt x="54" y="1282"/>
                  <a:pt x="57" y="1290"/>
                </a:cubicBezTo>
                <a:cubicBezTo>
                  <a:pt x="65" y="1292"/>
                  <a:pt x="64" y="1303"/>
                  <a:pt x="70" y="1305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89" y="1330"/>
                  <a:pt x="93" y="1334"/>
                  <a:pt x="96" y="1341"/>
                </a:cubicBezTo>
                <a:cubicBezTo>
                  <a:pt x="99" y="1341"/>
                  <a:pt x="102" y="1345"/>
                  <a:pt x="105" y="1349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104" y="1350"/>
                  <a:pt x="96" y="1347"/>
                  <a:pt x="88" y="1332"/>
                </a:cubicBezTo>
                <a:cubicBezTo>
                  <a:pt x="85" y="1328"/>
                  <a:pt x="82" y="1331"/>
                  <a:pt x="80" y="1325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58" y="1299"/>
                  <a:pt x="59" y="1295"/>
                  <a:pt x="52" y="1289"/>
                </a:cubicBezTo>
                <a:cubicBezTo>
                  <a:pt x="52" y="1282"/>
                  <a:pt x="43" y="1282"/>
                  <a:pt x="46" y="1274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34" y="1255"/>
                  <a:pt x="32" y="1254"/>
                  <a:pt x="30" y="1253"/>
                </a:cubicBezTo>
                <a:cubicBezTo>
                  <a:pt x="32" y="1251"/>
                  <a:pt x="32" y="1249"/>
                  <a:pt x="31" y="1247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19" y="1231"/>
                  <a:pt x="27" y="1219"/>
                  <a:pt x="16" y="1219"/>
                </a:cubicBezTo>
                <a:cubicBezTo>
                  <a:pt x="15" y="1228"/>
                  <a:pt x="20" y="1237"/>
                  <a:pt x="23" y="1246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39" y="1280"/>
                  <a:pt x="41" y="1286"/>
                  <a:pt x="44" y="1292"/>
                </a:cubicBezTo>
                <a:cubicBezTo>
                  <a:pt x="51" y="1303"/>
                  <a:pt x="59" y="1313"/>
                  <a:pt x="66" y="132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86" y="1346"/>
                  <a:pt x="87" y="1347"/>
                  <a:pt x="89" y="1351"/>
                </a:cubicBezTo>
                <a:cubicBezTo>
                  <a:pt x="90" y="1354"/>
                  <a:pt x="92" y="1351"/>
                  <a:pt x="91" y="1354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97" y="1357"/>
                  <a:pt x="97" y="1362"/>
                  <a:pt x="97" y="1362"/>
                </a:cubicBezTo>
                <a:cubicBezTo>
                  <a:pt x="99" y="1365"/>
                  <a:pt x="103" y="1366"/>
                  <a:pt x="104" y="1369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33" y="1402"/>
                  <a:pt x="134" y="1404"/>
                  <a:pt x="134" y="1407"/>
                </a:cubicBezTo>
                <a:cubicBezTo>
                  <a:pt x="136" y="1404"/>
                  <a:pt x="142" y="1412"/>
                  <a:pt x="139" y="1413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7" y="1423"/>
                  <a:pt x="154" y="1427"/>
                  <a:pt x="150" y="1429"/>
                </a:cubicBezTo>
                <a:cubicBezTo>
                  <a:pt x="148" y="1431"/>
                  <a:pt x="146" y="1427"/>
                  <a:pt x="144" y="1424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32" y="1414"/>
                  <a:pt x="127" y="1409"/>
                  <a:pt x="122" y="1408"/>
                </a:cubicBezTo>
                <a:cubicBezTo>
                  <a:pt x="118" y="1403"/>
                  <a:pt x="113" y="1399"/>
                  <a:pt x="108" y="1398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85" y="1380"/>
                  <a:pt x="75" y="1376"/>
                  <a:pt x="66" y="1370"/>
                </a:cubicBezTo>
                <a:cubicBezTo>
                  <a:pt x="56" y="1364"/>
                  <a:pt x="46" y="1355"/>
                  <a:pt x="36" y="1352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52" y="1362"/>
                  <a:pt x="51" y="1368"/>
                  <a:pt x="57" y="1369"/>
                </a:cubicBezTo>
                <a:cubicBezTo>
                  <a:pt x="61" y="1374"/>
                  <a:pt x="65" y="1375"/>
                  <a:pt x="69" y="1378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89" y="1394"/>
                  <a:pt x="98" y="1397"/>
                  <a:pt x="106" y="1405"/>
                </a:cubicBezTo>
                <a:cubicBezTo>
                  <a:pt x="110" y="1406"/>
                  <a:pt x="115" y="1409"/>
                  <a:pt x="118" y="1416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37" y="1433"/>
                  <a:pt x="145" y="1436"/>
                  <a:pt x="150" y="1447"/>
                </a:cubicBezTo>
                <a:cubicBezTo>
                  <a:pt x="153" y="1452"/>
                  <a:pt x="158" y="1447"/>
                  <a:pt x="161" y="1454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66" y="1466"/>
                  <a:pt x="173" y="1463"/>
                  <a:pt x="171" y="1468"/>
                </a:cubicBezTo>
                <a:cubicBezTo>
                  <a:pt x="174" y="1472"/>
                  <a:pt x="175" y="1475"/>
                  <a:pt x="175" y="1478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3" y="1491"/>
                  <a:pt x="192" y="1486"/>
                  <a:pt x="192" y="1480"/>
                </a:cubicBezTo>
                <a:cubicBezTo>
                  <a:pt x="198" y="1479"/>
                  <a:pt x="194" y="1475"/>
                  <a:pt x="196" y="1472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06" y="1461"/>
                  <a:pt x="206" y="1456"/>
                  <a:pt x="214" y="1452"/>
                </a:cubicBezTo>
                <a:cubicBezTo>
                  <a:pt x="221" y="1450"/>
                  <a:pt x="229" y="1448"/>
                  <a:pt x="236" y="1446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50" y="1447"/>
                  <a:pt x="255" y="1438"/>
                  <a:pt x="259" y="1437"/>
                </a:cubicBezTo>
                <a:cubicBezTo>
                  <a:pt x="254" y="1429"/>
                  <a:pt x="246" y="1439"/>
                  <a:pt x="240" y="1441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26" y="1443"/>
                  <a:pt x="223" y="1437"/>
                  <a:pt x="218" y="1442"/>
                </a:cubicBezTo>
                <a:cubicBezTo>
                  <a:pt x="215" y="1437"/>
                  <a:pt x="208" y="1453"/>
                  <a:pt x="205" y="1444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28" y="1422"/>
                  <a:pt x="231" y="1417"/>
                  <a:pt x="245" y="1408"/>
                </a:cubicBezTo>
                <a:cubicBezTo>
                  <a:pt x="260" y="1398"/>
                  <a:pt x="274" y="1394"/>
                  <a:pt x="289" y="1386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18" y="1382"/>
                  <a:pt x="325" y="1382"/>
                  <a:pt x="332" y="1382"/>
                </a:cubicBezTo>
                <a:cubicBezTo>
                  <a:pt x="347" y="1380"/>
                  <a:pt x="362" y="1377"/>
                  <a:pt x="377" y="1376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391" y="1377"/>
                  <a:pt x="396" y="1370"/>
                  <a:pt x="399" y="1373"/>
                </a:cubicBezTo>
                <a:cubicBezTo>
                  <a:pt x="407" y="1372"/>
                  <a:pt x="415" y="1370"/>
                  <a:pt x="423" y="1368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34" y="1365"/>
                  <a:pt x="437" y="1366"/>
                  <a:pt x="439" y="1366"/>
                </a:cubicBezTo>
                <a:cubicBezTo>
                  <a:pt x="441" y="1366"/>
                  <a:pt x="443" y="1362"/>
                  <a:pt x="445" y="1364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61" y="1359"/>
                  <a:pt x="466" y="1358"/>
                  <a:pt x="464" y="1353"/>
                </a:cubicBezTo>
                <a:cubicBezTo>
                  <a:pt x="456" y="1357"/>
                  <a:pt x="451" y="1352"/>
                  <a:pt x="443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37" y="1359"/>
                  <a:pt x="434" y="1358"/>
                  <a:pt x="433" y="1358"/>
                </a:cubicBezTo>
                <a:cubicBezTo>
                  <a:pt x="432" y="1358"/>
                  <a:pt x="431" y="1360"/>
                  <a:pt x="430" y="1360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413" y="1365"/>
                  <a:pt x="407" y="1360"/>
                  <a:pt x="399" y="1365"/>
                </a:cubicBezTo>
                <a:cubicBezTo>
                  <a:pt x="392" y="1365"/>
                  <a:pt x="385" y="1365"/>
                  <a:pt x="377" y="1369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53" y="1372"/>
                  <a:pt x="350" y="1370"/>
                  <a:pt x="347" y="1371"/>
                </a:cubicBezTo>
                <a:cubicBezTo>
                  <a:pt x="345" y="1369"/>
                  <a:pt x="343" y="1371"/>
                  <a:pt x="341" y="1373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27" y="1375"/>
                  <a:pt x="321" y="1372"/>
                  <a:pt x="313" y="1376"/>
                </a:cubicBezTo>
                <a:cubicBezTo>
                  <a:pt x="312" y="1373"/>
                  <a:pt x="310" y="1377"/>
                  <a:pt x="309" y="1376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99" y="1378"/>
                  <a:pt x="295" y="1377"/>
                  <a:pt x="292" y="1377"/>
                </a:cubicBezTo>
                <a:cubicBezTo>
                  <a:pt x="286" y="1379"/>
                  <a:pt x="280" y="1383"/>
                  <a:pt x="275" y="1384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47" y="1398"/>
                  <a:pt x="237" y="1400"/>
                  <a:pt x="227" y="1406"/>
                </a:cubicBezTo>
                <a:cubicBezTo>
                  <a:pt x="219" y="1414"/>
                  <a:pt x="212" y="1422"/>
                  <a:pt x="202" y="1429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94" y="1442"/>
                  <a:pt x="195" y="1445"/>
                  <a:pt x="192" y="1446"/>
                </a:cubicBezTo>
                <a:cubicBezTo>
                  <a:pt x="189" y="1447"/>
                  <a:pt x="189" y="1451"/>
                  <a:pt x="187" y="1450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00" y="1417"/>
                  <a:pt x="209" y="1410"/>
                  <a:pt x="215" y="1403"/>
                </a:cubicBezTo>
                <a:cubicBezTo>
                  <a:pt x="237" y="1384"/>
                  <a:pt x="257" y="1377"/>
                  <a:pt x="278" y="1364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286" y="1364"/>
                  <a:pt x="288" y="1364"/>
                  <a:pt x="291" y="1362"/>
                </a:cubicBezTo>
                <a:cubicBezTo>
                  <a:pt x="296" y="1359"/>
                  <a:pt x="301" y="1360"/>
                  <a:pt x="306" y="1359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43" y="1354"/>
                  <a:pt x="352" y="1351"/>
                  <a:pt x="361" y="1353"/>
                </a:cubicBezTo>
                <a:cubicBezTo>
                  <a:pt x="366" y="1349"/>
                  <a:pt x="370" y="1354"/>
                  <a:pt x="376" y="1350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399" y="1347"/>
                  <a:pt x="409" y="1347"/>
                  <a:pt x="418" y="1344"/>
                </a:cubicBezTo>
                <a:cubicBezTo>
                  <a:pt x="422" y="1348"/>
                  <a:pt x="427" y="1340"/>
                  <a:pt x="431" y="1342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65" y="1333"/>
                  <a:pt x="484" y="1331"/>
                  <a:pt x="505" y="1318"/>
                </a:cubicBezTo>
                <a:cubicBezTo>
                  <a:pt x="502" y="1313"/>
                  <a:pt x="497" y="1319"/>
                  <a:pt x="493" y="131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76" y="1323"/>
                  <a:pt x="470" y="1330"/>
                  <a:pt x="465" y="1327"/>
                </a:cubicBezTo>
                <a:cubicBezTo>
                  <a:pt x="459" y="1331"/>
                  <a:pt x="454" y="1329"/>
                  <a:pt x="448" y="1335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35" y="1333"/>
                  <a:pt x="431" y="1336"/>
                  <a:pt x="428" y="1337"/>
                </a:cubicBezTo>
                <a:cubicBezTo>
                  <a:pt x="425" y="1336"/>
                  <a:pt x="421" y="1337"/>
                  <a:pt x="417" y="1340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10" y="1333"/>
                  <a:pt x="412" y="1340"/>
                  <a:pt x="417" y="1335"/>
                </a:cubicBezTo>
                <a:cubicBezTo>
                  <a:pt x="420" y="1338"/>
                  <a:pt x="425" y="1331"/>
                  <a:pt x="428" y="1334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467" y="1319"/>
                  <a:pt x="484" y="1312"/>
                  <a:pt x="500" y="1302"/>
                </a:cubicBezTo>
                <a:cubicBezTo>
                  <a:pt x="503" y="1294"/>
                  <a:pt x="515" y="1297"/>
                  <a:pt x="510" y="128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86" y="1300"/>
                  <a:pt x="484" y="1309"/>
                  <a:pt x="476" y="1309"/>
                </a:cubicBezTo>
                <a:cubicBezTo>
                  <a:pt x="474" y="1306"/>
                  <a:pt x="469" y="1314"/>
                  <a:pt x="466" y="1315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46" y="1319"/>
                  <a:pt x="437" y="1324"/>
                  <a:pt x="428" y="1327"/>
                </a:cubicBezTo>
                <a:cubicBezTo>
                  <a:pt x="424" y="1324"/>
                  <a:pt x="419" y="1328"/>
                  <a:pt x="415" y="1329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97" y="1329"/>
                  <a:pt x="392" y="1335"/>
                  <a:pt x="389" y="1331"/>
                </a:cubicBezTo>
                <a:cubicBezTo>
                  <a:pt x="387" y="1332"/>
                  <a:pt x="385" y="1333"/>
                  <a:pt x="383" y="1330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71" y="1336"/>
                  <a:pt x="368" y="1330"/>
                  <a:pt x="364" y="1334"/>
                </a:cubicBezTo>
                <a:cubicBezTo>
                  <a:pt x="362" y="1335"/>
                  <a:pt x="360" y="1334"/>
                  <a:pt x="358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364" y="1330"/>
                  <a:pt x="373" y="1328"/>
                  <a:pt x="383" y="1326"/>
                </a:cubicBezTo>
                <a:cubicBezTo>
                  <a:pt x="387" y="1325"/>
                  <a:pt x="392" y="1323"/>
                  <a:pt x="397" y="1322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07" y="1322"/>
                  <a:pt x="410" y="1317"/>
                  <a:pt x="412" y="1319"/>
                </a:cubicBezTo>
                <a:cubicBezTo>
                  <a:pt x="415" y="1317"/>
                  <a:pt x="418" y="1314"/>
                  <a:pt x="420" y="1316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61" y="1289"/>
                  <a:pt x="472" y="1279"/>
                  <a:pt x="484" y="1272"/>
                </a:cubicBezTo>
                <a:cubicBezTo>
                  <a:pt x="487" y="1268"/>
                  <a:pt x="491" y="1264"/>
                  <a:pt x="497" y="1260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480" y="1270"/>
                  <a:pt x="451" y="1287"/>
                  <a:pt x="424" y="1305"/>
                </a:cubicBezTo>
                <a:cubicBezTo>
                  <a:pt x="414" y="1308"/>
                  <a:pt x="404" y="1313"/>
                  <a:pt x="394" y="1317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80" y="1317"/>
                  <a:pt x="373" y="1318"/>
                  <a:pt x="371" y="1319"/>
                </a:cubicBezTo>
                <a:cubicBezTo>
                  <a:pt x="369" y="1321"/>
                  <a:pt x="369" y="1319"/>
                  <a:pt x="368" y="1319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57" y="1323"/>
                  <a:pt x="354" y="1321"/>
                  <a:pt x="351" y="1323"/>
                </a:cubicBezTo>
                <a:cubicBezTo>
                  <a:pt x="350" y="1321"/>
                  <a:pt x="349" y="1324"/>
                  <a:pt x="347" y="1324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39" y="1320"/>
                  <a:pt x="334" y="1326"/>
                  <a:pt x="332" y="1323"/>
                </a:cubicBezTo>
                <a:cubicBezTo>
                  <a:pt x="325" y="1322"/>
                  <a:pt x="317" y="1327"/>
                  <a:pt x="310" y="1324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83" y="1326"/>
                  <a:pt x="275" y="1329"/>
                  <a:pt x="268" y="1327"/>
                </a:cubicBezTo>
                <a:cubicBezTo>
                  <a:pt x="261" y="1330"/>
                  <a:pt x="255" y="1329"/>
                  <a:pt x="247" y="1332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33" y="1335"/>
                  <a:pt x="228" y="1340"/>
                  <a:pt x="225" y="1339"/>
                </a:cubicBezTo>
                <a:cubicBezTo>
                  <a:pt x="219" y="1345"/>
                  <a:pt x="213" y="1345"/>
                  <a:pt x="208" y="1349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194" y="1350"/>
                  <a:pt x="208" y="1346"/>
                  <a:pt x="209" y="1340"/>
                </a:cubicBezTo>
                <a:cubicBezTo>
                  <a:pt x="213" y="1339"/>
                  <a:pt x="216" y="1341"/>
                  <a:pt x="221" y="1337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34" y="1331"/>
                  <a:pt x="237" y="1327"/>
                  <a:pt x="240" y="1325"/>
                </a:cubicBezTo>
                <a:cubicBezTo>
                  <a:pt x="244" y="1328"/>
                  <a:pt x="250" y="1322"/>
                  <a:pt x="254" y="1325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264" y="1324"/>
                  <a:pt x="267" y="1319"/>
                  <a:pt x="269" y="1322"/>
                </a:cubicBezTo>
                <a:cubicBezTo>
                  <a:pt x="289" y="1316"/>
                  <a:pt x="309" y="1316"/>
                  <a:pt x="329" y="1310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367" y="1300"/>
                  <a:pt x="373" y="1301"/>
                  <a:pt x="380" y="1295"/>
                </a:cubicBezTo>
                <a:cubicBezTo>
                  <a:pt x="386" y="1297"/>
                  <a:pt x="394" y="1290"/>
                  <a:pt x="399" y="1291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49" y="1265"/>
                  <a:pt x="456" y="1260"/>
                  <a:pt x="462" y="1256"/>
                </a:cubicBezTo>
                <a:cubicBezTo>
                  <a:pt x="471" y="1251"/>
                  <a:pt x="471" y="1250"/>
                  <a:pt x="480" y="1243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493" y="1231"/>
                  <a:pt x="498" y="1233"/>
                  <a:pt x="499" y="1232"/>
                </a:cubicBezTo>
                <a:cubicBezTo>
                  <a:pt x="499" y="1231"/>
                  <a:pt x="498" y="1230"/>
                  <a:pt x="499" y="1229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0" y="1215"/>
                  <a:pt x="521" y="1213"/>
                  <a:pt x="520" y="1209"/>
                </a:cubicBezTo>
                <a:cubicBezTo>
                  <a:pt x="521" y="1206"/>
                  <a:pt x="528" y="1203"/>
                  <a:pt x="524" y="1199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95" y="1225"/>
                  <a:pt x="493" y="1226"/>
                  <a:pt x="486" y="1234"/>
                </a:cubicBezTo>
                <a:cubicBezTo>
                  <a:pt x="482" y="1237"/>
                  <a:pt x="479" y="1234"/>
                  <a:pt x="475" y="1239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427" y="1272"/>
                  <a:pt x="420" y="1274"/>
                  <a:pt x="413" y="1276"/>
                </a:cubicBezTo>
                <a:cubicBezTo>
                  <a:pt x="409" y="1279"/>
                  <a:pt x="406" y="1282"/>
                  <a:pt x="403" y="1279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78" y="1289"/>
                  <a:pt x="364" y="1294"/>
                  <a:pt x="350" y="1298"/>
                </a:cubicBezTo>
                <a:cubicBezTo>
                  <a:pt x="343" y="1299"/>
                  <a:pt x="336" y="1299"/>
                  <a:pt x="329" y="1303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304" y="1305"/>
                  <a:pt x="300" y="1308"/>
                  <a:pt x="296" y="1307"/>
                </a:cubicBezTo>
                <a:cubicBezTo>
                  <a:pt x="293" y="1308"/>
                  <a:pt x="291" y="1307"/>
                  <a:pt x="288" y="1310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83" y="1311"/>
                  <a:pt x="279" y="1309"/>
                  <a:pt x="276" y="1311"/>
                </a:cubicBezTo>
                <a:cubicBezTo>
                  <a:pt x="274" y="1308"/>
                  <a:pt x="270" y="1314"/>
                  <a:pt x="268" y="1313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59" y="1313"/>
                  <a:pt x="251" y="1316"/>
                  <a:pt x="255" y="1312"/>
                </a:cubicBezTo>
                <a:cubicBezTo>
                  <a:pt x="261" y="1310"/>
                  <a:pt x="267" y="1308"/>
                  <a:pt x="273" y="130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285" y="1308"/>
                  <a:pt x="289" y="1300"/>
                  <a:pt x="292" y="1302"/>
                </a:cubicBezTo>
                <a:cubicBezTo>
                  <a:pt x="299" y="1300"/>
                  <a:pt x="305" y="1300"/>
                  <a:pt x="311" y="1298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42" y="1288"/>
                  <a:pt x="353" y="1292"/>
                  <a:pt x="365" y="1284"/>
                </a:cubicBezTo>
                <a:cubicBezTo>
                  <a:pt x="370" y="1285"/>
                  <a:pt x="377" y="1280"/>
                  <a:pt x="383" y="1279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395" y="1275"/>
                  <a:pt x="398" y="1274"/>
                  <a:pt x="401" y="1276"/>
                </a:cubicBezTo>
                <a:cubicBezTo>
                  <a:pt x="420" y="1264"/>
                  <a:pt x="430" y="1262"/>
                  <a:pt x="448" y="1249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4" y="1213"/>
                  <a:pt x="484" y="1207"/>
                  <a:pt x="492" y="1202"/>
                </a:cubicBezTo>
                <a:cubicBezTo>
                  <a:pt x="493" y="1196"/>
                  <a:pt x="503" y="1191"/>
                  <a:pt x="502" y="1185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61" y="1227"/>
                  <a:pt x="455" y="1233"/>
                  <a:pt x="451" y="1240"/>
                </a:cubicBezTo>
                <a:cubicBezTo>
                  <a:pt x="447" y="1236"/>
                  <a:pt x="442" y="1245"/>
                  <a:pt x="438" y="1246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416" y="1260"/>
                  <a:pt x="403" y="1262"/>
                  <a:pt x="400" y="1269"/>
                </a:cubicBezTo>
                <a:cubicBezTo>
                  <a:pt x="396" y="1265"/>
                  <a:pt x="389" y="1271"/>
                  <a:pt x="384" y="1270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56" y="1281"/>
                  <a:pt x="345" y="1280"/>
                  <a:pt x="333" y="1288"/>
                </a:cubicBezTo>
                <a:cubicBezTo>
                  <a:pt x="329" y="1286"/>
                  <a:pt x="325" y="1289"/>
                  <a:pt x="321" y="1289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305" y="1287"/>
                  <a:pt x="300" y="1297"/>
                  <a:pt x="297" y="1292"/>
                </a:cubicBezTo>
                <a:cubicBezTo>
                  <a:pt x="292" y="1298"/>
                  <a:pt x="289" y="1291"/>
                  <a:pt x="285" y="1296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55" y="1303"/>
                  <a:pt x="252" y="1301"/>
                  <a:pt x="247" y="1305"/>
                </a:cubicBezTo>
                <a:cubicBezTo>
                  <a:pt x="244" y="1303"/>
                  <a:pt x="239" y="1312"/>
                  <a:pt x="235" y="1309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206" y="1320"/>
                  <a:pt x="203" y="1322"/>
                  <a:pt x="200" y="1325"/>
                </a:cubicBezTo>
                <a:cubicBezTo>
                  <a:pt x="195" y="1325"/>
                  <a:pt x="197" y="1334"/>
                  <a:pt x="192" y="1331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196" y="1319"/>
                  <a:pt x="202" y="1316"/>
                  <a:pt x="203" y="1312"/>
                </a:cubicBezTo>
                <a:cubicBezTo>
                  <a:pt x="215" y="1307"/>
                  <a:pt x="227" y="1300"/>
                  <a:pt x="239" y="1297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60" y="1289"/>
                  <a:pt x="263" y="1288"/>
                  <a:pt x="266" y="1290"/>
                </a:cubicBezTo>
                <a:cubicBezTo>
                  <a:pt x="268" y="1291"/>
                  <a:pt x="272" y="1285"/>
                  <a:pt x="274" y="1288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14" y="1280"/>
                  <a:pt x="321" y="1272"/>
                  <a:pt x="326" y="1275"/>
                </a:cubicBezTo>
                <a:cubicBezTo>
                  <a:pt x="333" y="1270"/>
                  <a:pt x="338" y="1275"/>
                  <a:pt x="345" y="1267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397" y="1253"/>
                  <a:pt x="402" y="1250"/>
                  <a:pt x="406" y="1252"/>
                </a:cubicBezTo>
                <a:cubicBezTo>
                  <a:pt x="422" y="1243"/>
                  <a:pt x="441" y="1233"/>
                  <a:pt x="453" y="1226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493" y="1181"/>
                  <a:pt x="499" y="1176"/>
                  <a:pt x="503" y="1170"/>
                </a:cubicBezTo>
                <a:cubicBezTo>
                  <a:pt x="504" y="1163"/>
                  <a:pt x="515" y="1157"/>
                  <a:pt x="514" y="1150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506" y="1162"/>
                  <a:pt x="497" y="1164"/>
                  <a:pt x="499" y="1168"/>
                </a:cubicBezTo>
                <a:cubicBezTo>
                  <a:pt x="495" y="1170"/>
                  <a:pt x="493" y="1173"/>
                  <a:pt x="494" y="1177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75" y="1196"/>
                  <a:pt x="463" y="1208"/>
                  <a:pt x="451" y="1220"/>
                </a:cubicBezTo>
                <a:cubicBezTo>
                  <a:pt x="449" y="1221"/>
                  <a:pt x="447" y="1219"/>
                  <a:pt x="445" y="1222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38" y="1225"/>
                  <a:pt x="433" y="1234"/>
                  <a:pt x="429" y="1230"/>
                </a:cubicBezTo>
                <a:cubicBezTo>
                  <a:pt x="425" y="1233"/>
                  <a:pt x="420" y="1238"/>
                  <a:pt x="417" y="1237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86" y="1252"/>
                  <a:pt x="370" y="1251"/>
                  <a:pt x="353" y="1258"/>
                </a:cubicBezTo>
                <a:cubicBezTo>
                  <a:pt x="346" y="1259"/>
                  <a:pt x="338" y="1262"/>
                  <a:pt x="330" y="1263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314" y="1265"/>
                  <a:pt x="308" y="1274"/>
                  <a:pt x="305" y="1269"/>
                </a:cubicBezTo>
                <a:cubicBezTo>
                  <a:pt x="296" y="1275"/>
                  <a:pt x="289" y="1270"/>
                  <a:pt x="281" y="1276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61" y="1276"/>
                  <a:pt x="264" y="1280"/>
                  <a:pt x="269" y="1275"/>
                </a:cubicBezTo>
                <a:cubicBezTo>
                  <a:pt x="274" y="1277"/>
                  <a:pt x="280" y="1267"/>
                  <a:pt x="284" y="1271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21" y="1256"/>
                  <a:pt x="327" y="1254"/>
                  <a:pt x="333" y="1253"/>
                </a:cubicBezTo>
                <a:cubicBezTo>
                  <a:pt x="339" y="1250"/>
                  <a:pt x="345" y="1246"/>
                  <a:pt x="351" y="1248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14" y="1216"/>
                  <a:pt x="433" y="1205"/>
                  <a:pt x="454" y="1190"/>
                </a:cubicBezTo>
                <a:cubicBezTo>
                  <a:pt x="462" y="1182"/>
                  <a:pt x="471" y="1175"/>
                  <a:pt x="479" y="1167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481" y="1154"/>
                  <a:pt x="495" y="1153"/>
                  <a:pt x="491" y="1149"/>
                </a:cubicBezTo>
                <a:cubicBezTo>
                  <a:pt x="497" y="1143"/>
                  <a:pt x="503" y="1137"/>
                  <a:pt x="504" y="1130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21" y="1104"/>
                  <a:pt x="536" y="1099"/>
                  <a:pt x="530" y="1091"/>
                </a:cubicBezTo>
                <a:cubicBezTo>
                  <a:pt x="523" y="1098"/>
                  <a:pt x="520" y="1106"/>
                  <a:pt x="511" y="1112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505" y="1128"/>
                  <a:pt x="495" y="1131"/>
                  <a:pt x="496" y="1136"/>
                </a:cubicBezTo>
                <a:cubicBezTo>
                  <a:pt x="486" y="1142"/>
                  <a:pt x="485" y="1150"/>
                  <a:pt x="477" y="1157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65" y="1169"/>
                  <a:pt x="462" y="1173"/>
                  <a:pt x="459" y="1177"/>
                </a:cubicBezTo>
                <a:cubicBezTo>
                  <a:pt x="453" y="1180"/>
                  <a:pt x="441" y="1185"/>
                  <a:pt x="435" y="1194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416" y="1206"/>
                  <a:pt x="410" y="1210"/>
                  <a:pt x="405" y="1214"/>
                </a:cubicBezTo>
                <a:cubicBezTo>
                  <a:pt x="399" y="1215"/>
                  <a:pt x="392" y="1220"/>
                  <a:pt x="386" y="1225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60" y="1232"/>
                  <a:pt x="355" y="1237"/>
                  <a:pt x="351" y="1238"/>
                </a:cubicBezTo>
                <a:cubicBezTo>
                  <a:pt x="347" y="1238"/>
                  <a:pt x="343" y="1243"/>
                  <a:pt x="339" y="1242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86" y="1259"/>
                  <a:pt x="281" y="1261"/>
                  <a:pt x="276" y="1260"/>
                </a:cubicBezTo>
                <a:cubicBezTo>
                  <a:pt x="268" y="1267"/>
                  <a:pt x="261" y="1267"/>
                  <a:pt x="253" y="126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44" y="1271"/>
                  <a:pt x="258" y="1263"/>
                  <a:pt x="271" y="1256"/>
                </a:cubicBezTo>
                <a:cubicBezTo>
                  <a:pt x="278" y="1252"/>
                  <a:pt x="284" y="1257"/>
                  <a:pt x="288" y="1249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02" y="1247"/>
                  <a:pt x="305" y="1244"/>
                  <a:pt x="309" y="1241"/>
                </a:cubicBezTo>
                <a:cubicBezTo>
                  <a:pt x="322" y="1239"/>
                  <a:pt x="336" y="1231"/>
                  <a:pt x="349" y="1225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415" y="1188"/>
                  <a:pt x="437" y="1174"/>
                  <a:pt x="465" y="1153"/>
                </a:cubicBezTo>
                <a:cubicBezTo>
                  <a:pt x="479" y="1138"/>
                  <a:pt x="496" y="1122"/>
                  <a:pt x="509" y="1106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19" y="1090"/>
                  <a:pt x="525" y="1087"/>
                  <a:pt x="526" y="1082"/>
                </a:cubicBezTo>
                <a:cubicBezTo>
                  <a:pt x="528" y="1080"/>
                  <a:pt x="529" y="1079"/>
                  <a:pt x="530" y="1077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7" y="1069"/>
                  <a:pt x="541" y="1067"/>
                  <a:pt x="540" y="1064"/>
                </a:cubicBezTo>
                <a:cubicBezTo>
                  <a:pt x="543" y="1063"/>
                  <a:pt x="543" y="1059"/>
                  <a:pt x="540" y="1060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529" y="1074"/>
                  <a:pt x="525" y="1077"/>
                  <a:pt x="523" y="1081"/>
                </a:cubicBezTo>
                <a:cubicBezTo>
                  <a:pt x="517" y="1089"/>
                  <a:pt x="513" y="1096"/>
                  <a:pt x="504" y="1103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85" y="1125"/>
                  <a:pt x="482" y="1129"/>
                  <a:pt x="476" y="1132"/>
                </a:cubicBezTo>
                <a:cubicBezTo>
                  <a:pt x="470" y="1136"/>
                  <a:pt x="470" y="1140"/>
                  <a:pt x="465" y="1143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426" y="1172"/>
                  <a:pt x="423" y="1169"/>
                  <a:pt x="418" y="1174"/>
                </a:cubicBezTo>
                <a:cubicBezTo>
                  <a:pt x="413" y="1178"/>
                  <a:pt x="408" y="1182"/>
                  <a:pt x="402" y="1186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85" y="1199"/>
                  <a:pt x="383" y="1197"/>
                  <a:pt x="380" y="1200"/>
                </a:cubicBezTo>
                <a:cubicBezTo>
                  <a:pt x="377" y="1201"/>
                  <a:pt x="374" y="1204"/>
                  <a:pt x="372" y="1203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55" y="1216"/>
                  <a:pt x="348" y="1213"/>
                  <a:pt x="343" y="1219"/>
                </a:cubicBezTo>
                <a:cubicBezTo>
                  <a:pt x="337" y="1219"/>
                  <a:pt x="331" y="1226"/>
                  <a:pt x="326" y="1227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90" y="1240"/>
                  <a:pt x="286" y="1243"/>
                  <a:pt x="282" y="1241"/>
                </a:cubicBezTo>
                <a:cubicBezTo>
                  <a:pt x="276" y="1247"/>
                  <a:pt x="271" y="1246"/>
                  <a:pt x="265" y="1251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55" y="1249"/>
                  <a:pt x="250" y="1261"/>
                  <a:pt x="248" y="1255"/>
                </a:cubicBezTo>
                <a:cubicBezTo>
                  <a:pt x="243" y="1258"/>
                  <a:pt x="244" y="1261"/>
                  <a:pt x="240" y="126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28" y="1264"/>
                  <a:pt x="228" y="1268"/>
                  <a:pt x="228" y="1268"/>
                </a:cubicBezTo>
                <a:cubicBezTo>
                  <a:pt x="225" y="1269"/>
                  <a:pt x="224" y="1270"/>
                  <a:pt x="222" y="1270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05" y="1276"/>
                  <a:pt x="208" y="1285"/>
                  <a:pt x="203" y="1281"/>
                </a:cubicBezTo>
                <a:cubicBezTo>
                  <a:pt x="201" y="1275"/>
                  <a:pt x="211" y="1272"/>
                  <a:pt x="212" y="1267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08" y="1209"/>
                  <a:pt x="324" y="1205"/>
                  <a:pt x="340" y="1199"/>
                </a:cubicBezTo>
                <a:cubicBezTo>
                  <a:pt x="344" y="1198"/>
                  <a:pt x="348" y="1190"/>
                  <a:pt x="351" y="1194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71" y="1184"/>
                  <a:pt x="372" y="1186"/>
                  <a:pt x="382" y="1179"/>
                </a:cubicBezTo>
                <a:cubicBezTo>
                  <a:pt x="385" y="1182"/>
                  <a:pt x="389" y="1174"/>
                  <a:pt x="392" y="1176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13" y="1164"/>
                  <a:pt x="422" y="1161"/>
                  <a:pt x="430" y="1156"/>
                </a:cubicBezTo>
                <a:cubicBezTo>
                  <a:pt x="436" y="1152"/>
                  <a:pt x="442" y="1148"/>
                  <a:pt x="448" y="1143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05" y="1093"/>
                  <a:pt x="508" y="1085"/>
                  <a:pt x="518" y="1078"/>
                </a:cubicBezTo>
                <a:cubicBezTo>
                  <a:pt x="523" y="1074"/>
                  <a:pt x="520" y="1070"/>
                  <a:pt x="527" y="1066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529" y="1060"/>
                  <a:pt x="530" y="1063"/>
                  <a:pt x="523" y="1064"/>
                </a:cubicBezTo>
                <a:cubicBezTo>
                  <a:pt x="520" y="1073"/>
                  <a:pt x="507" y="1081"/>
                  <a:pt x="499" y="1089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84" y="1103"/>
                  <a:pt x="479" y="1105"/>
                  <a:pt x="481" y="1107"/>
                </a:cubicBezTo>
                <a:cubicBezTo>
                  <a:pt x="479" y="1111"/>
                  <a:pt x="472" y="1106"/>
                  <a:pt x="474" y="1112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55" y="1125"/>
                  <a:pt x="451" y="1129"/>
                  <a:pt x="448" y="1134"/>
                </a:cubicBezTo>
                <a:cubicBezTo>
                  <a:pt x="446" y="1131"/>
                  <a:pt x="443" y="1135"/>
                  <a:pt x="443" y="1137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433" y="1142"/>
                  <a:pt x="432" y="1143"/>
                  <a:pt x="427" y="1149"/>
                </a:cubicBezTo>
                <a:cubicBezTo>
                  <a:pt x="418" y="1151"/>
                  <a:pt x="409" y="1156"/>
                  <a:pt x="400" y="1163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86" y="1172"/>
                  <a:pt x="379" y="1167"/>
                  <a:pt x="377" y="1172"/>
                </a:cubicBezTo>
                <a:cubicBezTo>
                  <a:pt x="372" y="1172"/>
                  <a:pt x="375" y="1174"/>
                  <a:pt x="371" y="117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49" y="1181"/>
                  <a:pt x="353" y="1183"/>
                  <a:pt x="348" y="1186"/>
                </a:cubicBezTo>
                <a:cubicBezTo>
                  <a:pt x="347" y="1185"/>
                  <a:pt x="339" y="1185"/>
                  <a:pt x="342" y="1188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320" y="1201"/>
                  <a:pt x="318" y="1197"/>
                  <a:pt x="314" y="1200"/>
                </a:cubicBezTo>
                <a:cubicBezTo>
                  <a:pt x="312" y="1195"/>
                  <a:pt x="307" y="1207"/>
                  <a:pt x="305" y="1202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56" y="1228"/>
                  <a:pt x="252" y="1230"/>
                  <a:pt x="249" y="1233"/>
                </a:cubicBezTo>
                <a:cubicBezTo>
                  <a:pt x="247" y="1238"/>
                  <a:pt x="239" y="1233"/>
                  <a:pt x="241" y="1239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16" y="1252"/>
                  <a:pt x="215" y="1256"/>
                  <a:pt x="206" y="1261"/>
                </a:cubicBezTo>
                <a:cubicBezTo>
                  <a:pt x="205" y="1265"/>
                  <a:pt x="203" y="1266"/>
                  <a:pt x="199" y="1266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197" y="1263"/>
                  <a:pt x="198" y="1264"/>
                  <a:pt x="204" y="1258"/>
                </a:cubicBezTo>
                <a:cubicBezTo>
                  <a:pt x="201" y="1255"/>
                  <a:pt x="209" y="1253"/>
                  <a:pt x="211" y="1251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24" y="1239"/>
                  <a:pt x="223" y="1242"/>
                  <a:pt x="227" y="1236"/>
                </a:cubicBezTo>
                <a:cubicBezTo>
                  <a:pt x="231" y="1235"/>
                  <a:pt x="236" y="1227"/>
                  <a:pt x="240" y="1230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256" y="1222"/>
                  <a:pt x="254" y="1214"/>
                  <a:pt x="261" y="1215"/>
                </a:cubicBezTo>
                <a:cubicBezTo>
                  <a:pt x="281" y="1202"/>
                  <a:pt x="291" y="1197"/>
                  <a:pt x="310" y="1188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376" y="1156"/>
                  <a:pt x="393" y="1154"/>
                  <a:pt x="410" y="1146"/>
                </a:cubicBezTo>
                <a:cubicBezTo>
                  <a:pt x="435" y="1128"/>
                  <a:pt x="461" y="1109"/>
                  <a:pt x="486" y="1091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509" y="1069"/>
                  <a:pt x="497" y="1074"/>
                  <a:pt x="493" y="1081"/>
                </a:cubicBezTo>
                <a:cubicBezTo>
                  <a:pt x="479" y="1087"/>
                  <a:pt x="477" y="1094"/>
                  <a:pt x="463" y="1100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38" y="1118"/>
                  <a:pt x="439" y="1116"/>
                  <a:pt x="431" y="1121"/>
                </a:cubicBezTo>
                <a:cubicBezTo>
                  <a:pt x="425" y="1130"/>
                  <a:pt x="412" y="1131"/>
                  <a:pt x="405" y="1140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387" y="1142"/>
                  <a:pt x="381" y="1150"/>
                  <a:pt x="377" y="1148"/>
                </a:cubicBezTo>
                <a:cubicBezTo>
                  <a:pt x="357" y="1162"/>
                  <a:pt x="338" y="1166"/>
                  <a:pt x="318" y="1175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51" y="1209"/>
                  <a:pt x="243" y="1216"/>
                  <a:pt x="236" y="1218"/>
                </a:cubicBezTo>
                <a:cubicBezTo>
                  <a:pt x="232" y="1221"/>
                  <a:pt x="232" y="1225"/>
                  <a:pt x="226" y="1228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211" y="1236"/>
                  <a:pt x="211" y="1240"/>
                  <a:pt x="205" y="1243"/>
                </a:cubicBezTo>
                <a:cubicBezTo>
                  <a:pt x="198" y="1244"/>
                  <a:pt x="199" y="1254"/>
                  <a:pt x="193" y="1251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199" y="1242"/>
                  <a:pt x="201" y="1241"/>
                  <a:pt x="202" y="1239"/>
                </a:cubicBezTo>
                <a:cubicBezTo>
                  <a:pt x="204" y="1238"/>
                  <a:pt x="203" y="1235"/>
                  <a:pt x="206" y="1237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28" y="1223"/>
                  <a:pt x="230" y="1209"/>
                  <a:pt x="238" y="1211"/>
                </a:cubicBezTo>
                <a:cubicBezTo>
                  <a:pt x="240" y="1205"/>
                  <a:pt x="252" y="1200"/>
                  <a:pt x="258" y="1194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28" y="1154"/>
                  <a:pt x="344" y="1152"/>
                  <a:pt x="363" y="1138"/>
                </a:cubicBezTo>
                <a:cubicBezTo>
                  <a:pt x="366" y="1141"/>
                  <a:pt x="370" y="1134"/>
                  <a:pt x="373" y="1136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391" y="1124"/>
                  <a:pt x="399" y="1124"/>
                  <a:pt x="407" y="1118"/>
                </a:cubicBezTo>
                <a:cubicBezTo>
                  <a:pt x="416" y="1111"/>
                  <a:pt x="423" y="1111"/>
                  <a:pt x="431" y="1104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39" y="1100"/>
                  <a:pt x="441" y="1102"/>
                  <a:pt x="440" y="1100"/>
                </a:cubicBezTo>
                <a:cubicBezTo>
                  <a:pt x="445" y="1094"/>
                  <a:pt x="448" y="1097"/>
                  <a:pt x="453" y="1093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474" y="1080"/>
                  <a:pt x="476" y="1076"/>
                  <a:pt x="479" y="1074"/>
                </a:cubicBezTo>
                <a:cubicBezTo>
                  <a:pt x="487" y="1069"/>
                  <a:pt x="493" y="1067"/>
                  <a:pt x="498" y="106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16" y="1047"/>
                  <a:pt x="526" y="1040"/>
                  <a:pt x="535" y="1034"/>
                </a:cubicBezTo>
                <a:cubicBezTo>
                  <a:pt x="543" y="1024"/>
                  <a:pt x="556" y="1015"/>
                  <a:pt x="561" y="1005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80" y="986"/>
                  <a:pt x="584" y="981"/>
                  <a:pt x="585" y="976"/>
                </a:cubicBezTo>
                <a:cubicBezTo>
                  <a:pt x="567" y="993"/>
                  <a:pt x="550" y="1011"/>
                  <a:pt x="532" y="1029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68" y="1073"/>
                  <a:pt x="461" y="1076"/>
                  <a:pt x="461" y="1080"/>
                </a:cubicBezTo>
                <a:cubicBezTo>
                  <a:pt x="458" y="1075"/>
                  <a:pt x="452" y="1088"/>
                  <a:pt x="449" y="1084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424" y="1100"/>
                  <a:pt x="423" y="1097"/>
                  <a:pt x="412" y="1105"/>
                </a:cubicBezTo>
                <a:cubicBezTo>
                  <a:pt x="404" y="1107"/>
                  <a:pt x="396" y="1115"/>
                  <a:pt x="387" y="1118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70" y="1131"/>
                  <a:pt x="366" y="1126"/>
                  <a:pt x="361" y="1130"/>
                </a:cubicBezTo>
                <a:cubicBezTo>
                  <a:pt x="347" y="1141"/>
                  <a:pt x="333" y="1145"/>
                  <a:pt x="320" y="1150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62" y="1183"/>
                  <a:pt x="258" y="1183"/>
                  <a:pt x="254" y="1188"/>
                </a:cubicBezTo>
                <a:cubicBezTo>
                  <a:pt x="247" y="1188"/>
                  <a:pt x="249" y="1195"/>
                  <a:pt x="243" y="1193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222" y="1215"/>
                  <a:pt x="208" y="1217"/>
                  <a:pt x="211" y="1221"/>
                </a:cubicBezTo>
                <a:cubicBezTo>
                  <a:pt x="206" y="1224"/>
                  <a:pt x="201" y="1228"/>
                  <a:pt x="197" y="123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00" y="1210"/>
                  <a:pt x="207" y="1212"/>
                  <a:pt x="207" y="1204"/>
                </a:cubicBezTo>
                <a:cubicBezTo>
                  <a:pt x="215" y="1200"/>
                  <a:pt x="215" y="1194"/>
                  <a:pt x="223" y="1190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243" y="1172"/>
                  <a:pt x="246" y="1176"/>
                  <a:pt x="251" y="1170"/>
                </a:cubicBezTo>
                <a:cubicBezTo>
                  <a:pt x="268" y="1154"/>
                  <a:pt x="290" y="1150"/>
                  <a:pt x="311" y="1131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362" y="1103"/>
                  <a:pt x="387" y="1094"/>
                  <a:pt x="413" y="1078"/>
                </a:cubicBezTo>
                <a:cubicBezTo>
                  <a:pt x="442" y="1059"/>
                  <a:pt x="454" y="1045"/>
                  <a:pt x="481" y="1026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27" y="981"/>
                  <a:pt x="533" y="977"/>
                  <a:pt x="535" y="972"/>
                </a:cubicBezTo>
                <a:cubicBezTo>
                  <a:pt x="543" y="969"/>
                  <a:pt x="542" y="964"/>
                  <a:pt x="549" y="960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52" y="952"/>
                  <a:pt x="558" y="945"/>
                  <a:pt x="552" y="948"/>
                </a:cubicBezTo>
                <a:cubicBezTo>
                  <a:pt x="551" y="956"/>
                  <a:pt x="540" y="962"/>
                  <a:pt x="536" y="969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509" y="998"/>
                  <a:pt x="504" y="996"/>
                  <a:pt x="505" y="999"/>
                </a:cubicBezTo>
                <a:cubicBezTo>
                  <a:pt x="503" y="1001"/>
                  <a:pt x="500" y="1003"/>
                  <a:pt x="497" y="100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456" y="1036"/>
                  <a:pt x="430" y="1055"/>
                  <a:pt x="405" y="1074"/>
                </a:cubicBezTo>
                <a:cubicBezTo>
                  <a:pt x="396" y="1077"/>
                  <a:pt x="380" y="1086"/>
                  <a:pt x="370" y="1091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323" y="1113"/>
                  <a:pt x="311" y="1125"/>
                  <a:pt x="300" y="1127"/>
                </a:cubicBezTo>
                <a:cubicBezTo>
                  <a:pt x="284" y="1137"/>
                  <a:pt x="280" y="1141"/>
                  <a:pt x="261" y="1150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08" y="1186"/>
                  <a:pt x="205" y="1197"/>
                  <a:pt x="201" y="1194"/>
                </a:cubicBezTo>
                <a:cubicBezTo>
                  <a:pt x="199" y="1192"/>
                  <a:pt x="202" y="1185"/>
                  <a:pt x="205" y="1188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11" y="1176"/>
                  <a:pt x="220" y="1174"/>
                  <a:pt x="219" y="1171"/>
                </a:cubicBezTo>
                <a:cubicBezTo>
                  <a:pt x="225" y="1168"/>
                  <a:pt x="224" y="1165"/>
                  <a:pt x="228" y="1162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284" y="1123"/>
                  <a:pt x="307" y="1109"/>
                  <a:pt x="329" y="1094"/>
                </a:cubicBezTo>
                <a:cubicBezTo>
                  <a:pt x="333" y="1094"/>
                  <a:pt x="338" y="1091"/>
                  <a:pt x="342" y="1089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399" y="1052"/>
                  <a:pt x="406" y="1048"/>
                  <a:pt x="414" y="1042"/>
                </a:cubicBezTo>
                <a:cubicBezTo>
                  <a:pt x="428" y="1033"/>
                  <a:pt x="438" y="1023"/>
                  <a:pt x="448" y="1018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470" y="999"/>
                  <a:pt x="478" y="994"/>
                  <a:pt x="485" y="988"/>
                </a:cubicBezTo>
                <a:cubicBezTo>
                  <a:pt x="496" y="975"/>
                  <a:pt x="510" y="963"/>
                  <a:pt x="524" y="950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34" y="937"/>
                  <a:pt x="539" y="934"/>
                  <a:pt x="539" y="930"/>
                </a:cubicBezTo>
                <a:cubicBezTo>
                  <a:pt x="550" y="924"/>
                  <a:pt x="547" y="916"/>
                  <a:pt x="559" y="91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74" y="882"/>
                  <a:pt x="587" y="877"/>
                  <a:pt x="586" y="869"/>
                </a:cubicBezTo>
                <a:cubicBezTo>
                  <a:pt x="573" y="872"/>
                  <a:pt x="565" y="887"/>
                  <a:pt x="551" y="895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34" y="909"/>
                  <a:pt x="532" y="911"/>
                  <a:pt x="529" y="913"/>
                </a:cubicBezTo>
                <a:cubicBezTo>
                  <a:pt x="527" y="914"/>
                  <a:pt x="527" y="918"/>
                  <a:pt x="524" y="916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516" y="924"/>
                  <a:pt x="517" y="928"/>
                  <a:pt x="514" y="926"/>
                </a:cubicBezTo>
                <a:cubicBezTo>
                  <a:pt x="507" y="929"/>
                  <a:pt x="508" y="938"/>
                  <a:pt x="502" y="937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466" y="970"/>
                  <a:pt x="461" y="972"/>
                  <a:pt x="452" y="983"/>
                </a:cubicBezTo>
                <a:cubicBezTo>
                  <a:pt x="432" y="999"/>
                  <a:pt x="423" y="1004"/>
                  <a:pt x="405" y="1020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66" y="1042"/>
                  <a:pt x="355" y="1047"/>
                  <a:pt x="344" y="1054"/>
                </a:cubicBezTo>
                <a:cubicBezTo>
                  <a:pt x="337" y="1056"/>
                  <a:pt x="337" y="1060"/>
                  <a:pt x="330" y="1062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97" y="1080"/>
                  <a:pt x="282" y="1089"/>
                  <a:pt x="269" y="1093"/>
                </a:cubicBezTo>
                <a:cubicBezTo>
                  <a:pt x="273" y="1099"/>
                  <a:pt x="261" y="1094"/>
                  <a:pt x="265" y="1098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60" y="1107"/>
                  <a:pt x="248" y="1102"/>
                  <a:pt x="252" y="1108"/>
                </a:cubicBezTo>
                <a:cubicBezTo>
                  <a:pt x="248" y="1111"/>
                  <a:pt x="247" y="1107"/>
                  <a:pt x="246" y="1112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37" y="1122"/>
                  <a:pt x="229" y="1124"/>
                  <a:pt x="232" y="1127"/>
                </a:cubicBezTo>
                <a:cubicBezTo>
                  <a:pt x="229" y="1130"/>
                  <a:pt x="225" y="1132"/>
                  <a:pt x="222" y="1134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13" y="1131"/>
                  <a:pt x="220" y="1133"/>
                  <a:pt x="224" y="1126"/>
                </a:cubicBezTo>
                <a:cubicBezTo>
                  <a:pt x="233" y="1121"/>
                  <a:pt x="234" y="1114"/>
                  <a:pt x="243" y="1109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322" y="1051"/>
                  <a:pt x="349" y="1034"/>
                  <a:pt x="375" y="1019"/>
                </a:cubicBezTo>
                <a:cubicBezTo>
                  <a:pt x="388" y="1007"/>
                  <a:pt x="402" y="1002"/>
                  <a:pt x="413" y="987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28" y="977"/>
                  <a:pt x="433" y="975"/>
                  <a:pt x="435" y="973"/>
                </a:cubicBezTo>
                <a:cubicBezTo>
                  <a:pt x="437" y="971"/>
                  <a:pt x="437" y="969"/>
                  <a:pt x="440" y="967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475" y="940"/>
                  <a:pt x="485" y="933"/>
                  <a:pt x="491" y="925"/>
                </a:cubicBezTo>
                <a:cubicBezTo>
                  <a:pt x="507" y="913"/>
                  <a:pt x="522" y="905"/>
                  <a:pt x="533" y="895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66" y="877"/>
                  <a:pt x="572" y="870"/>
                  <a:pt x="577" y="870"/>
                </a:cubicBezTo>
                <a:cubicBezTo>
                  <a:pt x="580" y="869"/>
                  <a:pt x="583" y="867"/>
                  <a:pt x="585" y="865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02" y="859"/>
                  <a:pt x="596" y="854"/>
                  <a:pt x="604" y="853"/>
                </a:cubicBezTo>
                <a:cubicBezTo>
                  <a:pt x="610" y="852"/>
                  <a:pt x="615" y="852"/>
                  <a:pt x="620" y="852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624" y="850"/>
                  <a:pt x="616" y="849"/>
                  <a:pt x="608" y="848"/>
                </a:cubicBezTo>
                <a:cubicBezTo>
                  <a:pt x="599" y="852"/>
                  <a:pt x="591" y="851"/>
                  <a:pt x="583" y="854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53" y="861"/>
                  <a:pt x="548" y="864"/>
                  <a:pt x="543" y="868"/>
                </a:cubicBezTo>
                <a:cubicBezTo>
                  <a:pt x="540" y="864"/>
                  <a:pt x="534" y="872"/>
                  <a:pt x="530" y="870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85" y="900"/>
                  <a:pt x="469" y="911"/>
                  <a:pt x="454" y="920"/>
                </a:cubicBezTo>
                <a:cubicBezTo>
                  <a:pt x="442" y="928"/>
                  <a:pt x="439" y="933"/>
                  <a:pt x="429" y="938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378" y="970"/>
                  <a:pt x="353" y="990"/>
                  <a:pt x="329" y="1003"/>
                </a:cubicBezTo>
                <a:cubicBezTo>
                  <a:pt x="323" y="1009"/>
                  <a:pt x="313" y="1017"/>
                  <a:pt x="301" y="1026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92" y="1033"/>
                  <a:pt x="289" y="1031"/>
                  <a:pt x="290" y="1034"/>
                </a:cubicBezTo>
                <a:cubicBezTo>
                  <a:pt x="280" y="1041"/>
                  <a:pt x="269" y="1049"/>
                  <a:pt x="259" y="1056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43" y="1075"/>
                  <a:pt x="241" y="1077"/>
                  <a:pt x="237" y="1079"/>
                </a:cubicBezTo>
                <a:cubicBezTo>
                  <a:pt x="236" y="1081"/>
                  <a:pt x="232" y="1089"/>
                  <a:pt x="229" y="1085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37" y="1072"/>
                  <a:pt x="237" y="1071"/>
                  <a:pt x="245" y="1066"/>
                </a:cubicBezTo>
                <a:cubicBezTo>
                  <a:pt x="243" y="1064"/>
                  <a:pt x="247" y="1062"/>
                  <a:pt x="250" y="1060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62" y="1048"/>
                  <a:pt x="266" y="1043"/>
                  <a:pt x="271" y="1038"/>
                </a:cubicBezTo>
                <a:cubicBezTo>
                  <a:pt x="281" y="1032"/>
                  <a:pt x="283" y="1026"/>
                  <a:pt x="292" y="1020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02" y="1009"/>
                  <a:pt x="301" y="1009"/>
                  <a:pt x="307" y="1007"/>
                </a:cubicBezTo>
                <a:cubicBezTo>
                  <a:pt x="315" y="1000"/>
                  <a:pt x="324" y="993"/>
                  <a:pt x="333" y="985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38" y="985"/>
                  <a:pt x="337" y="983"/>
                  <a:pt x="338" y="982"/>
                </a:cubicBezTo>
                <a:cubicBezTo>
                  <a:pt x="341" y="979"/>
                  <a:pt x="344" y="977"/>
                  <a:pt x="348" y="975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40" y="913"/>
                  <a:pt x="449" y="907"/>
                  <a:pt x="460" y="899"/>
                </a:cubicBezTo>
                <a:cubicBezTo>
                  <a:pt x="467" y="897"/>
                  <a:pt x="475" y="894"/>
                  <a:pt x="483" y="887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16" y="870"/>
                  <a:pt x="521" y="876"/>
                  <a:pt x="522" y="869"/>
                </a:cubicBezTo>
                <a:cubicBezTo>
                  <a:pt x="525" y="873"/>
                  <a:pt x="532" y="859"/>
                  <a:pt x="536" y="86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0" y="844"/>
                  <a:pt x="580" y="837"/>
                  <a:pt x="589" y="832"/>
                </a:cubicBezTo>
                <a:cubicBezTo>
                  <a:pt x="586" y="827"/>
                  <a:pt x="582" y="830"/>
                  <a:pt x="578" y="833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57" y="843"/>
                  <a:pt x="548" y="848"/>
                  <a:pt x="539" y="854"/>
                </a:cubicBezTo>
                <a:cubicBezTo>
                  <a:pt x="532" y="852"/>
                  <a:pt x="523" y="863"/>
                  <a:pt x="516" y="863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501" y="866"/>
                  <a:pt x="496" y="876"/>
                  <a:pt x="493" y="873"/>
                </a:cubicBezTo>
                <a:cubicBezTo>
                  <a:pt x="475" y="883"/>
                  <a:pt x="466" y="888"/>
                  <a:pt x="448" y="895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69" y="948"/>
                  <a:pt x="368" y="951"/>
                  <a:pt x="363" y="954"/>
                </a:cubicBezTo>
                <a:cubicBezTo>
                  <a:pt x="353" y="960"/>
                  <a:pt x="350" y="964"/>
                  <a:pt x="339" y="969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93" y="1007"/>
                  <a:pt x="275" y="1026"/>
                  <a:pt x="265" y="1030"/>
                </a:cubicBezTo>
                <a:cubicBezTo>
                  <a:pt x="267" y="1033"/>
                  <a:pt x="258" y="1035"/>
                  <a:pt x="259" y="1039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47" y="1047"/>
                  <a:pt x="248" y="1051"/>
                  <a:pt x="242" y="1053"/>
                </a:cubicBezTo>
                <a:cubicBezTo>
                  <a:pt x="242" y="1057"/>
                  <a:pt x="238" y="1060"/>
                  <a:pt x="235" y="1056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247" y="1043"/>
                  <a:pt x="246" y="1039"/>
                  <a:pt x="252" y="1039"/>
                </a:cubicBezTo>
                <a:cubicBezTo>
                  <a:pt x="250" y="1033"/>
                  <a:pt x="260" y="1028"/>
                  <a:pt x="262" y="1022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23" y="899"/>
                  <a:pt x="428" y="896"/>
                  <a:pt x="432" y="894"/>
                </a:cubicBezTo>
                <a:cubicBezTo>
                  <a:pt x="449" y="881"/>
                  <a:pt x="464" y="877"/>
                  <a:pt x="479" y="868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491" y="864"/>
                  <a:pt x="495" y="859"/>
                  <a:pt x="499" y="861"/>
                </a:cubicBezTo>
                <a:cubicBezTo>
                  <a:pt x="503" y="856"/>
                  <a:pt x="506" y="858"/>
                  <a:pt x="510" y="855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30" y="845"/>
                  <a:pt x="537" y="845"/>
                  <a:pt x="545" y="842"/>
                </a:cubicBezTo>
                <a:cubicBezTo>
                  <a:pt x="552" y="839"/>
                  <a:pt x="561" y="833"/>
                  <a:pt x="568" y="833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610" y="806"/>
                  <a:pt x="603" y="818"/>
                  <a:pt x="599" y="815"/>
                </a:cubicBezTo>
                <a:cubicBezTo>
                  <a:pt x="593" y="821"/>
                  <a:pt x="588" y="816"/>
                  <a:pt x="582" y="823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61" y="831"/>
                  <a:pt x="557" y="828"/>
                  <a:pt x="550" y="833"/>
                </a:cubicBezTo>
                <a:cubicBezTo>
                  <a:pt x="548" y="831"/>
                  <a:pt x="545" y="835"/>
                  <a:pt x="543" y="83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29" y="844"/>
                  <a:pt x="525" y="838"/>
                  <a:pt x="519" y="844"/>
                </a:cubicBezTo>
                <a:cubicBezTo>
                  <a:pt x="517" y="842"/>
                  <a:pt x="514" y="845"/>
                  <a:pt x="511" y="84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500" y="849"/>
                  <a:pt x="497" y="854"/>
                  <a:pt x="495" y="851"/>
                </a:cubicBezTo>
                <a:cubicBezTo>
                  <a:pt x="491" y="856"/>
                  <a:pt x="489" y="852"/>
                  <a:pt x="485" y="856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57" y="869"/>
                  <a:pt x="446" y="873"/>
                  <a:pt x="434" y="883"/>
                </a:cubicBezTo>
                <a:cubicBezTo>
                  <a:pt x="432" y="881"/>
                  <a:pt x="429" y="884"/>
                  <a:pt x="426" y="88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412" y="897"/>
                  <a:pt x="404" y="894"/>
                  <a:pt x="403" y="901"/>
                </a:cubicBezTo>
                <a:cubicBezTo>
                  <a:pt x="401" y="899"/>
                  <a:pt x="398" y="902"/>
                  <a:pt x="395" y="904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79" y="915"/>
                  <a:pt x="380" y="917"/>
                  <a:pt x="380" y="917"/>
                </a:cubicBezTo>
                <a:cubicBezTo>
                  <a:pt x="379" y="919"/>
                  <a:pt x="377" y="917"/>
                  <a:pt x="376" y="918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329" y="954"/>
                  <a:pt x="317" y="962"/>
                  <a:pt x="304" y="972"/>
                </a:cubicBezTo>
                <a:cubicBezTo>
                  <a:pt x="299" y="978"/>
                  <a:pt x="291" y="984"/>
                  <a:pt x="283" y="990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65" y="1008"/>
                  <a:pt x="262" y="1010"/>
                  <a:pt x="258" y="1013"/>
                </a:cubicBezTo>
                <a:cubicBezTo>
                  <a:pt x="260" y="1015"/>
                  <a:pt x="249" y="1023"/>
                  <a:pt x="248" y="1020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53" y="1010"/>
                  <a:pt x="258" y="1009"/>
                  <a:pt x="260" y="1006"/>
                </a:cubicBezTo>
                <a:cubicBezTo>
                  <a:pt x="260" y="1006"/>
                  <a:pt x="260" y="1004"/>
                  <a:pt x="260" y="100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64" y="1001"/>
                  <a:pt x="262" y="1000"/>
                  <a:pt x="263" y="999"/>
                </a:cubicBezTo>
                <a:cubicBezTo>
                  <a:pt x="265" y="996"/>
                  <a:pt x="269" y="996"/>
                  <a:pt x="269" y="99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14" y="949"/>
                  <a:pt x="317" y="945"/>
                  <a:pt x="334" y="935"/>
                </a:cubicBezTo>
                <a:cubicBezTo>
                  <a:pt x="340" y="929"/>
                  <a:pt x="348" y="922"/>
                  <a:pt x="357" y="916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72" y="906"/>
                  <a:pt x="377" y="902"/>
                  <a:pt x="382" y="899"/>
                </a:cubicBezTo>
                <a:cubicBezTo>
                  <a:pt x="385" y="899"/>
                  <a:pt x="389" y="897"/>
                  <a:pt x="392" y="893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00" y="887"/>
                  <a:pt x="408" y="886"/>
                  <a:pt x="409" y="886"/>
                </a:cubicBezTo>
                <a:cubicBezTo>
                  <a:pt x="414" y="884"/>
                  <a:pt x="411" y="881"/>
                  <a:pt x="416" y="879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28" y="876"/>
                  <a:pt x="432" y="869"/>
                  <a:pt x="434" y="873"/>
                </a:cubicBezTo>
                <a:cubicBezTo>
                  <a:pt x="440" y="871"/>
                  <a:pt x="447" y="866"/>
                  <a:pt x="453" y="865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12" y="837"/>
                  <a:pt x="532" y="828"/>
                  <a:pt x="553" y="817"/>
                </a:cubicBezTo>
                <a:cubicBezTo>
                  <a:pt x="559" y="810"/>
                  <a:pt x="560" y="811"/>
                  <a:pt x="568" y="806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584" y="792"/>
                  <a:pt x="590" y="788"/>
                  <a:pt x="596" y="784"/>
                </a:cubicBezTo>
                <a:cubicBezTo>
                  <a:pt x="597" y="781"/>
                  <a:pt x="605" y="779"/>
                  <a:pt x="603" y="77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601" y="770"/>
                  <a:pt x="597" y="777"/>
                  <a:pt x="590" y="783"/>
                </a:cubicBezTo>
                <a:cubicBezTo>
                  <a:pt x="572" y="796"/>
                  <a:pt x="552" y="809"/>
                  <a:pt x="536" y="820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504" y="832"/>
                  <a:pt x="494" y="837"/>
                  <a:pt x="485" y="839"/>
                </a:cubicBezTo>
                <a:cubicBezTo>
                  <a:pt x="479" y="845"/>
                  <a:pt x="474" y="842"/>
                  <a:pt x="468" y="84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438" y="861"/>
                  <a:pt x="426" y="866"/>
                  <a:pt x="415" y="870"/>
                </a:cubicBezTo>
                <a:cubicBezTo>
                  <a:pt x="410" y="873"/>
                  <a:pt x="405" y="877"/>
                  <a:pt x="400" y="880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67" y="901"/>
                  <a:pt x="356" y="901"/>
                  <a:pt x="356" y="908"/>
                </a:cubicBezTo>
                <a:cubicBezTo>
                  <a:pt x="349" y="905"/>
                  <a:pt x="348" y="916"/>
                  <a:pt x="341" y="918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30" y="926"/>
                  <a:pt x="328" y="927"/>
                  <a:pt x="327" y="928"/>
                </a:cubicBezTo>
                <a:cubicBezTo>
                  <a:pt x="325" y="930"/>
                  <a:pt x="323" y="928"/>
                  <a:pt x="324" y="931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95" y="954"/>
                  <a:pt x="287" y="963"/>
                  <a:pt x="279" y="965"/>
                </a:cubicBezTo>
                <a:cubicBezTo>
                  <a:pt x="282" y="970"/>
                  <a:pt x="274" y="974"/>
                  <a:pt x="272" y="978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56" y="985"/>
                  <a:pt x="262" y="980"/>
                  <a:pt x="262" y="975"/>
                </a:cubicBezTo>
                <a:cubicBezTo>
                  <a:pt x="269" y="973"/>
                  <a:pt x="263" y="961"/>
                  <a:pt x="268" y="963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277" y="963"/>
                  <a:pt x="285" y="955"/>
                  <a:pt x="290" y="945"/>
                </a:cubicBezTo>
                <a:cubicBezTo>
                  <a:pt x="294" y="949"/>
                  <a:pt x="292" y="941"/>
                  <a:pt x="296" y="941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337" y="907"/>
                  <a:pt x="344" y="904"/>
                  <a:pt x="348" y="901"/>
                </a:cubicBezTo>
                <a:cubicBezTo>
                  <a:pt x="378" y="886"/>
                  <a:pt x="408" y="862"/>
                  <a:pt x="439" y="850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63" y="838"/>
                  <a:pt x="462" y="836"/>
                  <a:pt x="462" y="836"/>
                </a:cubicBezTo>
                <a:cubicBezTo>
                  <a:pt x="462" y="836"/>
                  <a:pt x="473" y="832"/>
                  <a:pt x="474" y="832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494" y="823"/>
                  <a:pt x="511" y="815"/>
                  <a:pt x="531" y="803"/>
                </a:cubicBezTo>
                <a:cubicBezTo>
                  <a:pt x="554" y="786"/>
                  <a:pt x="568" y="781"/>
                  <a:pt x="592" y="762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606" y="744"/>
                  <a:pt x="604" y="746"/>
                  <a:pt x="601" y="747"/>
                </a:cubicBezTo>
                <a:cubicBezTo>
                  <a:pt x="600" y="749"/>
                  <a:pt x="601" y="752"/>
                  <a:pt x="598" y="750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77" y="765"/>
                  <a:pt x="568" y="772"/>
                  <a:pt x="558" y="779"/>
                </a:cubicBezTo>
                <a:cubicBezTo>
                  <a:pt x="557" y="778"/>
                  <a:pt x="556" y="777"/>
                  <a:pt x="555" y="77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44" y="787"/>
                  <a:pt x="539" y="790"/>
                  <a:pt x="534" y="794"/>
                </a:cubicBezTo>
                <a:cubicBezTo>
                  <a:pt x="530" y="791"/>
                  <a:pt x="525" y="800"/>
                  <a:pt x="520" y="801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94" y="812"/>
                  <a:pt x="480" y="821"/>
                  <a:pt x="468" y="824"/>
                </a:cubicBezTo>
                <a:cubicBezTo>
                  <a:pt x="455" y="828"/>
                  <a:pt x="441" y="840"/>
                  <a:pt x="429" y="842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18" y="850"/>
                  <a:pt x="418" y="847"/>
                  <a:pt x="416" y="852"/>
                </a:cubicBezTo>
                <a:cubicBezTo>
                  <a:pt x="414" y="848"/>
                  <a:pt x="410" y="855"/>
                  <a:pt x="407" y="856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383" y="870"/>
                  <a:pt x="370" y="878"/>
                  <a:pt x="357" y="885"/>
                </a:cubicBezTo>
                <a:cubicBezTo>
                  <a:pt x="329" y="903"/>
                  <a:pt x="320" y="910"/>
                  <a:pt x="294" y="930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6" y="943"/>
                  <a:pt x="275" y="950"/>
                  <a:pt x="274" y="947"/>
                </a:cubicBezTo>
                <a:cubicBezTo>
                  <a:pt x="274" y="940"/>
                  <a:pt x="279" y="941"/>
                  <a:pt x="281" y="937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293" y="919"/>
                  <a:pt x="296" y="923"/>
                  <a:pt x="300" y="918"/>
                </a:cubicBezTo>
                <a:cubicBezTo>
                  <a:pt x="301" y="914"/>
                  <a:pt x="308" y="910"/>
                  <a:pt x="310" y="906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44" y="882"/>
                  <a:pt x="353" y="875"/>
                  <a:pt x="362" y="869"/>
                </a:cubicBezTo>
                <a:cubicBezTo>
                  <a:pt x="367" y="864"/>
                  <a:pt x="370" y="867"/>
                  <a:pt x="375" y="862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399" y="845"/>
                  <a:pt x="403" y="846"/>
                  <a:pt x="408" y="843"/>
                </a:cubicBezTo>
                <a:cubicBezTo>
                  <a:pt x="422" y="832"/>
                  <a:pt x="434" y="832"/>
                  <a:pt x="443" y="825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56" y="820"/>
                  <a:pt x="460" y="818"/>
                  <a:pt x="464" y="815"/>
                </a:cubicBezTo>
                <a:cubicBezTo>
                  <a:pt x="466" y="818"/>
                  <a:pt x="470" y="812"/>
                  <a:pt x="472" y="814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76" y="811"/>
                  <a:pt x="478" y="809"/>
                  <a:pt x="480" y="808"/>
                </a:cubicBezTo>
                <a:cubicBezTo>
                  <a:pt x="482" y="813"/>
                  <a:pt x="487" y="801"/>
                  <a:pt x="489" y="806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01" y="805"/>
                  <a:pt x="506" y="793"/>
                  <a:pt x="508" y="798"/>
                </a:cubicBezTo>
                <a:cubicBezTo>
                  <a:pt x="511" y="797"/>
                  <a:pt x="516" y="789"/>
                  <a:pt x="519" y="793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45" y="777"/>
                  <a:pt x="544" y="777"/>
                  <a:pt x="553" y="772"/>
                </a:cubicBezTo>
                <a:cubicBezTo>
                  <a:pt x="565" y="764"/>
                  <a:pt x="577" y="755"/>
                  <a:pt x="589" y="747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17" y="723"/>
                  <a:pt x="618" y="720"/>
                  <a:pt x="624" y="717"/>
                </a:cubicBezTo>
                <a:cubicBezTo>
                  <a:pt x="620" y="712"/>
                  <a:pt x="636" y="710"/>
                  <a:pt x="632" y="705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9" y="713"/>
                  <a:pt x="619" y="718"/>
                  <a:pt x="617" y="719"/>
                </a:cubicBezTo>
                <a:cubicBezTo>
                  <a:pt x="617" y="719"/>
                  <a:pt x="616" y="717"/>
                  <a:pt x="615" y="718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11" y="721"/>
                  <a:pt x="610" y="724"/>
                  <a:pt x="611" y="723"/>
                </a:cubicBezTo>
                <a:cubicBezTo>
                  <a:pt x="609" y="725"/>
                  <a:pt x="606" y="724"/>
                  <a:pt x="605" y="725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98" y="733"/>
                  <a:pt x="594" y="733"/>
                  <a:pt x="595" y="732"/>
                </a:cubicBezTo>
                <a:cubicBezTo>
                  <a:pt x="593" y="734"/>
                  <a:pt x="590" y="741"/>
                  <a:pt x="585" y="742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57" y="758"/>
                  <a:pt x="549" y="767"/>
                  <a:pt x="542" y="768"/>
                </a:cubicBezTo>
                <a:cubicBezTo>
                  <a:pt x="539" y="769"/>
                  <a:pt x="534" y="777"/>
                  <a:pt x="532" y="773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506" y="789"/>
                  <a:pt x="492" y="793"/>
                  <a:pt x="477" y="800"/>
                </a:cubicBezTo>
                <a:cubicBezTo>
                  <a:pt x="474" y="803"/>
                  <a:pt x="470" y="806"/>
                  <a:pt x="467" y="803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52" y="811"/>
                  <a:pt x="444" y="816"/>
                  <a:pt x="437" y="819"/>
                </a:cubicBezTo>
                <a:cubicBezTo>
                  <a:pt x="434" y="816"/>
                  <a:pt x="430" y="824"/>
                  <a:pt x="427" y="822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408" y="831"/>
                  <a:pt x="400" y="836"/>
                  <a:pt x="393" y="839"/>
                </a:cubicBezTo>
                <a:cubicBezTo>
                  <a:pt x="377" y="850"/>
                  <a:pt x="370" y="855"/>
                  <a:pt x="357" y="862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22" y="890"/>
                  <a:pt x="311" y="893"/>
                  <a:pt x="312" y="898"/>
                </a:cubicBezTo>
                <a:cubicBezTo>
                  <a:pt x="309" y="899"/>
                  <a:pt x="306" y="902"/>
                  <a:pt x="304" y="901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06" y="892"/>
                  <a:pt x="314" y="887"/>
                  <a:pt x="324" y="874"/>
                </a:cubicBezTo>
                <a:cubicBezTo>
                  <a:pt x="330" y="869"/>
                  <a:pt x="336" y="865"/>
                  <a:pt x="342" y="86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55" y="854"/>
                  <a:pt x="361" y="845"/>
                  <a:pt x="364" y="847"/>
                </a:cubicBezTo>
                <a:cubicBezTo>
                  <a:pt x="365" y="844"/>
                  <a:pt x="370" y="841"/>
                  <a:pt x="374" y="838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07" y="818"/>
                  <a:pt x="412" y="817"/>
                  <a:pt x="417" y="812"/>
                </a:cubicBezTo>
                <a:cubicBezTo>
                  <a:pt x="422" y="809"/>
                  <a:pt x="426" y="806"/>
                  <a:pt x="431" y="807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60" y="784"/>
                  <a:pt x="468" y="793"/>
                  <a:pt x="467" y="786"/>
                </a:cubicBezTo>
                <a:cubicBezTo>
                  <a:pt x="471" y="785"/>
                  <a:pt x="476" y="779"/>
                  <a:pt x="481" y="78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13" y="768"/>
                  <a:pt x="519" y="760"/>
                  <a:pt x="523" y="762"/>
                </a:cubicBezTo>
                <a:cubicBezTo>
                  <a:pt x="529" y="757"/>
                  <a:pt x="533" y="759"/>
                  <a:pt x="539" y="753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585" y="730"/>
                  <a:pt x="599" y="723"/>
                  <a:pt x="612" y="715"/>
                </a:cubicBezTo>
                <a:cubicBezTo>
                  <a:pt x="619" y="706"/>
                  <a:pt x="634" y="698"/>
                  <a:pt x="645" y="689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1" y="675"/>
                  <a:pt x="664" y="673"/>
                  <a:pt x="667" y="671"/>
                </a:cubicBezTo>
                <a:cubicBezTo>
                  <a:pt x="663" y="667"/>
                  <a:pt x="675" y="666"/>
                  <a:pt x="668" y="663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631" y="692"/>
                  <a:pt x="624" y="697"/>
                  <a:pt x="614" y="707"/>
                </a:cubicBezTo>
                <a:cubicBezTo>
                  <a:pt x="598" y="714"/>
                  <a:pt x="581" y="727"/>
                  <a:pt x="565" y="734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533" y="744"/>
                  <a:pt x="524" y="753"/>
                  <a:pt x="516" y="752"/>
                </a:cubicBezTo>
                <a:cubicBezTo>
                  <a:pt x="499" y="765"/>
                  <a:pt x="484" y="768"/>
                  <a:pt x="467" y="776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36" y="794"/>
                  <a:pt x="436" y="791"/>
                  <a:pt x="431" y="794"/>
                </a:cubicBezTo>
                <a:cubicBezTo>
                  <a:pt x="427" y="797"/>
                  <a:pt x="424" y="800"/>
                  <a:pt x="420" y="79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86" y="821"/>
                  <a:pt x="379" y="824"/>
                  <a:pt x="362" y="837"/>
                </a:cubicBezTo>
                <a:cubicBezTo>
                  <a:pt x="356" y="841"/>
                  <a:pt x="352" y="840"/>
                  <a:pt x="346" y="846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26" y="863"/>
                  <a:pt x="323" y="865"/>
                  <a:pt x="320" y="867"/>
                </a:cubicBezTo>
                <a:cubicBezTo>
                  <a:pt x="317" y="868"/>
                  <a:pt x="313" y="875"/>
                  <a:pt x="310" y="872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06" y="862"/>
                  <a:pt x="314" y="861"/>
                  <a:pt x="315" y="858"/>
                </a:cubicBezTo>
                <a:cubicBezTo>
                  <a:pt x="317" y="853"/>
                  <a:pt x="317" y="857"/>
                  <a:pt x="322" y="853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340" y="843"/>
                  <a:pt x="355" y="828"/>
                  <a:pt x="369" y="820"/>
                </a:cubicBezTo>
                <a:cubicBezTo>
                  <a:pt x="385" y="810"/>
                  <a:pt x="402" y="800"/>
                  <a:pt x="419" y="788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52" y="768"/>
                  <a:pt x="465" y="765"/>
                  <a:pt x="479" y="755"/>
                </a:cubicBezTo>
                <a:cubicBezTo>
                  <a:pt x="481" y="757"/>
                  <a:pt x="484" y="753"/>
                  <a:pt x="487" y="752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08" y="743"/>
                  <a:pt x="520" y="741"/>
                  <a:pt x="534" y="732"/>
                </a:cubicBezTo>
                <a:cubicBezTo>
                  <a:pt x="536" y="737"/>
                  <a:pt x="541" y="726"/>
                  <a:pt x="543" y="73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9" y="719"/>
                  <a:pt x="570" y="721"/>
                  <a:pt x="571" y="713"/>
                </a:cubicBezTo>
                <a:cubicBezTo>
                  <a:pt x="567" y="714"/>
                  <a:pt x="564" y="716"/>
                  <a:pt x="556" y="721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44" y="723"/>
                  <a:pt x="541" y="724"/>
                  <a:pt x="538" y="727"/>
                </a:cubicBezTo>
                <a:cubicBezTo>
                  <a:pt x="532" y="726"/>
                  <a:pt x="524" y="733"/>
                  <a:pt x="518" y="731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506" y="737"/>
                  <a:pt x="502" y="739"/>
                  <a:pt x="499" y="738"/>
                </a:cubicBezTo>
                <a:cubicBezTo>
                  <a:pt x="495" y="743"/>
                  <a:pt x="493" y="739"/>
                  <a:pt x="490" y="742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465" y="755"/>
                  <a:pt x="459" y="755"/>
                  <a:pt x="443" y="766"/>
                </a:cubicBezTo>
                <a:cubicBezTo>
                  <a:pt x="428" y="772"/>
                  <a:pt x="421" y="779"/>
                  <a:pt x="405" y="786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75" y="805"/>
                  <a:pt x="368" y="811"/>
                  <a:pt x="361" y="816"/>
                </a:cubicBezTo>
                <a:cubicBezTo>
                  <a:pt x="357" y="818"/>
                  <a:pt x="354" y="816"/>
                  <a:pt x="350" y="821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29" y="835"/>
                  <a:pt x="322" y="844"/>
                  <a:pt x="318" y="841"/>
                </a:cubicBezTo>
                <a:cubicBezTo>
                  <a:pt x="320" y="830"/>
                  <a:pt x="329" y="819"/>
                  <a:pt x="333" y="808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82" y="777"/>
                  <a:pt x="381" y="778"/>
                  <a:pt x="389" y="773"/>
                </a:cubicBezTo>
                <a:cubicBezTo>
                  <a:pt x="388" y="770"/>
                  <a:pt x="391" y="772"/>
                  <a:pt x="394" y="770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13" y="758"/>
                  <a:pt x="422" y="755"/>
                  <a:pt x="432" y="747"/>
                </a:cubicBezTo>
                <a:cubicBezTo>
                  <a:pt x="445" y="744"/>
                  <a:pt x="458" y="734"/>
                  <a:pt x="471" y="731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493" y="721"/>
                  <a:pt x="500" y="727"/>
                  <a:pt x="497" y="722"/>
                </a:cubicBezTo>
                <a:cubicBezTo>
                  <a:pt x="501" y="717"/>
                  <a:pt x="504" y="721"/>
                  <a:pt x="508" y="717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34" y="709"/>
                  <a:pt x="540" y="709"/>
                  <a:pt x="547" y="706"/>
                </a:cubicBezTo>
                <a:cubicBezTo>
                  <a:pt x="554" y="702"/>
                  <a:pt x="560" y="702"/>
                  <a:pt x="566" y="699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595" y="683"/>
                  <a:pt x="597" y="684"/>
                  <a:pt x="603" y="678"/>
                </a:cubicBezTo>
                <a:cubicBezTo>
                  <a:pt x="609" y="677"/>
                  <a:pt x="616" y="673"/>
                  <a:pt x="622" y="671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609" y="673"/>
                  <a:pt x="584" y="683"/>
                  <a:pt x="559" y="692"/>
                </a:cubicBezTo>
                <a:cubicBezTo>
                  <a:pt x="553" y="696"/>
                  <a:pt x="547" y="696"/>
                  <a:pt x="541" y="698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515" y="708"/>
                  <a:pt x="510" y="706"/>
                  <a:pt x="503" y="710"/>
                </a:cubicBezTo>
                <a:cubicBezTo>
                  <a:pt x="497" y="712"/>
                  <a:pt x="490" y="717"/>
                  <a:pt x="484" y="714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07" y="707"/>
                  <a:pt x="513" y="700"/>
                  <a:pt x="519" y="701"/>
                </a:cubicBezTo>
                <a:cubicBezTo>
                  <a:pt x="526" y="694"/>
                  <a:pt x="531" y="700"/>
                  <a:pt x="537" y="693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58" y="689"/>
                  <a:pt x="560" y="686"/>
                  <a:pt x="563" y="684"/>
                </a:cubicBezTo>
                <a:cubicBezTo>
                  <a:pt x="566" y="687"/>
                  <a:pt x="569" y="681"/>
                  <a:pt x="572" y="683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597" y="670"/>
                  <a:pt x="602" y="676"/>
                  <a:pt x="608" y="669"/>
                </a:cubicBezTo>
                <a:cubicBezTo>
                  <a:pt x="615" y="665"/>
                  <a:pt x="621" y="663"/>
                  <a:pt x="627" y="660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70" y="622"/>
                  <a:pt x="663" y="636"/>
                  <a:pt x="659" y="632"/>
                </a:cubicBezTo>
                <a:cubicBezTo>
                  <a:pt x="657" y="639"/>
                  <a:pt x="650" y="638"/>
                  <a:pt x="646" y="642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38" y="647"/>
                  <a:pt x="635" y="649"/>
                  <a:pt x="633" y="651"/>
                </a:cubicBezTo>
                <a:cubicBezTo>
                  <a:pt x="628" y="653"/>
                  <a:pt x="622" y="655"/>
                  <a:pt x="617" y="660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91" y="668"/>
                  <a:pt x="584" y="671"/>
                  <a:pt x="578" y="674"/>
                </a:cubicBezTo>
                <a:cubicBezTo>
                  <a:pt x="571" y="675"/>
                  <a:pt x="565" y="675"/>
                  <a:pt x="558" y="680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46" y="680"/>
                  <a:pt x="542" y="688"/>
                  <a:pt x="539" y="684"/>
                </a:cubicBezTo>
                <a:cubicBezTo>
                  <a:pt x="532" y="690"/>
                  <a:pt x="526" y="688"/>
                  <a:pt x="519" y="691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507" y="693"/>
                  <a:pt x="502" y="701"/>
                  <a:pt x="500" y="698"/>
                </a:cubicBezTo>
                <a:cubicBezTo>
                  <a:pt x="496" y="703"/>
                  <a:pt x="494" y="699"/>
                  <a:pt x="490" y="702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76" y="708"/>
                  <a:pt x="473" y="709"/>
                  <a:pt x="471" y="709"/>
                </a:cubicBezTo>
                <a:cubicBezTo>
                  <a:pt x="467" y="710"/>
                  <a:pt x="463" y="713"/>
                  <a:pt x="460" y="712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40" y="724"/>
                  <a:pt x="438" y="723"/>
                  <a:pt x="439" y="723"/>
                </a:cubicBezTo>
                <a:cubicBezTo>
                  <a:pt x="435" y="724"/>
                  <a:pt x="436" y="728"/>
                  <a:pt x="434" y="726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414" y="738"/>
                  <a:pt x="405" y="743"/>
                  <a:pt x="401" y="745"/>
                </a:cubicBezTo>
                <a:cubicBezTo>
                  <a:pt x="396" y="742"/>
                  <a:pt x="397" y="753"/>
                  <a:pt x="391" y="749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72" y="761"/>
                  <a:pt x="367" y="765"/>
                  <a:pt x="361" y="769"/>
                </a:cubicBezTo>
                <a:cubicBezTo>
                  <a:pt x="354" y="766"/>
                  <a:pt x="353" y="779"/>
                  <a:pt x="347" y="776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375" y="751"/>
                  <a:pt x="373" y="748"/>
                  <a:pt x="384" y="745"/>
                </a:cubicBezTo>
                <a:cubicBezTo>
                  <a:pt x="387" y="738"/>
                  <a:pt x="392" y="741"/>
                  <a:pt x="401" y="732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436" y="714"/>
                  <a:pt x="446" y="710"/>
                  <a:pt x="458" y="701"/>
                </a:cubicBezTo>
                <a:cubicBezTo>
                  <a:pt x="486" y="690"/>
                  <a:pt x="515" y="678"/>
                  <a:pt x="543" y="667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40" y="617"/>
                  <a:pt x="647" y="615"/>
                  <a:pt x="654" y="606"/>
                </a:cubicBezTo>
                <a:cubicBezTo>
                  <a:pt x="657" y="608"/>
                  <a:pt x="656" y="604"/>
                  <a:pt x="659" y="603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68" y="597"/>
                  <a:pt x="675" y="595"/>
                  <a:pt x="671" y="589"/>
                </a:cubicBezTo>
                <a:cubicBezTo>
                  <a:pt x="667" y="595"/>
                  <a:pt x="650" y="601"/>
                  <a:pt x="645" y="610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628" y="619"/>
                  <a:pt x="623" y="620"/>
                  <a:pt x="618" y="625"/>
                </a:cubicBezTo>
                <a:cubicBezTo>
                  <a:pt x="610" y="627"/>
                  <a:pt x="601" y="634"/>
                  <a:pt x="592" y="636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531" y="664"/>
                  <a:pt x="523" y="663"/>
                  <a:pt x="514" y="671"/>
                </a:cubicBezTo>
                <a:cubicBezTo>
                  <a:pt x="506" y="668"/>
                  <a:pt x="496" y="679"/>
                  <a:pt x="488" y="67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54" y="693"/>
                  <a:pt x="445" y="697"/>
                  <a:pt x="436" y="705"/>
                </a:cubicBezTo>
                <a:cubicBezTo>
                  <a:pt x="431" y="705"/>
                  <a:pt x="425" y="710"/>
                  <a:pt x="420" y="71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410" y="712"/>
                  <a:pt x="406" y="724"/>
                  <a:pt x="404" y="718"/>
                </a:cubicBezTo>
                <a:cubicBezTo>
                  <a:pt x="399" y="726"/>
                  <a:pt x="390" y="730"/>
                  <a:pt x="386" y="731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69" y="742"/>
                  <a:pt x="364" y="750"/>
                  <a:pt x="360" y="747"/>
                </a:cubicBezTo>
                <a:cubicBezTo>
                  <a:pt x="366" y="740"/>
                  <a:pt x="368" y="733"/>
                  <a:pt x="372" y="726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32" y="692"/>
                  <a:pt x="442" y="688"/>
                  <a:pt x="452" y="683"/>
                </a:cubicBezTo>
                <a:cubicBezTo>
                  <a:pt x="457" y="680"/>
                  <a:pt x="462" y="682"/>
                  <a:pt x="467" y="677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489" y="671"/>
                  <a:pt x="494" y="668"/>
                  <a:pt x="499" y="664"/>
                </a:cubicBezTo>
                <a:cubicBezTo>
                  <a:pt x="504" y="667"/>
                  <a:pt x="509" y="663"/>
                  <a:pt x="514" y="661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535" y="652"/>
                  <a:pt x="540" y="652"/>
                  <a:pt x="546" y="650"/>
                </a:cubicBezTo>
                <a:cubicBezTo>
                  <a:pt x="563" y="640"/>
                  <a:pt x="579" y="635"/>
                  <a:pt x="595" y="629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33" y="601"/>
                  <a:pt x="644" y="598"/>
                  <a:pt x="657" y="582"/>
                </a:cubicBezTo>
                <a:cubicBezTo>
                  <a:pt x="660" y="580"/>
                  <a:pt x="664" y="577"/>
                  <a:pt x="668" y="574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682" y="562"/>
                  <a:pt x="690" y="553"/>
                  <a:pt x="695" y="547"/>
                </a:cubicBezTo>
                <a:cubicBezTo>
                  <a:pt x="701" y="550"/>
                  <a:pt x="708" y="545"/>
                  <a:pt x="715" y="540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32" y="539"/>
                  <a:pt x="735" y="536"/>
                  <a:pt x="737" y="534"/>
                </a:cubicBezTo>
                <a:cubicBezTo>
                  <a:pt x="740" y="535"/>
                  <a:pt x="743" y="534"/>
                  <a:pt x="746" y="532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27" y="532"/>
                  <a:pt x="721" y="534"/>
                  <a:pt x="715" y="537"/>
                </a:cubicBezTo>
                <a:cubicBezTo>
                  <a:pt x="713" y="535"/>
                  <a:pt x="710" y="539"/>
                  <a:pt x="708" y="541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95" y="541"/>
                  <a:pt x="689" y="547"/>
                  <a:pt x="684" y="545"/>
                </a:cubicBezTo>
                <a:cubicBezTo>
                  <a:pt x="672" y="552"/>
                  <a:pt x="660" y="561"/>
                  <a:pt x="648" y="567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606" y="592"/>
                  <a:pt x="590" y="600"/>
                  <a:pt x="574" y="607"/>
                </a:cubicBezTo>
                <a:cubicBezTo>
                  <a:pt x="570" y="605"/>
                  <a:pt x="565" y="614"/>
                  <a:pt x="561" y="607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39" y="618"/>
                  <a:pt x="536" y="616"/>
                  <a:pt x="532" y="618"/>
                </a:cubicBezTo>
                <a:cubicBezTo>
                  <a:pt x="529" y="615"/>
                  <a:pt x="524" y="625"/>
                  <a:pt x="520" y="622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96" y="628"/>
                  <a:pt x="492" y="631"/>
                  <a:pt x="489" y="632"/>
                </a:cubicBezTo>
                <a:cubicBezTo>
                  <a:pt x="485" y="635"/>
                  <a:pt x="481" y="633"/>
                  <a:pt x="477" y="633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52" y="642"/>
                  <a:pt x="448" y="643"/>
                  <a:pt x="448" y="647"/>
                </a:cubicBezTo>
                <a:cubicBezTo>
                  <a:pt x="444" y="649"/>
                  <a:pt x="441" y="646"/>
                  <a:pt x="437" y="650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9" y="660"/>
                  <a:pt x="416" y="662"/>
                  <a:pt x="414" y="664"/>
                </a:cubicBezTo>
                <a:cubicBezTo>
                  <a:pt x="412" y="659"/>
                  <a:pt x="407" y="671"/>
                  <a:pt x="405" y="666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20" y="645"/>
                  <a:pt x="424" y="642"/>
                  <a:pt x="428" y="639"/>
                </a:cubicBezTo>
                <a:cubicBezTo>
                  <a:pt x="431" y="640"/>
                  <a:pt x="436" y="639"/>
                  <a:pt x="437" y="635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452" y="630"/>
                  <a:pt x="456" y="628"/>
                  <a:pt x="459" y="629"/>
                </a:cubicBezTo>
                <a:cubicBezTo>
                  <a:pt x="471" y="618"/>
                  <a:pt x="481" y="620"/>
                  <a:pt x="492" y="61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34" y="600"/>
                  <a:pt x="543" y="604"/>
                  <a:pt x="554" y="597"/>
                </a:cubicBezTo>
                <a:cubicBezTo>
                  <a:pt x="565" y="594"/>
                  <a:pt x="576" y="591"/>
                  <a:pt x="587" y="588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26" y="570"/>
                  <a:pt x="629" y="571"/>
                  <a:pt x="641" y="561"/>
                </a:cubicBezTo>
                <a:cubicBezTo>
                  <a:pt x="645" y="562"/>
                  <a:pt x="649" y="559"/>
                  <a:pt x="652" y="55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666" y="550"/>
                  <a:pt x="667" y="546"/>
                  <a:pt x="673" y="543"/>
                </a:cubicBezTo>
                <a:cubicBezTo>
                  <a:pt x="685" y="541"/>
                  <a:pt x="697" y="536"/>
                  <a:pt x="709" y="532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0" y="526"/>
                  <a:pt x="733" y="526"/>
                  <a:pt x="736" y="525"/>
                </a:cubicBezTo>
                <a:cubicBezTo>
                  <a:pt x="740" y="524"/>
                  <a:pt x="740" y="529"/>
                  <a:pt x="742" y="523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711" y="524"/>
                  <a:pt x="702" y="527"/>
                  <a:pt x="694" y="528"/>
                </a:cubicBezTo>
                <a:cubicBezTo>
                  <a:pt x="691" y="525"/>
                  <a:pt x="685" y="534"/>
                  <a:pt x="682" y="532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48" y="553"/>
                  <a:pt x="628" y="559"/>
                  <a:pt x="613" y="569"/>
                </a:cubicBezTo>
                <a:cubicBezTo>
                  <a:pt x="610" y="571"/>
                  <a:pt x="608" y="569"/>
                  <a:pt x="606" y="570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92" y="579"/>
                  <a:pt x="587" y="578"/>
                  <a:pt x="581" y="583"/>
                </a:cubicBezTo>
                <a:cubicBezTo>
                  <a:pt x="574" y="581"/>
                  <a:pt x="566" y="586"/>
                  <a:pt x="559" y="586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44" y="594"/>
                  <a:pt x="541" y="590"/>
                  <a:pt x="536" y="596"/>
                </a:cubicBezTo>
                <a:cubicBezTo>
                  <a:pt x="528" y="591"/>
                  <a:pt x="518" y="600"/>
                  <a:pt x="510" y="597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98" y="599"/>
                  <a:pt x="493" y="607"/>
                  <a:pt x="490" y="604"/>
                </a:cubicBezTo>
                <a:cubicBezTo>
                  <a:pt x="484" y="605"/>
                  <a:pt x="476" y="614"/>
                  <a:pt x="469" y="612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45" y="626"/>
                  <a:pt x="442" y="622"/>
                  <a:pt x="438" y="627"/>
                </a:cubicBezTo>
                <a:cubicBezTo>
                  <a:pt x="435" y="625"/>
                  <a:pt x="431" y="633"/>
                  <a:pt x="428" y="629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30" y="620"/>
                  <a:pt x="433" y="613"/>
                  <a:pt x="436" y="616"/>
                </a:cubicBezTo>
                <a:cubicBezTo>
                  <a:pt x="442" y="617"/>
                  <a:pt x="443" y="608"/>
                  <a:pt x="452" y="605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494" y="590"/>
                  <a:pt x="500" y="591"/>
                  <a:pt x="506" y="588"/>
                </a:cubicBezTo>
                <a:cubicBezTo>
                  <a:pt x="509" y="584"/>
                  <a:pt x="511" y="589"/>
                  <a:pt x="515" y="586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28" y="581"/>
                  <a:pt x="531" y="580"/>
                  <a:pt x="534" y="580"/>
                </a:cubicBezTo>
                <a:cubicBezTo>
                  <a:pt x="537" y="581"/>
                  <a:pt x="541" y="575"/>
                  <a:pt x="543" y="578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66" y="568"/>
                  <a:pt x="569" y="567"/>
                  <a:pt x="572" y="570"/>
                </a:cubicBezTo>
                <a:cubicBezTo>
                  <a:pt x="575" y="569"/>
                  <a:pt x="579" y="562"/>
                  <a:pt x="581" y="566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07" y="554"/>
                  <a:pt x="613" y="555"/>
                  <a:pt x="619" y="550"/>
                </a:cubicBezTo>
                <a:cubicBezTo>
                  <a:pt x="625" y="550"/>
                  <a:pt x="633" y="542"/>
                  <a:pt x="639" y="544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60" y="535"/>
                  <a:pt x="663" y="534"/>
                  <a:pt x="666" y="531"/>
                </a:cubicBezTo>
                <a:cubicBezTo>
                  <a:pt x="667" y="532"/>
                  <a:pt x="669" y="532"/>
                  <a:pt x="668" y="530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677" y="528"/>
                  <a:pt x="684" y="520"/>
                  <a:pt x="690" y="516"/>
                </a:cubicBezTo>
                <a:cubicBezTo>
                  <a:pt x="697" y="513"/>
                  <a:pt x="700" y="511"/>
                  <a:pt x="705" y="506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17" y="499"/>
                  <a:pt x="720" y="497"/>
                  <a:pt x="724" y="495"/>
                </a:cubicBezTo>
                <a:cubicBezTo>
                  <a:pt x="727" y="491"/>
                  <a:pt x="730" y="490"/>
                  <a:pt x="733" y="490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727" y="487"/>
                  <a:pt x="719" y="493"/>
                  <a:pt x="710" y="500"/>
                </a:cubicBezTo>
                <a:cubicBezTo>
                  <a:pt x="702" y="500"/>
                  <a:pt x="693" y="513"/>
                  <a:pt x="685" y="513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80" y="517"/>
                  <a:pt x="677" y="518"/>
                  <a:pt x="675" y="520"/>
                </a:cubicBezTo>
                <a:cubicBezTo>
                  <a:pt x="669" y="524"/>
                  <a:pt x="669" y="521"/>
                  <a:pt x="666" y="527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46" y="527"/>
                  <a:pt x="641" y="539"/>
                  <a:pt x="639" y="534"/>
                </a:cubicBezTo>
                <a:cubicBezTo>
                  <a:pt x="635" y="538"/>
                  <a:pt x="632" y="536"/>
                  <a:pt x="628" y="539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603" y="548"/>
                  <a:pt x="596" y="554"/>
                  <a:pt x="590" y="552"/>
                </a:cubicBezTo>
                <a:cubicBezTo>
                  <a:pt x="584" y="553"/>
                  <a:pt x="578" y="558"/>
                  <a:pt x="572" y="557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59" y="563"/>
                  <a:pt x="556" y="565"/>
                  <a:pt x="553" y="564"/>
                </a:cubicBezTo>
                <a:cubicBezTo>
                  <a:pt x="549" y="567"/>
                  <a:pt x="546" y="568"/>
                  <a:pt x="543" y="568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528" y="573"/>
                  <a:pt x="521" y="576"/>
                  <a:pt x="515" y="574"/>
                </a:cubicBezTo>
                <a:cubicBezTo>
                  <a:pt x="503" y="584"/>
                  <a:pt x="492" y="581"/>
                  <a:pt x="480" y="587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7" y="588"/>
                  <a:pt x="450" y="601"/>
                  <a:pt x="445" y="595"/>
                </a:cubicBezTo>
                <a:cubicBezTo>
                  <a:pt x="449" y="590"/>
                  <a:pt x="452" y="585"/>
                  <a:pt x="456" y="580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72" y="573"/>
                  <a:pt x="476" y="571"/>
                  <a:pt x="480" y="572"/>
                </a:cubicBezTo>
                <a:cubicBezTo>
                  <a:pt x="484" y="572"/>
                  <a:pt x="488" y="567"/>
                  <a:pt x="492" y="568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14" y="558"/>
                  <a:pt x="521" y="563"/>
                  <a:pt x="530" y="556"/>
                </a:cubicBezTo>
                <a:cubicBezTo>
                  <a:pt x="533" y="558"/>
                  <a:pt x="537" y="555"/>
                  <a:pt x="541" y="555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562" y="552"/>
                  <a:pt x="570" y="548"/>
                  <a:pt x="578" y="545"/>
                </a:cubicBezTo>
                <a:cubicBezTo>
                  <a:pt x="587" y="542"/>
                  <a:pt x="595" y="542"/>
                  <a:pt x="604" y="537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670" y="503"/>
                  <a:pt x="684" y="496"/>
                  <a:pt x="697" y="489"/>
                </a:cubicBezTo>
                <a:cubicBezTo>
                  <a:pt x="705" y="484"/>
                  <a:pt x="712" y="478"/>
                  <a:pt x="720" y="473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735" y="459"/>
                  <a:pt x="748" y="459"/>
                  <a:pt x="751" y="448"/>
                </a:cubicBezTo>
                <a:cubicBezTo>
                  <a:pt x="738" y="458"/>
                  <a:pt x="728" y="462"/>
                  <a:pt x="719" y="471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635" y="519"/>
                  <a:pt x="612" y="522"/>
                  <a:pt x="590" y="534"/>
                </a:cubicBezTo>
                <a:cubicBezTo>
                  <a:pt x="586" y="532"/>
                  <a:pt x="580" y="537"/>
                  <a:pt x="576" y="535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50" y="542"/>
                  <a:pt x="543" y="546"/>
                  <a:pt x="535" y="547"/>
                </a:cubicBezTo>
                <a:cubicBezTo>
                  <a:pt x="531" y="548"/>
                  <a:pt x="528" y="546"/>
                  <a:pt x="523" y="551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504" y="555"/>
                  <a:pt x="497" y="555"/>
                  <a:pt x="489" y="558"/>
                </a:cubicBezTo>
                <a:cubicBezTo>
                  <a:pt x="485" y="561"/>
                  <a:pt x="481" y="563"/>
                  <a:pt x="477" y="56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68" y="558"/>
                  <a:pt x="475" y="553"/>
                  <a:pt x="477" y="548"/>
                </a:cubicBezTo>
                <a:cubicBezTo>
                  <a:pt x="482" y="553"/>
                  <a:pt x="489" y="545"/>
                  <a:pt x="494" y="547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10" y="541"/>
                  <a:pt x="519" y="534"/>
                  <a:pt x="528" y="533"/>
                </a:cubicBezTo>
                <a:cubicBezTo>
                  <a:pt x="536" y="530"/>
                  <a:pt x="545" y="526"/>
                  <a:pt x="553" y="527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588" y="512"/>
                  <a:pt x="593" y="514"/>
                  <a:pt x="600" y="510"/>
                </a:cubicBezTo>
                <a:cubicBezTo>
                  <a:pt x="603" y="506"/>
                  <a:pt x="605" y="511"/>
                  <a:pt x="609" y="50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648" y="489"/>
                  <a:pt x="666" y="486"/>
                  <a:pt x="693" y="470"/>
                </a:cubicBezTo>
                <a:cubicBezTo>
                  <a:pt x="703" y="462"/>
                  <a:pt x="712" y="457"/>
                  <a:pt x="720" y="453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64" y="418"/>
                  <a:pt x="773" y="416"/>
                  <a:pt x="775" y="413"/>
                </a:cubicBezTo>
                <a:cubicBezTo>
                  <a:pt x="779" y="410"/>
                  <a:pt x="783" y="408"/>
                  <a:pt x="784" y="404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96" y="392"/>
                  <a:pt x="795" y="396"/>
                  <a:pt x="790" y="395"/>
                </a:cubicBezTo>
                <a:cubicBezTo>
                  <a:pt x="790" y="400"/>
                  <a:pt x="784" y="402"/>
                  <a:pt x="783" y="403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70" y="412"/>
                  <a:pt x="768" y="411"/>
                  <a:pt x="769" y="411"/>
                </a:cubicBezTo>
                <a:cubicBezTo>
                  <a:pt x="767" y="412"/>
                  <a:pt x="768" y="413"/>
                  <a:pt x="766" y="414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742" y="429"/>
                  <a:pt x="725" y="441"/>
                  <a:pt x="714" y="450"/>
                </a:cubicBezTo>
                <a:cubicBezTo>
                  <a:pt x="708" y="451"/>
                  <a:pt x="702" y="455"/>
                  <a:pt x="697" y="457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89" y="463"/>
                  <a:pt x="685" y="466"/>
                  <a:pt x="682" y="468"/>
                </a:cubicBezTo>
                <a:cubicBezTo>
                  <a:pt x="671" y="473"/>
                  <a:pt x="659" y="477"/>
                  <a:pt x="647" y="484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36" y="487"/>
                  <a:pt x="633" y="488"/>
                  <a:pt x="630" y="491"/>
                </a:cubicBezTo>
                <a:cubicBezTo>
                  <a:pt x="624" y="492"/>
                  <a:pt x="618" y="493"/>
                  <a:pt x="612" y="499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94" y="500"/>
                  <a:pt x="595" y="505"/>
                  <a:pt x="592" y="503"/>
                </a:cubicBezTo>
                <a:cubicBezTo>
                  <a:pt x="590" y="504"/>
                  <a:pt x="588" y="503"/>
                  <a:pt x="587" y="507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51" y="519"/>
                  <a:pt x="541" y="514"/>
                  <a:pt x="528" y="523"/>
                </a:cubicBezTo>
                <a:cubicBezTo>
                  <a:pt x="522" y="522"/>
                  <a:pt x="516" y="527"/>
                  <a:pt x="510" y="52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497" y="534"/>
                  <a:pt x="494" y="532"/>
                  <a:pt x="494" y="527"/>
                </a:cubicBezTo>
                <a:cubicBezTo>
                  <a:pt x="493" y="521"/>
                  <a:pt x="502" y="524"/>
                  <a:pt x="506" y="519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25" y="512"/>
                  <a:pt x="530" y="508"/>
                  <a:pt x="534" y="508"/>
                </a:cubicBezTo>
                <a:cubicBezTo>
                  <a:pt x="540" y="503"/>
                  <a:pt x="544" y="508"/>
                  <a:pt x="550" y="502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590" y="488"/>
                  <a:pt x="599" y="490"/>
                  <a:pt x="610" y="483"/>
                </a:cubicBezTo>
                <a:cubicBezTo>
                  <a:pt x="620" y="481"/>
                  <a:pt x="629" y="480"/>
                  <a:pt x="640" y="471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690" y="449"/>
                  <a:pt x="715" y="442"/>
                  <a:pt x="745" y="418"/>
                </a:cubicBezTo>
                <a:cubicBezTo>
                  <a:pt x="748" y="415"/>
                  <a:pt x="750" y="418"/>
                  <a:pt x="754" y="414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81" y="397"/>
                  <a:pt x="782" y="395"/>
                  <a:pt x="783" y="393"/>
                </a:cubicBezTo>
                <a:cubicBezTo>
                  <a:pt x="785" y="391"/>
                  <a:pt x="787" y="390"/>
                  <a:pt x="789" y="388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09" y="374"/>
                  <a:pt x="809" y="370"/>
                  <a:pt x="816" y="367"/>
                </a:cubicBezTo>
                <a:cubicBezTo>
                  <a:pt x="820" y="363"/>
                  <a:pt x="829" y="360"/>
                  <a:pt x="826" y="354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97" y="376"/>
                  <a:pt x="796" y="378"/>
                  <a:pt x="795" y="379"/>
                </a:cubicBezTo>
                <a:cubicBezTo>
                  <a:pt x="795" y="379"/>
                  <a:pt x="793" y="378"/>
                  <a:pt x="792" y="379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74" y="389"/>
                  <a:pt x="769" y="397"/>
                  <a:pt x="765" y="399"/>
                </a:cubicBezTo>
                <a:cubicBezTo>
                  <a:pt x="760" y="403"/>
                  <a:pt x="756" y="401"/>
                  <a:pt x="751" y="406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17" y="421"/>
                  <a:pt x="718" y="431"/>
                  <a:pt x="713" y="429"/>
                </a:cubicBezTo>
                <a:cubicBezTo>
                  <a:pt x="708" y="433"/>
                  <a:pt x="703" y="435"/>
                  <a:pt x="699" y="436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84" y="445"/>
                  <a:pt x="680" y="446"/>
                  <a:pt x="675" y="448"/>
                </a:cubicBezTo>
                <a:cubicBezTo>
                  <a:pt x="657" y="461"/>
                  <a:pt x="640" y="460"/>
                  <a:pt x="622" y="472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601" y="476"/>
                  <a:pt x="595" y="480"/>
                  <a:pt x="589" y="479"/>
                </a:cubicBezTo>
                <a:cubicBezTo>
                  <a:pt x="584" y="484"/>
                  <a:pt x="579" y="481"/>
                  <a:pt x="573" y="487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41" y="498"/>
                  <a:pt x="535" y="496"/>
                  <a:pt x="527" y="501"/>
                </a:cubicBezTo>
                <a:cubicBezTo>
                  <a:pt x="523" y="503"/>
                  <a:pt x="520" y="501"/>
                  <a:pt x="517" y="504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10" y="502"/>
                  <a:pt x="513" y="495"/>
                  <a:pt x="518" y="488"/>
                </a:cubicBezTo>
                <a:cubicBezTo>
                  <a:pt x="519" y="486"/>
                  <a:pt x="521" y="491"/>
                  <a:pt x="522" y="491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29" y="485"/>
                  <a:pt x="531" y="486"/>
                  <a:pt x="531" y="486"/>
                </a:cubicBezTo>
                <a:cubicBezTo>
                  <a:pt x="533" y="485"/>
                  <a:pt x="533" y="479"/>
                  <a:pt x="538" y="479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67" y="470"/>
                  <a:pt x="569" y="469"/>
                  <a:pt x="570" y="465"/>
                </a:cubicBezTo>
                <a:cubicBezTo>
                  <a:pt x="573" y="467"/>
                  <a:pt x="576" y="466"/>
                  <a:pt x="579" y="464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11" y="457"/>
                  <a:pt x="624" y="451"/>
                  <a:pt x="637" y="446"/>
                </a:cubicBezTo>
                <a:cubicBezTo>
                  <a:pt x="640" y="449"/>
                  <a:pt x="643" y="443"/>
                  <a:pt x="646" y="445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663" y="441"/>
                  <a:pt x="670" y="434"/>
                  <a:pt x="677" y="433"/>
                </a:cubicBezTo>
                <a:cubicBezTo>
                  <a:pt x="690" y="427"/>
                  <a:pt x="703" y="422"/>
                  <a:pt x="716" y="416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72" y="379"/>
                  <a:pt x="786" y="367"/>
                  <a:pt x="800" y="359"/>
                </a:cubicBezTo>
                <a:cubicBezTo>
                  <a:pt x="796" y="354"/>
                  <a:pt x="811" y="353"/>
                  <a:pt x="807" y="348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73" y="373"/>
                  <a:pt x="767" y="379"/>
                  <a:pt x="762" y="378"/>
                </a:cubicBezTo>
                <a:cubicBezTo>
                  <a:pt x="762" y="386"/>
                  <a:pt x="752" y="383"/>
                  <a:pt x="748" y="38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720" y="404"/>
                  <a:pt x="717" y="407"/>
                  <a:pt x="704" y="416"/>
                </a:cubicBezTo>
                <a:cubicBezTo>
                  <a:pt x="701" y="414"/>
                  <a:pt x="699" y="417"/>
                  <a:pt x="696" y="419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80" y="427"/>
                  <a:pt x="675" y="425"/>
                  <a:pt x="669" y="429"/>
                </a:cubicBezTo>
                <a:cubicBezTo>
                  <a:pt x="657" y="433"/>
                  <a:pt x="646" y="436"/>
                  <a:pt x="634" y="439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614" y="448"/>
                  <a:pt x="612" y="444"/>
                  <a:pt x="608" y="447"/>
                </a:cubicBezTo>
                <a:cubicBezTo>
                  <a:pt x="606" y="446"/>
                  <a:pt x="602" y="452"/>
                  <a:pt x="600" y="449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65" y="461"/>
                  <a:pt x="562" y="459"/>
                  <a:pt x="559" y="461"/>
                </a:cubicBezTo>
                <a:cubicBezTo>
                  <a:pt x="556" y="464"/>
                  <a:pt x="553" y="465"/>
                  <a:pt x="550" y="465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41" y="462"/>
                  <a:pt x="545" y="453"/>
                  <a:pt x="553" y="446"/>
                </a:cubicBezTo>
                <a:cubicBezTo>
                  <a:pt x="564" y="442"/>
                  <a:pt x="574" y="442"/>
                  <a:pt x="584" y="438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04" y="438"/>
                  <a:pt x="610" y="430"/>
                  <a:pt x="615" y="433"/>
                </a:cubicBezTo>
                <a:cubicBezTo>
                  <a:pt x="627" y="424"/>
                  <a:pt x="636" y="425"/>
                  <a:pt x="647" y="419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690" y="403"/>
                  <a:pt x="700" y="399"/>
                  <a:pt x="711" y="393"/>
                </a:cubicBezTo>
                <a:cubicBezTo>
                  <a:pt x="723" y="384"/>
                  <a:pt x="734" y="380"/>
                  <a:pt x="745" y="374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9" y="343"/>
                  <a:pt x="790" y="339"/>
                  <a:pt x="796" y="337"/>
                </a:cubicBezTo>
                <a:cubicBezTo>
                  <a:pt x="799" y="333"/>
                  <a:pt x="809" y="331"/>
                  <a:pt x="804" y="32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737" y="370"/>
                  <a:pt x="721" y="381"/>
                  <a:pt x="697" y="393"/>
                </a:cubicBezTo>
                <a:cubicBezTo>
                  <a:pt x="690" y="392"/>
                  <a:pt x="682" y="401"/>
                  <a:pt x="675" y="400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635" y="415"/>
                  <a:pt x="619" y="420"/>
                  <a:pt x="603" y="427"/>
                </a:cubicBezTo>
                <a:cubicBezTo>
                  <a:pt x="597" y="425"/>
                  <a:pt x="591" y="427"/>
                  <a:pt x="585" y="428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68" y="428"/>
                  <a:pt x="567" y="424"/>
                  <a:pt x="571" y="426"/>
                </a:cubicBezTo>
                <a:cubicBezTo>
                  <a:pt x="574" y="425"/>
                  <a:pt x="578" y="418"/>
                  <a:pt x="580" y="421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02" y="418"/>
                  <a:pt x="608" y="413"/>
                  <a:pt x="613" y="412"/>
                </a:cubicBezTo>
                <a:cubicBezTo>
                  <a:pt x="615" y="410"/>
                  <a:pt x="618" y="409"/>
                  <a:pt x="620" y="40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38" y="401"/>
                  <a:pt x="647" y="400"/>
                  <a:pt x="656" y="394"/>
                </a:cubicBezTo>
                <a:cubicBezTo>
                  <a:pt x="659" y="394"/>
                  <a:pt x="664" y="389"/>
                  <a:pt x="668" y="390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682" y="385"/>
                  <a:pt x="686" y="384"/>
                  <a:pt x="691" y="381"/>
                </a:cubicBezTo>
                <a:cubicBezTo>
                  <a:pt x="695" y="381"/>
                  <a:pt x="700" y="374"/>
                  <a:pt x="704" y="376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25" y="367"/>
                  <a:pt x="723" y="360"/>
                  <a:pt x="730" y="360"/>
                </a:cubicBezTo>
                <a:cubicBezTo>
                  <a:pt x="750" y="348"/>
                  <a:pt x="762" y="340"/>
                  <a:pt x="782" y="330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10" y="309"/>
                  <a:pt x="828" y="310"/>
                  <a:pt x="831" y="299"/>
                </a:cubicBezTo>
                <a:cubicBezTo>
                  <a:pt x="838" y="303"/>
                  <a:pt x="839" y="292"/>
                  <a:pt x="846" y="29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55" y="292"/>
                  <a:pt x="859" y="289"/>
                  <a:pt x="863" y="286"/>
                </a:cubicBezTo>
                <a:cubicBezTo>
                  <a:pt x="860" y="279"/>
                  <a:pt x="854" y="288"/>
                  <a:pt x="850" y="285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842" y="293"/>
                  <a:pt x="841" y="288"/>
                  <a:pt x="838" y="292"/>
                </a:cubicBezTo>
                <a:cubicBezTo>
                  <a:pt x="827" y="299"/>
                  <a:pt x="817" y="300"/>
                  <a:pt x="806" y="310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766" y="330"/>
                  <a:pt x="759" y="335"/>
                  <a:pt x="747" y="340"/>
                </a:cubicBezTo>
                <a:cubicBezTo>
                  <a:pt x="728" y="355"/>
                  <a:pt x="710" y="360"/>
                  <a:pt x="690" y="374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72" y="381"/>
                  <a:pt x="668" y="378"/>
                  <a:pt x="663" y="384"/>
                </a:cubicBezTo>
                <a:cubicBezTo>
                  <a:pt x="659" y="383"/>
                  <a:pt x="654" y="386"/>
                  <a:pt x="649" y="388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40" y="389"/>
                  <a:pt x="637" y="393"/>
                  <a:pt x="634" y="395"/>
                </a:cubicBezTo>
                <a:cubicBezTo>
                  <a:pt x="625" y="398"/>
                  <a:pt x="616" y="403"/>
                  <a:pt x="607" y="404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91" y="407"/>
                  <a:pt x="588" y="412"/>
                  <a:pt x="586" y="410"/>
                </a:cubicBezTo>
                <a:cubicBezTo>
                  <a:pt x="584" y="410"/>
                  <a:pt x="580" y="410"/>
                  <a:pt x="582" y="408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592" y="404"/>
                  <a:pt x="593" y="399"/>
                  <a:pt x="598" y="396"/>
                </a:cubicBezTo>
                <a:cubicBezTo>
                  <a:pt x="603" y="397"/>
                  <a:pt x="609" y="390"/>
                  <a:pt x="614" y="38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689" y="355"/>
                  <a:pt x="694" y="356"/>
                  <a:pt x="699" y="352"/>
                </a:cubicBezTo>
                <a:cubicBezTo>
                  <a:pt x="705" y="347"/>
                  <a:pt x="711" y="352"/>
                  <a:pt x="712" y="346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22" y="342"/>
                  <a:pt x="724" y="343"/>
                  <a:pt x="727" y="340"/>
                </a:cubicBezTo>
                <a:cubicBezTo>
                  <a:pt x="732" y="337"/>
                  <a:pt x="737" y="336"/>
                  <a:pt x="742" y="334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03" y="300"/>
                  <a:pt x="811" y="299"/>
                  <a:pt x="821" y="292"/>
                </a:cubicBezTo>
                <a:cubicBezTo>
                  <a:pt x="825" y="293"/>
                  <a:pt x="829" y="289"/>
                  <a:pt x="834" y="287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825" y="285"/>
                  <a:pt x="805" y="296"/>
                  <a:pt x="784" y="303"/>
                </a:cubicBezTo>
                <a:cubicBezTo>
                  <a:pt x="774" y="310"/>
                  <a:pt x="764" y="312"/>
                  <a:pt x="753" y="318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35" y="329"/>
                  <a:pt x="733" y="330"/>
                  <a:pt x="730" y="330"/>
                </a:cubicBezTo>
                <a:cubicBezTo>
                  <a:pt x="728" y="332"/>
                  <a:pt x="725" y="335"/>
                  <a:pt x="723" y="333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90" y="346"/>
                  <a:pt x="687" y="350"/>
                  <a:pt x="684" y="351"/>
                </a:cubicBezTo>
                <a:cubicBezTo>
                  <a:pt x="681" y="352"/>
                  <a:pt x="679" y="351"/>
                  <a:pt x="676" y="354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56" y="365"/>
                  <a:pt x="651" y="363"/>
                  <a:pt x="646" y="366"/>
                </a:cubicBezTo>
                <a:cubicBezTo>
                  <a:pt x="641" y="365"/>
                  <a:pt x="635" y="375"/>
                  <a:pt x="631" y="37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21" y="374"/>
                  <a:pt x="618" y="378"/>
                  <a:pt x="616" y="376"/>
                </a:cubicBezTo>
                <a:cubicBezTo>
                  <a:pt x="610" y="381"/>
                  <a:pt x="604" y="384"/>
                  <a:pt x="599" y="38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10" y="374"/>
                  <a:pt x="613" y="376"/>
                  <a:pt x="617" y="370"/>
                </a:cubicBezTo>
                <a:cubicBezTo>
                  <a:pt x="620" y="373"/>
                  <a:pt x="626" y="364"/>
                  <a:pt x="631" y="363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51" y="355"/>
                  <a:pt x="657" y="352"/>
                  <a:pt x="663" y="346"/>
                </a:cubicBezTo>
                <a:cubicBezTo>
                  <a:pt x="669" y="349"/>
                  <a:pt x="676" y="343"/>
                  <a:pt x="683" y="342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15" y="333"/>
                  <a:pt x="729" y="328"/>
                  <a:pt x="743" y="321"/>
                </a:cubicBezTo>
                <a:cubicBezTo>
                  <a:pt x="753" y="313"/>
                  <a:pt x="757" y="314"/>
                  <a:pt x="764" y="30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07" y="281"/>
                  <a:pt x="808" y="281"/>
                  <a:pt x="818" y="274"/>
                </a:cubicBezTo>
                <a:cubicBezTo>
                  <a:pt x="824" y="267"/>
                  <a:pt x="834" y="270"/>
                  <a:pt x="830" y="261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806" y="275"/>
                  <a:pt x="801" y="278"/>
                  <a:pt x="797" y="280"/>
                </a:cubicBezTo>
                <a:cubicBezTo>
                  <a:pt x="780" y="292"/>
                  <a:pt x="772" y="293"/>
                  <a:pt x="754" y="30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32" y="314"/>
                  <a:pt x="728" y="321"/>
                  <a:pt x="725" y="319"/>
                </a:cubicBezTo>
                <a:cubicBezTo>
                  <a:pt x="720" y="325"/>
                  <a:pt x="717" y="321"/>
                  <a:pt x="712" y="326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78" y="336"/>
                  <a:pt x="664" y="339"/>
                  <a:pt x="651" y="343"/>
                </a:cubicBezTo>
                <a:cubicBezTo>
                  <a:pt x="643" y="347"/>
                  <a:pt x="642" y="349"/>
                  <a:pt x="637" y="351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26" y="352"/>
                  <a:pt x="623" y="348"/>
                  <a:pt x="628" y="345"/>
                </a:cubicBezTo>
                <a:cubicBezTo>
                  <a:pt x="632" y="344"/>
                  <a:pt x="636" y="345"/>
                  <a:pt x="642" y="340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58" y="337"/>
                  <a:pt x="663" y="332"/>
                  <a:pt x="668" y="329"/>
                </a:cubicBezTo>
                <a:cubicBezTo>
                  <a:pt x="674" y="331"/>
                  <a:pt x="682" y="325"/>
                  <a:pt x="690" y="322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16" y="317"/>
                  <a:pt x="720" y="309"/>
                  <a:pt x="724" y="308"/>
                </a:cubicBezTo>
                <a:cubicBezTo>
                  <a:pt x="727" y="311"/>
                  <a:pt x="732" y="302"/>
                  <a:pt x="736" y="304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769" y="284"/>
                  <a:pt x="778" y="278"/>
                  <a:pt x="786" y="275"/>
                </a:cubicBezTo>
                <a:cubicBezTo>
                  <a:pt x="791" y="271"/>
                  <a:pt x="796" y="268"/>
                  <a:pt x="801" y="264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08" y="258"/>
                  <a:pt x="811" y="260"/>
                  <a:pt x="810" y="257"/>
                </a:cubicBezTo>
                <a:cubicBezTo>
                  <a:pt x="822" y="251"/>
                  <a:pt x="829" y="240"/>
                  <a:pt x="838" y="238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851" y="222"/>
                  <a:pt x="856" y="218"/>
                  <a:pt x="855" y="213"/>
                </a:cubicBezTo>
                <a:cubicBezTo>
                  <a:pt x="835" y="235"/>
                  <a:pt x="823" y="242"/>
                  <a:pt x="803" y="258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756" y="283"/>
                  <a:pt x="732" y="298"/>
                  <a:pt x="708" y="307"/>
                </a:cubicBezTo>
                <a:cubicBezTo>
                  <a:pt x="697" y="312"/>
                  <a:pt x="685" y="314"/>
                  <a:pt x="673" y="320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52" y="326"/>
                  <a:pt x="648" y="333"/>
                  <a:pt x="646" y="329"/>
                </a:cubicBezTo>
                <a:cubicBezTo>
                  <a:pt x="643" y="331"/>
                  <a:pt x="639" y="337"/>
                  <a:pt x="637" y="331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48" y="322"/>
                  <a:pt x="651" y="321"/>
                  <a:pt x="653" y="322"/>
                </a:cubicBezTo>
                <a:cubicBezTo>
                  <a:pt x="655" y="326"/>
                  <a:pt x="659" y="319"/>
                  <a:pt x="662" y="318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690" y="306"/>
                  <a:pt x="701" y="304"/>
                  <a:pt x="713" y="296"/>
                </a:cubicBezTo>
                <a:cubicBezTo>
                  <a:pt x="732" y="289"/>
                  <a:pt x="755" y="274"/>
                  <a:pt x="778" y="261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15" y="235"/>
                  <a:pt x="813" y="231"/>
                  <a:pt x="819" y="229"/>
                </a:cubicBezTo>
                <a:cubicBezTo>
                  <a:pt x="821" y="226"/>
                  <a:pt x="830" y="224"/>
                  <a:pt x="828" y="220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39" y="208"/>
                  <a:pt x="848" y="206"/>
                  <a:pt x="846" y="202"/>
                </a:cubicBezTo>
                <a:cubicBezTo>
                  <a:pt x="838" y="207"/>
                  <a:pt x="837" y="207"/>
                  <a:pt x="830" y="214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808" y="234"/>
                  <a:pt x="802" y="233"/>
                  <a:pt x="799" y="239"/>
                </a:cubicBezTo>
                <a:cubicBezTo>
                  <a:pt x="792" y="244"/>
                  <a:pt x="785" y="249"/>
                  <a:pt x="778" y="254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709" y="288"/>
                  <a:pt x="700" y="293"/>
                  <a:pt x="690" y="298"/>
                </a:cubicBezTo>
                <a:cubicBezTo>
                  <a:pt x="686" y="297"/>
                  <a:pt x="680" y="304"/>
                  <a:pt x="676" y="303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666" y="303"/>
                  <a:pt x="663" y="308"/>
                  <a:pt x="661" y="306"/>
                </a:cubicBezTo>
                <a:cubicBezTo>
                  <a:pt x="671" y="293"/>
                  <a:pt x="689" y="294"/>
                  <a:pt x="704" y="283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37" y="268"/>
                  <a:pt x="739" y="260"/>
                  <a:pt x="747" y="259"/>
                </a:cubicBezTo>
                <a:cubicBezTo>
                  <a:pt x="766" y="246"/>
                  <a:pt x="778" y="238"/>
                  <a:pt x="789" y="23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21" y="208"/>
                  <a:pt x="828" y="201"/>
                  <a:pt x="834" y="199"/>
                </a:cubicBezTo>
                <a:cubicBezTo>
                  <a:pt x="837" y="191"/>
                  <a:pt x="847" y="185"/>
                  <a:pt x="852" y="179"/>
                </a:cubicBezTo>
                <a:cubicBezTo>
                  <a:pt x="850" y="175"/>
                  <a:pt x="861" y="172"/>
                  <a:pt x="859" y="168"/>
                </a:cubicBezTo>
                <a:cubicBezTo>
                  <a:pt x="862" y="165"/>
                  <a:pt x="869" y="161"/>
                  <a:pt x="865" y="156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53" y="1395"/>
                  <a:pt x="151" y="1393"/>
                  <a:pt x="149" y="1391"/>
                </a:cubicBezTo>
                <a:cubicBezTo>
                  <a:pt x="144" y="1382"/>
                  <a:pt x="134" y="1373"/>
                  <a:pt x="134" y="1365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17" y="1350"/>
                  <a:pt x="115" y="1347"/>
                  <a:pt x="113" y="1343"/>
                </a:cubicBezTo>
                <a:cubicBezTo>
                  <a:pt x="111" y="1340"/>
                  <a:pt x="107" y="1341"/>
                  <a:pt x="109" y="1339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95" y="1323"/>
                  <a:pt x="94" y="1317"/>
                  <a:pt x="87" y="1311"/>
                </a:cubicBezTo>
                <a:cubicBezTo>
                  <a:pt x="86" y="1310"/>
                  <a:pt x="80" y="1308"/>
                  <a:pt x="80" y="1305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81" y="1302"/>
                  <a:pt x="76" y="1304"/>
                  <a:pt x="77" y="1298"/>
                </a:cubicBezTo>
                <a:cubicBezTo>
                  <a:pt x="78" y="1294"/>
                  <a:pt x="77" y="1298"/>
                  <a:pt x="71" y="1292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9" y="1290"/>
                  <a:pt x="66" y="1287"/>
                  <a:pt x="63" y="1281"/>
                </a:cubicBezTo>
                <a:cubicBezTo>
                  <a:pt x="63" y="1281"/>
                  <a:pt x="65" y="1278"/>
                  <a:pt x="63" y="1278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61" y="1275"/>
                  <a:pt x="59" y="1276"/>
                  <a:pt x="58" y="1275"/>
                </a:cubicBezTo>
                <a:cubicBezTo>
                  <a:pt x="55" y="1271"/>
                  <a:pt x="52" y="1260"/>
                  <a:pt x="45" y="1253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4" y="1232"/>
                  <a:pt x="33" y="1229"/>
                  <a:pt x="33" y="1226"/>
                </a:cubicBezTo>
                <a:cubicBezTo>
                  <a:pt x="30" y="1224"/>
                  <a:pt x="30" y="1221"/>
                  <a:pt x="33" y="1219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49" y="1239"/>
                  <a:pt x="54" y="1245"/>
                  <a:pt x="58" y="1248"/>
                </a:cubicBezTo>
                <a:cubicBezTo>
                  <a:pt x="66" y="1256"/>
                  <a:pt x="70" y="1266"/>
                  <a:pt x="78" y="1275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1" y="1303"/>
                  <a:pt x="103" y="1306"/>
                  <a:pt x="103" y="1306"/>
                </a:cubicBezTo>
                <a:cubicBezTo>
                  <a:pt x="102" y="1310"/>
                  <a:pt x="104" y="1306"/>
                  <a:pt x="105" y="1309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08" y="1316"/>
                  <a:pt x="113" y="1320"/>
                  <a:pt x="116" y="1324"/>
                </a:cubicBezTo>
                <a:cubicBezTo>
                  <a:pt x="116" y="1324"/>
                  <a:pt x="115" y="1327"/>
                  <a:pt x="117" y="1328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21" y="1331"/>
                  <a:pt x="122" y="1333"/>
                  <a:pt x="124" y="1335"/>
                </a:cubicBezTo>
                <a:cubicBezTo>
                  <a:pt x="142" y="1365"/>
                  <a:pt x="152" y="1384"/>
                  <a:pt x="165" y="1412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259" y="1113"/>
                  <a:pt x="266" y="1107"/>
                  <a:pt x="273" y="1102"/>
                </a:cubicBezTo>
                <a:cubicBezTo>
                  <a:pt x="280" y="1098"/>
                  <a:pt x="286" y="1097"/>
                  <a:pt x="294" y="1090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344" y="1066"/>
                  <a:pt x="388" y="1039"/>
                  <a:pt x="419" y="1022"/>
                </a:cubicBezTo>
                <a:cubicBezTo>
                  <a:pt x="430" y="1011"/>
                  <a:pt x="438" y="1006"/>
                  <a:pt x="453" y="995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482" y="964"/>
                  <a:pt x="490" y="962"/>
                  <a:pt x="492" y="959"/>
                </a:cubicBezTo>
                <a:cubicBezTo>
                  <a:pt x="496" y="957"/>
                  <a:pt x="493" y="954"/>
                  <a:pt x="498" y="952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28" y="925"/>
                  <a:pt x="541" y="910"/>
                  <a:pt x="565" y="891"/>
                </a:cubicBezTo>
                <a:cubicBezTo>
                  <a:pt x="566" y="896"/>
                  <a:pt x="562" y="899"/>
                  <a:pt x="556" y="903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52" y="911"/>
                  <a:pt x="549" y="913"/>
                  <a:pt x="547" y="914"/>
                </a:cubicBezTo>
                <a:cubicBezTo>
                  <a:pt x="544" y="922"/>
                  <a:pt x="532" y="928"/>
                  <a:pt x="528" y="935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79" y="983"/>
                  <a:pt x="472" y="989"/>
                  <a:pt x="465" y="994"/>
                </a:cubicBezTo>
                <a:cubicBezTo>
                  <a:pt x="456" y="1000"/>
                  <a:pt x="457" y="1001"/>
                  <a:pt x="449" y="1005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5" y="1030"/>
                  <a:pt x="416" y="1032"/>
                  <a:pt x="414" y="1033"/>
                </a:cubicBezTo>
                <a:cubicBezTo>
                  <a:pt x="414" y="1033"/>
                  <a:pt x="413" y="1031"/>
                  <a:pt x="411" y="1032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408" y="1034"/>
                  <a:pt x="405" y="1036"/>
                  <a:pt x="400" y="1040"/>
                </a:cubicBezTo>
                <a:cubicBezTo>
                  <a:pt x="395" y="1047"/>
                  <a:pt x="392" y="1045"/>
                  <a:pt x="384" y="1052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320" y="1089"/>
                  <a:pt x="295" y="1107"/>
                  <a:pt x="274" y="1117"/>
                </a:cubicBezTo>
                <a:cubicBezTo>
                  <a:pt x="268" y="1123"/>
                  <a:pt x="266" y="1122"/>
                  <a:pt x="257" y="1128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42" y="1148"/>
                  <a:pt x="230" y="1143"/>
                  <a:pt x="234" y="1148"/>
                </a:cubicBezTo>
                <a:cubicBezTo>
                  <a:pt x="231" y="1150"/>
                  <a:pt x="228" y="1152"/>
                  <a:pt x="225" y="1155"/>
                </a:cubicBezTo>
                <a:cubicBezTo>
                  <a:pt x="217" y="1159"/>
                  <a:pt x="213" y="1164"/>
                  <a:pt x="208" y="1169"/>
                </a:cubicBezTo>
                <a:cubicBezTo>
                  <a:pt x="207" y="1159"/>
                  <a:pt x="219" y="1151"/>
                  <a:pt x="228" y="1142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256" y="1076"/>
                  <a:pt x="265" y="1066"/>
                  <a:pt x="273" y="1055"/>
                </a:cubicBezTo>
                <a:cubicBezTo>
                  <a:pt x="301" y="1035"/>
                  <a:pt x="329" y="1015"/>
                  <a:pt x="357" y="99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68" y="993"/>
                  <a:pt x="372" y="986"/>
                  <a:pt x="375" y="985"/>
                </a:cubicBezTo>
                <a:cubicBezTo>
                  <a:pt x="383" y="982"/>
                  <a:pt x="383" y="977"/>
                  <a:pt x="392" y="975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03" y="967"/>
                  <a:pt x="407" y="964"/>
                  <a:pt x="410" y="962"/>
                </a:cubicBezTo>
                <a:cubicBezTo>
                  <a:pt x="416" y="957"/>
                  <a:pt x="423" y="953"/>
                  <a:pt x="429" y="948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448" y="937"/>
                  <a:pt x="452" y="934"/>
                  <a:pt x="456" y="931"/>
                </a:cubicBezTo>
                <a:cubicBezTo>
                  <a:pt x="466" y="922"/>
                  <a:pt x="477" y="917"/>
                  <a:pt x="490" y="906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52" y="869"/>
                  <a:pt x="569" y="862"/>
                  <a:pt x="588" y="858"/>
                </a:cubicBezTo>
                <a:cubicBezTo>
                  <a:pt x="589" y="857"/>
                  <a:pt x="590" y="856"/>
                  <a:pt x="591" y="856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90" y="859"/>
                  <a:pt x="587" y="860"/>
                  <a:pt x="585" y="860"/>
                </a:cubicBezTo>
                <a:cubicBezTo>
                  <a:pt x="582" y="863"/>
                  <a:pt x="580" y="862"/>
                  <a:pt x="577" y="863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561" y="873"/>
                  <a:pt x="551" y="876"/>
                  <a:pt x="541" y="882"/>
                </a:cubicBezTo>
                <a:cubicBezTo>
                  <a:pt x="521" y="894"/>
                  <a:pt x="501" y="908"/>
                  <a:pt x="480" y="923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415" y="978"/>
                  <a:pt x="396" y="991"/>
                  <a:pt x="386" y="1001"/>
                </a:cubicBezTo>
                <a:cubicBezTo>
                  <a:pt x="372" y="1009"/>
                  <a:pt x="349" y="1024"/>
                  <a:pt x="329" y="1037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305" y="1050"/>
                  <a:pt x="302" y="1052"/>
                  <a:pt x="298" y="1055"/>
                </a:cubicBezTo>
                <a:cubicBezTo>
                  <a:pt x="293" y="1051"/>
                  <a:pt x="292" y="1061"/>
                  <a:pt x="288" y="1062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82" y="1064"/>
                  <a:pt x="280" y="1070"/>
                  <a:pt x="274" y="1073"/>
                </a:cubicBezTo>
                <a:cubicBezTo>
                  <a:pt x="270" y="1075"/>
                  <a:pt x="267" y="1077"/>
                  <a:pt x="264" y="1080"/>
                </a:cubicBezTo>
                <a:cubicBezTo>
                  <a:pt x="261" y="1080"/>
                  <a:pt x="257" y="1087"/>
                  <a:pt x="255" y="1084"/>
                </a:cubicBezTo>
                <a:cubicBezTo>
                  <a:pt x="247" y="1095"/>
                  <a:pt x="228" y="1107"/>
                  <a:pt x="223" y="1114"/>
                </a:cubicBezTo>
                <a:cubicBezTo>
                  <a:pt x="221" y="1107"/>
                  <a:pt x="223" y="1103"/>
                  <a:pt x="232" y="1100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27" y="664"/>
                  <a:pt x="436" y="666"/>
                  <a:pt x="440" y="657"/>
                </a:cubicBezTo>
                <a:cubicBezTo>
                  <a:pt x="445" y="661"/>
                  <a:pt x="444" y="657"/>
                  <a:pt x="448" y="654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60" y="656"/>
                  <a:pt x="464" y="648"/>
                  <a:pt x="468" y="647"/>
                </a:cubicBezTo>
                <a:cubicBezTo>
                  <a:pt x="470" y="653"/>
                  <a:pt x="475" y="641"/>
                  <a:pt x="477" y="646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02" y="639"/>
                  <a:pt x="510" y="633"/>
                  <a:pt x="515" y="635"/>
                </a:cubicBezTo>
                <a:cubicBezTo>
                  <a:pt x="522" y="631"/>
                  <a:pt x="524" y="630"/>
                  <a:pt x="532" y="628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45" y="627"/>
                  <a:pt x="549" y="621"/>
                  <a:pt x="551" y="624"/>
                </a:cubicBezTo>
                <a:cubicBezTo>
                  <a:pt x="558" y="617"/>
                  <a:pt x="566" y="625"/>
                  <a:pt x="568" y="616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598" y="607"/>
                  <a:pt x="611" y="598"/>
                  <a:pt x="623" y="594"/>
                </a:cubicBezTo>
                <a:cubicBezTo>
                  <a:pt x="646" y="580"/>
                  <a:pt x="653" y="568"/>
                  <a:pt x="671" y="562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62" y="569"/>
                  <a:pt x="662" y="575"/>
                  <a:pt x="653" y="580"/>
                </a:cubicBezTo>
                <a:cubicBezTo>
                  <a:pt x="649" y="586"/>
                  <a:pt x="643" y="585"/>
                  <a:pt x="639" y="592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89" y="620"/>
                  <a:pt x="580" y="626"/>
                  <a:pt x="572" y="629"/>
                </a:cubicBezTo>
                <a:cubicBezTo>
                  <a:pt x="565" y="630"/>
                  <a:pt x="557" y="634"/>
                  <a:pt x="549" y="640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36" y="644"/>
                  <a:pt x="535" y="643"/>
                  <a:pt x="534" y="644"/>
                </a:cubicBezTo>
                <a:cubicBezTo>
                  <a:pt x="531" y="645"/>
                  <a:pt x="529" y="645"/>
                  <a:pt x="526" y="647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97" y="659"/>
                  <a:pt x="490" y="657"/>
                  <a:pt x="482" y="664"/>
                </a:cubicBezTo>
                <a:cubicBezTo>
                  <a:pt x="475" y="662"/>
                  <a:pt x="473" y="670"/>
                  <a:pt x="465" y="667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403" y="696"/>
                  <a:pt x="399" y="699"/>
                  <a:pt x="395" y="703"/>
                </a:cubicBezTo>
                <a:cubicBezTo>
                  <a:pt x="392" y="708"/>
                  <a:pt x="385" y="703"/>
                  <a:pt x="387" y="708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86" y="702"/>
                  <a:pt x="385" y="700"/>
                  <a:pt x="387" y="698"/>
                </a:cubicBezTo>
                <a:cubicBezTo>
                  <a:pt x="388" y="692"/>
                  <a:pt x="393" y="696"/>
                  <a:pt x="398" y="690"/>
                </a:cubicBezTo>
                <a:cubicBezTo>
                  <a:pt x="397" y="688"/>
                  <a:pt x="401" y="686"/>
                  <a:pt x="403" y="684"/>
                </a:cubicBezTo>
                <a:cubicBezTo>
                  <a:pt x="402" y="682"/>
                  <a:pt x="405" y="680"/>
                  <a:pt x="407" y="682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66"/>
                  <a:pt x="668" y="269"/>
                  <a:pt x="665" y="271"/>
                </a:cubicBezTo>
                <a:cubicBezTo>
                  <a:pt x="662" y="273"/>
                  <a:pt x="663" y="275"/>
                  <a:pt x="665" y="277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60" y="291"/>
                  <a:pt x="654" y="293"/>
                  <a:pt x="656" y="295"/>
                </a:cubicBezTo>
                <a:cubicBezTo>
                  <a:pt x="655" y="297"/>
                  <a:pt x="654" y="299"/>
                  <a:pt x="652" y="300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58" y="285"/>
                  <a:pt x="654" y="280"/>
                  <a:pt x="657" y="277"/>
                </a:cubicBezTo>
                <a:cubicBezTo>
                  <a:pt x="659" y="269"/>
                  <a:pt x="656" y="261"/>
                  <a:pt x="660" y="253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5" y="228"/>
                  <a:pt x="665" y="226"/>
                  <a:pt x="663" y="224"/>
                </a:cubicBezTo>
                <a:cubicBezTo>
                  <a:pt x="662" y="222"/>
                  <a:pt x="666" y="220"/>
                  <a:pt x="664" y="218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65" y="200"/>
                  <a:pt x="669" y="193"/>
                  <a:pt x="668" y="186"/>
                </a:cubicBezTo>
                <a:cubicBezTo>
                  <a:pt x="674" y="183"/>
                  <a:pt x="665" y="178"/>
                  <a:pt x="672" y="175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6" y="161"/>
                  <a:pt x="673" y="156"/>
                  <a:pt x="676" y="153"/>
                </a:cubicBezTo>
                <a:cubicBezTo>
                  <a:pt x="681" y="150"/>
                  <a:pt x="673" y="146"/>
                  <a:pt x="679" y="14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688" y="118"/>
                  <a:pt x="688" y="115"/>
                  <a:pt x="690" y="111"/>
                </a:cubicBezTo>
                <a:cubicBezTo>
                  <a:pt x="694" y="108"/>
                  <a:pt x="693" y="105"/>
                  <a:pt x="693" y="10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20" y="66"/>
                  <a:pt x="711" y="68"/>
                  <a:pt x="713" y="72"/>
                </a:cubicBezTo>
                <a:cubicBezTo>
                  <a:pt x="714" y="75"/>
                  <a:pt x="712" y="78"/>
                  <a:pt x="709" y="80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701" y="114"/>
                  <a:pt x="694" y="131"/>
                  <a:pt x="690" y="148"/>
                </a:cubicBezTo>
                <a:cubicBezTo>
                  <a:pt x="689" y="153"/>
                  <a:pt x="686" y="157"/>
                  <a:pt x="687" y="162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84" y="179"/>
                  <a:pt x="685" y="183"/>
                  <a:pt x="681" y="187"/>
                </a:cubicBezTo>
                <a:cubicBezTo>
                  <a:pt x="683" y="191"/>
                  <a:pt x="681" y="195"/>
                  <a:pt x="680" y="199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7" y="217"/>
                  <a:pt x="673" y="221"/>
                  <a:pt x="674" y="226"/>
                </a:cubicBezTo>
                <a:cubicBezTo>
                  <a:pt x="670" y="229"/>
                  <a:pt x="676" y="234"/>
                  <a:pt x="671" y="238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5080" y="1503907"/>
            <a:ext cx="2420786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2800"/>
            </a:lvl1pPr>
          </a:lstStyle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98" y="441414"/>
            <a:ext cx="5697780" cy="5654586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5080" y="3223804"/>
            <a:ext cx="2420786" cy="2872197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57417" y="6286501"/>
            <a:ext cx="2420786" cy="365125"/>
          </a:xfrm>
        </p:spPr>
        <p:txBody>
          <a:bodyPr/>
          <a:lstStyle>
            <a:lvl1pPr algn="l">
              <a:defRPr/>
            </a:lvl1pPr>
          </a:lstStyle>
          <a:p>
            <a:fld id="{3C633830-2244-49AE-BC4A-47F415C177C6}" type="datetimeFigureOut">
              <a:rPr lang="en-US" smtClean="0"/>
              <a:t>7/19/17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98" y="6286501"/>
            <a:ext cx="569778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355080" y="373605"/>
            <a:ext cx="2420786" cy="816481"/>
          </a:xfrm>
        </p:spPr>
        <p:txBody>
          <a:bodyPr anchor="t"/>
          <a:lstStyle>
            <a:lvl1pPr algn="l">
              <a:defRPr sz="3800"/>
            </a:lvl1pPr>
          </a:lstStyle>
          <a:p>
            <a:fld id="{2AC27A5A-7290-4DE1-BA94-4BE8A8E57DCF}" type="slidenum">
              <a:rPr lang="en-US" smtClean="0"/>
              <a:t>‹n.º›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152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  <p15:guide id="0" pos="405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5" title="Feather"/>
          <p:cNvSpPr>
            <a:spLocks noEditPoints="1"/>
          </p:cNvSpPr>
          <p:nvPr/>
        </p:nvSpPr>
        <p:spPr bwMode="auto">
          <a:xfrm rot="2047334" flipH="1">
            <a:off x="5964933" y="777673"/>
            <a:ext cx="3075493" cy="5283579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37" y="185"/>
                  <a:pt x="836" y="190"/>
                  <a:pt x="831" y="194"/>
                </a:cubicBezTo>
                <a:cubicBezTo>
                  <a:pt x="822" y="200"/>
                  <a:pt x="812" y="207"/>
                  <a:pt x="803" y="214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98" y="217"/>
                  <a:pt x="796" y="219"/>
                  <a:pt x="794" y="221"/>
                </a:cubicBezTo>
                <a:cubicBezTo>
                  <a:pt x="789" y="224"/>
                  <a:pt x="784" y="228"/>
                  <a:pt x="779" y="231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747" y="250"/>
                  <a:pt x="735" y="253"/>
                  <a:pt x="722" y="265"/>
                </a:cubicBezTo>
                <a:cubicBezTo>
                  <a:pt x="716" y="265"/>
                  <a:pt x="708" y="274"/>
                  <a:pt x="702" y="274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689" y="280"/>
                  <a:pt x="686" y="282"/>
                  <a:pt x="682" y="281"/>
                </a:cubicBezTo>
                <a:cubicBezTo>
                  <a:pt x="689" y="276"/>
                  <a:pt x="691" y="270"/>
                  <a:pt x="699" y="269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26" y="256"/>
                  <a:pt x="734" y="252"/>
                  <a:pt x="749" y="240"/>
                </a:cubicBezTo>
                <a:cubicBezTo>
                  <a:pt x="752" y="237"/>
                  <a:pt x="755" y="241"/>
                  <a:pt x="758" y="236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791" y="212"/>
                  <a:pt x="799" y="205"/>
                  <a:pt x="805" y="202"/>
                </a:cubicBezTo>
                <a:cubicBezTo>
                  <a:pt x="809" y="196"/>
                  <a:pt x="818" y="190"/>
                  <a:pt x="824" y="184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8" y="171"/>
                  <a:pt x="841" y="168"/>
                  <a:pt x="841" y="164"/>
                </a:cubicBezTo>
                <a:cubicBezTo>
                  <a:pt x="836" y="164"/>
                  <a:pt x="839" y="166"/>
                  <a:pt x="835" y="169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822" y="180"/>
                  <a:pt x="815" y="186"/>
                  <a:pt x="810" y="192"/>
                </a:cubicBezTo>
                <a:cubicBezTo>
                  <a:pt x="802" y="195"/>
                  <a:pt x="804" y="195"/>
                  <a:pt x="797" y="201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81" y="209"/>
                  <a:pt x="777" y="217"/>
                  <a:pt x="774" y="217"/>
                </a:cubicBezTo>
                <a:cubicBezTo>
                  <a:pt x="772" y="222"/>
                  <a:pt x="764" y="217"/>
                  <a:pt x="766" y="22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53" y="229"/>
                  <a:pt x="749" y="236"/>
                  <a:pt x="746" y="233"/>
                </a:cubicBezTo>
                <a:cubicBezTo>
                  <a:pt x="751" y="226"/>
                  <a:pt x="759" y="223"/>
                  <a:pt x="770" y="215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786" y="202"/>
                  <a:pt x="791" y="198"/>
                  <a:pt x="796" y="194"/>
                </a:cubicBezTo>
                <a:cubicBezTo>
                  <a:pt x="803" y="185"/>
                  <a:pt x="817" y="177"/>
                  <a:pt x="822" y="168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36" y="151"/>
                  <a:pt x="844" y="147"/>
                  <a:pt x="842" y="141"/>
                </a:cubicBezTo>
                <a:cubicBezTo>
                  <a:pt x="830" y="149"/>
                  <a:pt x="824" y="158"/>
                  <a:pt x="816" y="167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76" y="201"/>
                  <a:pt x="763" y="210"/>
                  <a:pt x="751" y="219"/>
                </a:cubicBezTo>
                <a:cubicBezTo>
                  <a:pt x="746" y="221"/>
                  <a:pt x="741" y="223"/>
                  <a:pt x="735" y="228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21" y="228"/>
                  <a:pt x="728" y="230"/>
                  <a:pt x="733" y="225"/>
                </a:cubicBezTo>
                <a:cubicBezTo>
                  <a:pt x="737" y="226"/>
                  <a:pt x="739" y="219"/>
                  <a:pt x="746" y="216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808" y="154"/>
                  <a:pt x="820" y="151"/>
                  <a:pt x="817" y="144"/>
                </a:cubicBezTo>
                <a:cubicBezTo>
                  <a:pt x="810" y="150"/>
                  <a:pt x="802" y="155"/>
                  <a:pt x="795" y="161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62" y="194"/>
                  <a:pt x="752" y="198"/>
                  <a:pt x="746" y="203"/>
                </a:cubicBezTo>
                <a:cubicBezTo>
                  <a:pt x="745" y="208"/>
                  <a:pt x="735" y="215"/>
                  <a:pt x="731" y="212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1" y="196"/>
                  <a:pt x="739" y="195"/>
                  <a:pt x="741" y="192"/>
                </a:cubicBezTo>
                <a:cubicBezTo>
                  <a:pt x="743" y="190"/>
                  <a:pt x="747" y="189"/>
                  <a:pt x="749" y="186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62" y="166"/>
                  <a:pt x="766" y="160"/>
                  <a:pt x="773" y="152"/>
                </a:cubicBezTo>
                <a:cubicBezTo>
                  <a:pt x="776" y="148"/>
                  <a:pt x="780" y="144"/>
                  <a:pt x="782" y="140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83" y="134"/>
                  <a:pt x="779" y="138"/>
                  <a:pt x="776" y="142"/>
                </a:cubicBezTo>
                <a:cubicBezTo>
                  <a:pt x="773" y="144"/>
                  <a:pt x="771" y="146"/>
                  <a:pt x="771" y="148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58" y="158"/>
                  <a:pt x="758" y="163"/>
                  <a:pt x="752" y="167"/>
                </a:cubicBezTo>
                <a:cubicBezTo>
                  <a:pt x="748" y="169"/>
                  <a:pt x="747" y="179"/>
                  <a:pt x="742" y="177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6" y="168"/>
                  <a:pt x="749" y="167"/>
                  <a:pt x="749" y="166"/>
                </a:cubicBezTo>
                <a:cubicBezTo>
                  <a:pt x="750" y="166"/>
                  <a:pt x="748" y="165"/>
                  <a:pt x="748" y="165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53" y="157"/>
                  <a:pt x="756" y="152"/>
                  <a:pt x="758" y="151"/>
                </a:cubicBezTo>
                <a:cubicBezTo>
                  <a:pt x="759" y="149"/>
                  <a:pt x="758" y="149"/>
                  <a:pt x="758" y="148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785" y="110"/>
                  <a:pt x="788" y="100"/>
                  <a:pt x="799" y="92"/>
                </a:cubicBezTo>
                <a:cubicBezTo>
                  <a:pt x="800" y="89"/>
                  <a:pt x="800" y="87"/>
                  <a:pt x="804" y="85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814" y="73"/>
                  <a:pt x="819" y="69"/>
                  <a:pt x="817" y="63"/>
                </a:cubicBezTo>
                <a:cubicBezTo>
                  <a:pt x="797" y="82"/>
                  <a:pt x="785" y="102"/>
                  <a:pt x="768" y="121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65" y="130"/>
                  <a:pt x="758" y="132"/>
                  <a:pt x="759" y="135"/>
                </a:cubicBezTo>
                <a:cubicBezTo>
                  <a:pt x="759" y="141"/>
                  <a:pt x="748" y="145"/>
                  <a:pt x="751" y="151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38" y="172"/>
                  <a:pt x="734" y="177"/>
                  <a:pt x="731" y="182"/>
                </a:cubicBezTo>
                <a:cubicBezTo>
                  <a:pt x="732" y="172"/>
                  <a:pt x="738" y="163"/>
                  <a:pt x="740" y="153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58" y="115"/>
                  <a:pt x="764" y="105"/>
                  <a:pt x="769" y="95"/>
                </a:cubicBezTo>
                <a:cubicBezTo>
                  <a:pt x="774" y="91"/>
                  <a:pt x="773" y="85"/>
                  <a:pt x="779" y="81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81" y="72"/>
                  <a:pt x="792" y="70"/>
                  <a:pt x="786" y="67"/>
                </a:cubicBezTo>
                <a:cubicBezTo>
                  <a:pt x="780" y="73"/>
                  <a:pt x="777" y="79"/>
                  <a:pt x="770" y="8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61" y="99"/>
                  <a:pt x="758" y="103"/>
                  <a:pt x="758" y="106"/>
                </a:cubicBezTo>
                <a:cubicBezTo>
                  <a:pt x="748" y="120"/>
                  <a:pt x="740" y="134"/>
                  <a:pt x="734" y="148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7" y="193"/>
                  <a:pt x="717" y="195"/>
                  <a:pt x="717" y="197"/>
                </a:cubicBezTo>
                <a:cubicBezTo>
                  <a:pt x="719" y="199"/>
                  <a:pt x="716" y="200"/>
                  <a:pt x="717" y="202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13" y="217"/>
                  <a:pt x="708" y="220"/>
                  <a:pt x="710" y="224"/>
                </a:cubicBezTo>
                <a:cubicBezTo>
                  <a:pt x="711" y="228"/>
                  <a:pt x="710" y="232"/>
                  <a:pt x="708" y="235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7" y="247"/>
                  <a:pt x="701" y="244"/>
                  <a:pt x="699" y="240"/>
                </a:cubicBezTo>
                <a:cubicBezTo>
                  <a:pt x="701" y="238"/>
                  <a:pt x="700" y="236"/>
                  <a:pt x="700" y="234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03" y="221"/>
                  <a:pt x="704" y="214"/>
                  <a:pt x="705" y="206"/>
                </a:cubicBezTo>
                <a:cubicBezTo>
                  <a:pt x="708" y="199"/>
                  <a:pt x="711" y="192"/>
                  <a:pt x="711" y="184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21" y="156"/>
                  <a:pt x="717" y="147"/>
                  <a:pt x="724" y="141"/>
                </a:cubicBezTo>
                <a:cubicBezTo>
                  <a:pt x="722" y="132"/>
                  <a:pt x="728" y="125"/>
                  <a:pt x="729" y="117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2" y="70"/>
                  <a:pt x="754" y="67"/>
                  <a:pt x="756" y="63"/>
                </a:cubicBezTo>
                <a:cubicBezTo>
                  <a:pt x="760" y="60"/>
                  <a:pt x="768" y="57"/>
                  <a:pt x="765" y="52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44" y="76"/>
                  <a:pt x="738" y="80"/>
                  <a:pt x="735" y="86"/>
                </a:cubicBezTo>
                <a:cubicBezTo>
                  <a:pt x="731" y="91"/>
                  <a:pt x="732" y="96"/>
                  <a:pt x="727" y="101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19" y="123"/>
                  <a:pt x="718" y="129"/>
                  <a:pt x="715" y="135"/>
                </a:cubicBezTo>
                <a:cubicBezTo>
                  <a:pt x="712" y="146"/>
                  <a:pt x="708" y="158"/>
                  <a:pt x="705" y="169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701" y="180"/>
                  <a:pt x="706" y="184"/>
                  <a:pt x="702" y="186"/>
                </a:cubicBezTo>
                <a:cubicBezTo>
                  <a:pt x="700" y="192"/>
                  <a:pt x="700" y="198"/>
                  <a:pt x="695" y="203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90" y="214"/>
                  <a:pt x="696" y="219"/>
                  <a:pt x="693" y="221"/>
                </a:cubicBezTo>
                <a:cubicBezTo>
                  <a:pt x="691" y="228"/>
                  <a:pt x="690" y="234"/>
                  <a:pt x="690" y="241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85" y="263"/>
                  <a:pt x="676" y="265"/>
                  <a:pt x="681" y="269"/>
                </a:cubicBezTo>
                <a:cubicBezTo>
                  <a:pt x="678" y="272"/>
                  <a:pt x="679" y="276"/>
                  <a:pt x="673" y="278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73" y="267"/>
                  <a:pt x="678" y="265"/>
                  <a:pt x="676" y="261"/>
                </a:cubicBezTo>
                <a:cubicBezTo>
                  <a:pt x="680" y="256"/>
                  <a:pt x="678" y="250"/>
                  <a:pt x="681" y="245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83" y="222"/>
                  <a:pt x="687" y="217"/>
                  <a:pt x="685" y="210"/>
                </a:cubicBezTo>
                <a:cubicBezTo>
                  <a:pt x="686" y="205"/>
                  <a:pt x="692" y="200"/>
                  <a:pt x="688" y="193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693" y="165"/>
                  <a:pt x="698" y="154"/>
                  <a:pt x="698" y="142"/>
                </a:cubicBezTo>
                <a:cubicBezTo>
                  <a:pt x="703" y="137"/>
                  <a:pt x="701" y="130"/>
                  <a:pt x="705" y="125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11" y="101"/>
                  <a:pt x="713" y="95"/>
                  <a:pt x="713" y="89"/>
                </a:cubicBezTo>
                <a:cubicBezTo>
                  <a:pt x="718" y="83"/>
                  <a:pt x="714" y="76"/>
                  <a:pt x="722" y="71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33" y="47"/>
                  <a:pt x="735" y="41"/>
                  <a:pt x="741" y="35"/>
                </a:cubicBezTo>
                <a:cubicBezTo>
                  <a:pt x="742" y="29"/>
                  <a:pt x="746" y="24"/>
                  <a:pt x="753" y="19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61" y="7"/>
                  <a:pt x="770" y="5"/>
                  <a:pt x="768" y="1"/>
                </a:cubicBezTo>
                <a:cubicBezTo>
                  <a:pt x="765" y="0"/>
                  <a:pt x="754" y="6"/>
                  <a:pt x="755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47" y="19"/>
                  <a:pt x="743" y="20"/>
                  <a:pt x="744" y="23"/>
                </a:cubicBezTo>
                <a:cubicBezTo>
                  <a:pt x="736" y="31"/>
                  <a:pt x="731" y="40"/>
                  <a:pt x="726" y="48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715" y="56"/>
                  <a:pt x="709" y="59"/>
                  <a:pt x="707" y="64"/>
                </a:cubicBezTo>
                <a:cubicBezTo>
                  <a:pt x="703" y="68"/>
                  <a:pt x="703" y="73"/>
                  <a:pt x="700" y="77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80" y="112"/>
                  <a:pt x="680" y="121"/>
                  <a:pt x="674" y="130"/>
                </a:cubicBezTo>
                <a:cubicBezTo>
                  <a:pt x="672" y="134"/>
                  <a:pt x="671" y="139"/>
                  <a:pt x="669" y="14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70" y="149"/>
                  <a:pt x="667" y="149"/>
                  <a:pt x="666" y="150"/>
                </a:cubicBezTo>
                <a:cubicBezTo>
                  <a:pt x="666" y="152"/>
                  <a:pt x="667" y="155"/>
                  <a:pt x="667" y="157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61" y="190"/>
                  <a:pt x="655" y="193"/>
                  <a:pt x="657" y="199"/>
                </a:cubicBezTo>
                <a:cubicBezTo>
                  <a:pt x="654" y="203"/>
                  <a:pt x="656" y="208"/>
                  <a:pt x="655" y="212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59" y="232"/>
                  <a:pt x="649" y="235"/>
                  <a:pt x="653" y="241"/>
                </a:cubicBezTo>
                <a:cubicBezTo>
                  <a:pt x="653" y="245"/>
                  <a:pt x="647" y="249"/>
                  <a:pt x="651" y="255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43" y="282"/>
                  <a:pt x="645" y="295"/>
                  <a:pt x="640" y="307"/>
                </a:cubicBezTo>
                <a:cubicBezTo>
                  <a:pt x="636" y="309"/>
                  <a:pt x="637" y="311"/>
                  <a:pt x="634" y="313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27" y="312"/>
                  <a:pt x="632" y="303"/>
                  <a:pt x="630" y="294"/>
                </a:cubicBezTo>
                <a:cubicBezTo>
                  <a:pt x="632" y="292"/>
                  <a:pt x="631" y="289"/>
                  <a:pt x="633" y="287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0" y="275"/>
                  <a:pt x="637" y="271"/>
                  <a:pt x="635" y="266"/>
                </a:cubicBezTo>
                <a:cubicBezTo>
                  <a:pt x="636" y="262"/>
                  <a:pt x="633" y="256"/>
                  <a:pt x="637" y="252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7" y="236"/>
                  <a:pt x="638" y="233"/>
                  <a:pt x="639" y="231"/>
                </a:cubicBezTo>
                <a:cubicBezTo>
                  <a:pt x="642" y="229"/>
                  <a:pt x="637" y="226"/>
                  <a:pt x="642" y="225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0" y="215"/>
                  <a:pt x="642" y="213"/>
                  <a:pt x="641" y="210"/>
                </a:cubicBezTo>
                <a:cubicBezTo>
                  <a:pt x="644" y="202"/>
                  <a:pt x="648" y="193"/>
                  <a:pt x="647" y="184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57" y="148"/>
                  <a:pt x="660" y="139"/>
                  <a:pt x="664" y="130"/>
                </a:cubicBezTo>
                <a:cubicBezTo>
                  <a:pt x="665" y="125"/>
                  <a:pt x="667" y="121"/>
                  <a:pt x="669" y="116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76" y="94"/>
                  <a:pt x="683" y="85"/>
                  <a:pt x="684" y="76"/>
                </a:cubicBezTo>
                <a:cubicBezTo>
                  <a:pt x="689" y="74"/>
                  <a:pt x="686" y="70"/>
                  <a:pt x="691" y="68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78" y="69"/>
                  <a:pt x="679" y="82"/>
                  <a:pt x="670" y="94"/>
                </a:cubicBezTo>
                <a:cubicBezTo>
                  <a:pt x="669" y="100"/>
                  <a:pt x="666" y="105"/>
                  <a:pt x="663" y="111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56" y="136"/>
                  <a:pt x="648" y="141"/>
                  <a:pt x="650" y="147"/>
                </a:cubicBezTo>
                <a:cubicBezTo>
                  <a:pt x="646" y="150"/>
                  <a:pt x="647" y="154"/>
                  <a:pt x="647" y="157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40" y="172"/>
                  <a:pt x="638" y="179"/>
                  <a:pt x="638" y="185"/>
                </a:cubicBezTo>
                <a:cubicBezTo>
                  <a:pt x="635" y="188"/>
                  <a:pt x="638" y="192"/>
                  <a:pt x="635" y="195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6" y="208"/>
                  <a:pt x="631" y="210"/>
                  <a:pt x="633" y="213"/>
                </a:cubicBezTo>
                <a:cubicBezTo>
                  <a:pt x="631" y="216"/>
                  <a:pt x="632" y="220"/>
                  <a:pt x="631" y="223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32" y="236"/>
                  <a:pt x="623" y="238"/>
                  <a:pt x="627" y="242"/>
                </a:cubicBezTo>
                <a:cubicBezTo>
                  <a:pt x="629" y="255"/>
                  <a:pt x="625" y="268"/>
                  <a:pt x="623" y="280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1" y="302"/>
                  <a:pt x="622" y="305"/>
                  <a:pt x="621" y="308"/>
                </a:cubicBezTo>
                <a:cubicBezTo>
                  <a:pt x="619" y="309"/>
                  <a:pt x="622" y="311"/>
                  <a:pt x="622" y="313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21"/>
                  <a:pt x="620" y="325"/>
                  <a:pt x="618" y="328"/>
                </a:cubicBezTo>
                <a:cubicBezTo>
                  <a:pt x="615" y="331"/>
                  <a:pt x="618" y="334"/>
                  <a:pt x="615" y="337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07" y="349"/>
                  <a:pt x="615" y="354"/>
                  <a:pt x="609" y="356"/>
                </a:cubicBezTo>
                <a:cubicBezTo>
                  <a:pt x="605" y="351"/>
                  <a:pt x="611" y="347"/>
                  <a:pt x="611" y="342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0" y="321"/>
                  <a:pt x="618" y="317"/>
                  <a:pt x="613" y="311"/>
                </a:cubicBezTo>
                <a:cubicBezTo>
                  <a:pt x="615" y="306"/>
                  <a:pt x="616" y="300"/>
                  <a:pt x="617" y="296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8" y="278"/>
                  <a:pt x="616" y="276"/>
                  <a:pt x="618" y="274"/>
                </a:cubicBezTo>
                <a:cubicBezTo>
                  <a:pt x="621" y="271"/>
                  <a:pt x="615" y="267"/>
                  <a:pt x="619" y="265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0" y="244"/>
                  <a:pt x="620" y="239"/>
                  <a:pt x="622" y="234"/>
                </a:cubicBezTo>
                <a:cubicBezTo>
                  <a:pt x="622" y="224"/>
                  <a:pt x="620" y="213"/>
                  <a:pt x="626" y="204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27" y="194"/>
                  <a:pt x="627" y="191"/>
                  <a:pt x="628" y="188"/>
                </a:cubicBezTo>
                <a:cubicBezTo>
                  <a:pt x="630" y="183"/>
                  <a:pt x="631" y="178"/>
                  <a:pt x="631" y="173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34" y="163"/>
                  <a:pt x="635" y="161"/>
                  <a:pt x="635" y="158"/>
                </a:cubicBezTo>
                <a:cubicBezTo>
                  <a:pt x="640" y="153"/>
                  <a:pt x="639" y="148"/>
                  <a:pt x="639" y="143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41" y="133"/>
                  <a:pt x="648" y="131"/>
                  <a:pt x="646" y="128"/>
                </a:cubicBezTo>
                <a:cubicBezTo>
                  <a:pt x="649" y="123"/>
                  <a:pt x="649" y="118"/>
                  <a:pt x="652" y="114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61" y="94"/>
                  <a:pt x="673" y="90"/>
                  <a:pt x="670" y="84"/>
                </a:cubicBezTo>
                <a:cubicBezTo>
                  <a:pt x="660" y="86"/>
                  <a:pt x="657" y="98"/>
                  <a:pt x="651" y="105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36" y="140"/>
                  <a:pt x="630" y="150"/>
                  <a:pt x="628" y="161"/>
                </a:cubicBezTo>
                <a:cubicBezTo>
                  <a:pt x="627" y="172"/>
                  <a:pt x="620" y="182"/>
                  <a:pt x="618" y="192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8" y="211"/>
                  <a:pt x="611" y="212"/>
                  <a:pt x="613" y="216"/>
                </a:cubicBezTo>
                <a:cubicBezTo>
                  <a:pt x="609" y="218"/>
                  <a:pt x="615" y="222"/>
                  <a:pt x="612" y="224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09" y="234"/>
                  <a:pt x="615" y="237"/>
                  <a:pt x="611" y="240"/>
                </a:cubicBezTo>
                <a:cubicBezTo>
                  <a:pt x="610" y="242"/>
                  <a:pt x="614" y="246"/>
                  <a:pt x="609" y="248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9" y="259"/>
                  <a:pt x="609" y="261"/>
                  <a:pt x="608" y="263"/>
                </a:cubicBezTo>
                <a:cubicBezTo>
                  <a:pt x="605" y="266"/>
                  <a:pt x="611" y="270"/>
                  <a:pt x="607" y="272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607" y="300"/>
                  <a:pt x="607" y="311"/>
                  <a:pt x="603" y="321"/>
                </a:cubicBezTo>
                <a:cubicBezTo>
                  <a:pt x="608" y="333"/>
                  <a:pt x="598" y="342"/>
                  <a:pt x="599" y="353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8" y="370"/>
                  <a:pt x="590" y="356"/>
                  <a:pt x="594" y="342"/>
                </a:cubicBezTo>
                <a:cubicBezTo>
                  <a:pt x="592" y="338"/>
                  <a:pt x="591" y="334"/>
                  <a:pt x="593" y="331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1" y="311"/>
                  <a:pt x="593" y="303"/>
                  <a:pt x="592" y="295"/>
                </a:cubicBezTo>
                <a:cubicBezTo>
                  <a:pt x="591" y="279"/>
                  <a:pt x="593" y="263"/>
                  <a:pt x="591" y="246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6" y="235"/>
                  <a:pt x="595" y="233"/>
                  <a:pt x="595" y="231"/>
                </a:cubicBezTo>
                <a:cubicBezTo>
                  <a:pt x="593" y="229"/>
                  <a:pt x="597" y="228"/>
                  <a:pt x="596" y="226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598" y="212"/>
                  <a:pt x="598" y="209"/>
                  <a:pt x="598" y="205"/>
                </a:cubicBezTo>
                <a:cubicBezTo>
                  <a:pt x="603" y="198"/>
                  <a:pt x="601" y="191"/>
                  <a:pt x="605" y="184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13" y="156"/>
                  <a:pt x="622" y="150"/>
                  <a:pt x="622" y="143"/>
                </a:cubicBezTo>
                <a:cubicBezTo>
                  <a:pt x="625" y="136"/>
                  <a:pt x="630" y="129"/>
                  <a:pt x="631" y="122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619" y="139"/>
                  <a:pt x="615" y="144"/>
                  <a:pt x="611" y="148"/>
                </a:cubicBezTo>
                <a:cubicBezTo>
                  <a:pt x="611" y="159"/>
                  <a:pt x="602" y="169"/>
                  <a:pt x="599" y="179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92" y="201"/>
                  <a:pt x="591" y="206"/>
                  <a:pt x="588" y="212"/>
                </a:cubicBezTo>
                <a:cubicBezTo>
                  <a:pt x="590" y="216"/>
                  <a:pt x="585" y="219"/>
                  <a:pt x="589" y="223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7" y="240"/>
                  <a:pt x="584" y="244"/>
                  <a:pt x="582" y="248"/>
                </a:cubicBezTo>
                <a:cubicBezTo>
                  <a:pt x="586" y="253"/>
                  <a:pt x="583" y="256"/>
                  <a:pt x="582" y="261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4" y="292"/>
                  <a:pt x="580" y="299"/>
                  <a:pt x="584" y="308"/>
                </a:cubicBezTo>
                <a:cubicBezTo>
                  <a:pt x="582" y="315"/>
                  <a:pt x="583" y="323"/>
                  <a:pt x="583" y="331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83" y="346"/>
                  <a:pt x="580" y="350"/>
                  <a:pt x="583" y="355"/>
                </a:cubicBezTo>
                <a:cubicBezTo>
                  <a:pt x="579" y="361"/>
                  <a:pt x="581" y="368"/>
                  <a:pt x="578" y="374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7" y="388"/>
                  <a:pt x="577" y="391"/>
                  <a:pt x="573" y="395"/>
                </a:cubicBezTo>
                <a:cubicBezTo>
                  <a:pt x="573" y="387"/>
                  <a:pt x="573" y="379"/>
                  <a:pt x="576" y="372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77" y="357"/>
                  <a:pt x="574" y="352"/>
                  <a:pt x="576" y="348"/>
                </a:cubicBezTo>
                <a:cubicBezTo>
                  <a:pt x="577" y="340"/>
                  <a:pt x="574" y="332"/>
                  <a:pt x="576" y="324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1" y="290"/>
                  <a:pt x="577" y="283"/>
                  <a:pt x="571" y="273"/>
                </a:cubicBezTo>
                <a:cubicBezTo>
                  <a:pt x="574" y="258"/>
                  <a:pt x="572" y="243"/>
                  <a:pt x="573" y="228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75" y="201"/>
                  <a:pt x="572" y="197"/>
                  <a:pt x="575" y="194"/>
                </a:cubicBezTo>
                <a:cubicBezTo>
                  <a:pt x="575" y="190"/>
                  <a:pt x="576" y="186"/>
                  <a:pt x="574" y="182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80" y="156"/>
                  <a:pt x="586" y="150"/>
                  <a:pt x="585" y="143"/>
                </a:cubicBezTo>
                <a:cubicBezTo>
                  <a:pt x="585" y="136"/>
                  <a:pt x="591" y="130"/>
                  <a:pt x="591" y="124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89" y="113"/>
                  <a:pt x="587" y="123"/>
                  <a:pt x="581" y="133"/>
                </a:cubicBezTo>
                <a:cubicBezTo>
                  <a:pt x="582" y="139"/>
                  <a:pt x="578" y="143"/>
                  <a:pt x="577" y="148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72" y="159"/>
                  <a:pt x="577" y="163"/>
                  <a:pt x="571" y="165"/>
                </a:cubicBezTo>
                <a:cubicBezTo>
                  <a:pt x="568" y="187"/>
                  <a:pt x="563" y="208"/>
                  <a:pt x="565" y="231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3" y="268"/>
                  <a:pt x="561" y="273"/>
                  <a:pt x="566" y="279"/>
                </a:cubicBezTo>
                <a:cubicBezTo>
                  <a:pt x="565" y="285"/>
                  <a:pt x="564" y="291"/>
                  <a:pt x="566" y="296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3" y="315"/>
                  <a:pt x="569" y="318"/>
                  <a:pt x="566" y="321"/>
                </a:cubicBezTo>
                <a:cubicBezTo>
                  <a:pt x="564" y="323"/>
                  <a:pt x="564" y="326"/>
                  <a:pt x="568" y="330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65" y="376"/>
                  <a:pt x="562" y="389"/>
                  <a:pt x="563" y="402"/>
                </a:cubicBezTo>
                <a:cubicBezTo>
                  <a:pt x="557" y="409"/>
                  <a:pt x="559" y="418"/>
                  <a:pt x="553" y="426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1" y="414"/>
                  <a:pt x="560" y="412"/>
                  <a:pt x="555" y="407"/>
                </a:cubicBezTo>
                <a:cubicBezTo>
                  <a:pt x="561" y="405"/>
                  <a:pt x="553" y="401"/>
                  <a:pt x="558" y="398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0" y="375"/>
                  <a:pt x="561" y="362"/>
                  <a:pt x="564" y="349"/>
                </a:cubicBezTo>
                <a:cubicBezTo>
                  <a:pt x="561" y="344"/>
                  <a:pt x="563" y="340"/>
                  <a:pt x="562" y="336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65" y="327"/>
                  <a:pt x="560" y="324"/>
                  <a:pt x="562" y="322"/>
                </a:cubicBezTo>
                <a:cubicBezTo>
                  <a:pt x="561" y="312"/>
                  <a:pt x="559" y="302"/>
                  <a:pt x="561" y="293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3" y="234"/>
                  <a:pt x="552" y="232"/>
                  <a:pt x="555" y="231"/>
                </a:cubicBezTo>
                <a:cubicBezTo>
                  <a:pt x="553" y="228"/>
                  <a:pt x="552" y="225"/>
                  <a:pt x="552" y="223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3" y="206"/>
                  <a:pt x="556" y="205"/>
                  <a:pt x="557" y="202"/>
                </a:cubicBezTo>
                <a:cubicBezTo>
                  <a:pt x="555" y="200"/>
                  <a:pt x="555" y="197"/>
                  <a:pt x="556" y="195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56" y="186"/>
                  <a:pt x="559" y="184"/>
                  <a:pt x="559" y="181"/>
                </a:cubicBezTo>
                <a:cubicBezTo>
                  <a:pt x="563" y="172"/>
                  <a:pt x="566" y="163"/>
                  <a:pt x="566" y="154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66" y="131"/>
                  <a:pt x="566" y="138"/>
                  <a:pt x="566" y="144"/>
                </a:cubicBezTo>
                <a:cubicBezTo>
                  <a:pt x="561" y="149"/>
                  <a:pt x="559" y="155"/>
                  <a:pt x="559" y="161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55" y="182"/>
                  <a:pt x="549" y="184"/>
                  <a:pt x="551" y="187"/>
                </a:cubicBezTo>
                <a:cubicBezTo>
                  <a:pt x="553" y="191"/>
                  <a:pt x="549" y="193"/>
                  <a:pt x="548" y="197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2" y="222"/>
                  <a:pt x="546" y="227"/>
                  <a:pt x="545" y="230"/>
                </a:cubicBezTo>
                <a:cubicBezTo>
                  <a:pt x="547" y="235"/>
                  <a:pt x="542" y="237"/>
                  <a:pt x="546" y="242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0" y="273"/>
                  <a:pt x="548" y="280"/>
                  <a:pt x="553" y="289"/>
                </a:cubicBezTo>
                <a:cubicBezTo>
                  <a:pt x="548" y="291"/>
                  <a:pt x="556" y="296"/>
                  <a:pt x="550" y="298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5" y="318"/>
                  <a:pt x="550" y="325"/>
                  <a:pt x="554" y="335"/>
                </a:cubicBezTo>
                <a:cubicBezTo>
                  <a:pt x="556" y="339"/>
                  <a:pt x="554" y="343"/>
                  <a:pt x="553" y="347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5" y="357"/>
                  <a:pt x="553" y="359"/>
                  <a:pt x="554" y="362"/>
                </a:cubicBezTo>
                <a:cubicBezTo>
                  <a:pt x="551" y="370"/>
                  <a:pt x="549" y="378"/>
                  <a:pt x="550" y="387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6" y="404"/>
                  <a:pt x="548" y="409"/>
                  <a:pt x="547" y="413"/>
                </a:cubicBezTo>
                <a:cubicBezTo>
                  <a:pt x="545" y="415"/>
                  <a:pt x="546" y="418"/>
                  <a:pt x="544" y="420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41" y="430"/>
                  <a:pt x="542" y="433"/>
                  <a:pt x="541" y="435"/>
                </a:cubicBezTo>
                <a:cubicBezTo>
                  <a:pt x="539" y="438"/>
                  <a:pt x="543" y="441"/>
                  <a:pt x="536" y="443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9" y="414"/>
                  <a:pt x="539" y="407"/>
                  <a:pt x="542" y="400"/>
                </a:cubicBezTo>
                <a:cubicBezTo>
                  <a:pt x="539" y="396"/>
                  <a:pt x="541" y="393"/>
                  <a:pt x="542" y="390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40" y="373"/>
                  <a:pt x="540" y="366"/>
                  <a:pt x="543" y="360"/>
                </a:cubicBezTo>
                <a:cubicBezTo>
                  <a:pt x="540" y="355"/>
                  <a:pt x="539" y="351"/>
                  <a:pt x="541" y="347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9" y="329"/>
                  <a:pt x="539" y="325"/>
                  <a:pt x="536" y="320"/>
                </a:cubicBezTo>
                <a:cubicBezTo>
                  <a:pt x="537" y="316"/>
                  <a:pt x="537" y="311"/>
                  <a:pt x="533" y="305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9" y="270"/>
                  <a:pt x="531" y="261"/>
                  <a:pt x="529" y="252"/>
                </a:cubicBezTo>
                <a:cubicBezTo>
                  <a:pt x="531" y="248"/>
                  <a:pt x="529" y="243"/>
                  <a:pt x="529" y="239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0" y="231"/>
                  <a:pt x="529" y="229"/>
                  <a:pt x="530" y="226"/>
                </a:cubicBezTo>
                <a:cubicBezTo>
                  <a:pt x="531" y="218"/>
                  <a:pt x="529" y="208"/>
                  <a:pt x="533" y="200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5" y="185"/>
                  <a:pt x="535" y="183"/>
                  <a:pt x="533" y="180"/>
                </a:cubicBezTo>
                <a:cubicBezTo>
                  <a:pt x="536" y="178"/>
                  <a:pt x="536" y="176"/>
                  <a:pt x="536" y="173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8" y="158"/>
                  <a:pt x="540" y="156"/>
                  <a:pt x="539" y="154"/>
                </a:cubicBezTo>
                <a:cubicBezTo>
                  <a:pt x="541" y="152"/>
                  <a:pt x="538" y="148"/>
                  <a:pt x="535" y="152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35" y="169"/>
                  <a:pt x="527" y="172"/>
                  <a:pt x="531" y="177"/>
                </a:cubicBezTo>
                <a:cubicBezTo>
                  <a:pt x="529" y="178"/>
                  <a:pt x="527" y="180"/>
                  <a:pt x="530" y="182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9" y="194"/>
                  <a:pt x="526" y="197"/>
                  <a:pt x="524" y="201"/>
                </a:cubicBezTo>
                <a:cubicBezTo>
                  <a:pt x="527" y="210"/>
                  <a:pt x="522" y="218"/>
                  <a:pt x="523" y="227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4" y="235"/>
                  <a:pt x="519" y="237"/>
                  <a:pt x="522" y="240"/>
                </a:cubicBezTo>
                <a:cubicBezTo>
                  <a:pt x="519" y="244"/>
                  <a:pt x="524" y="249"/>
                  <a:pt x="520" y="253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4" y="262"/>
                  <a:pt x="519" y="264"/>
                  <a:pt x="522" y="267"/>
                </a:cubicBezTo>
                <a:cubicBezTo>
                  <a:pt x="519" y="270"/>
                  <a:pt x="525" y="276"/>
                  <a:pt x="521" y="27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25" y="298"/>
                  <a:pt x="524" y="302"/>
                  <a:pt x="527" y="307"/>
                </a:cubicBezTo>
                <a:cubicBezTo>
                  <a:pt x="524" y="315"/>
                  <a:pt x="533" y="325"/>
                  <a:pt x="528" y="33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3" y="364"/>
                  <a:pt x="531" y="367"/>
                  <a:pt x="534" y="371"/>
                </a:cubicBezTo>
                <a:cubicBezTo>
                  <a:pt x="532" y="373"/>
                  <a:pt x="530" y="374"/>
                  <a:pt x="533" y="377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389"/>
                  <a:pt x="534" y="397"/>
                  <a:pt x="530" y="403"/>
                </a:cubicBezTo>
                <a:cubicBezTo>
                  <a:pt x="535" y="408"/>
                  <a:pt x="526" y="409"/>
                  <a:pt x="530" y="413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9" y="428"/>
                  <a:pt x="528" y="432"/>
                  <a:pt x="526" y="436"/>
                </a:cubicBezTo>
                <a:cubicBezTo>
                  <a:pt x="527" y="438"/>
                  <a:pt x="526" y="439"/>
                  <a:pt x="525" y="441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5" y="438"/>
                  <a:pt x="519" y="432"/>
                  <a:pt x="522" y="426"/>
                </a:cubicBezTo>
                <a:cubicBezTo>
                  <a:pt x="520" y="420"/>
                  <a:pt x="521" y="414"/>
                  <a:pt x="521" y="408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69"/>
                  <a:pt x="517" y="366"/>
                  <a:pt x="518" y="363"/>
                </a:cubicBezTo>
                <a:cubicBezTo>
                  <a:pt x="521" y="361"/>
                  <a:pt x="515" y="357"/>
                  <a:pt x="517" y="354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12" y="329"/>
                  <a:pt x="513" y="323"/>
                  <a:pt x="511" y="316"/>
                </a:cubicBezTo>
                <a:cubicBezTo>
                  <a:pt x="510" y="310"/>
                  <a:pt x="510" y="304"/>
                  <a:pt x="510" y="297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5" y="273"/>
                  <a:pt x="509" y="268"/>
                  <a:pt x="506" y="261"/>
                </a:cubicBezTo>
                <a:cubicBezTo>
                  <a:pt x="507" y="249"/>
                  <a:pt x="507" y="237"/>
                  <a:pt x="507" y="226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207"/>
                  <a:pt x="507" y="203"/>
                  <a:pt x="511" y="201"/>
                </a:cubicBezTo>
                <a:cubicBezTo>
                  <a:pt x="509" y="197"/>
                  <a:pt x="513" y="194"/>
                  <a:pt x="512" y="191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1" y="169"/>
                  <a:pt x="517" y="167"/>
                  <a:pt x="514" y="164"/>
                </a:cubicBezTo>
                <a:cubicBezTo>
                  <a:pt x="516" y="163"/>
                  <a:pt x="518" y="155"/>
                  <a:pt x="514" y="157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9" y="166"/>
                  <a:pt x="513" y="169"/>
                  <a:pt x="509" y="170"/>
                </a:cubicBezTo>
                <a:cubicBezTo>
                  <a:pt x="511" y="176"/>
                  <a:pt x="507" y="180"/>
                  <a:pt x="508" y="186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2" y="203"/>
                  <a:pt x="505" y="206"/>
                  <a:pt x="504" y="208"/>
                </a:cubicBezTo>
                <a:cubicBezTo>
                  <a:pt x="503" y="211"/>
                  <a:pt x="502" y="213"/>
                  <a:pt x="503" y="216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9" y="232"/>
                  <a:pt x="502" y="235"/>
                  <a:pt x="501" y="238"/>
                </a:cubicBezTo>
                <a:cubicBezTo>
                  <a:pt x="499" y="240"/>
                  <a:pt x="499" y="243"/>
                  <a:pt x="500" y="246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500" y="255"/>
                  <a:pt x="497" y="259"/>
                  <a:pt x="499" y="261"/>
                </a:cubicBezTo>
                <a:cubicBezTo>
                  <a:pt x="501" y="264"/>
                  <a:pt x="499" y="266"/>
                  <a:pt x="499" y="269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501" y="282"/>
                  <a:pt x="499" y="287"/>
                  <a:pt x="501" y="292"/>
                </a:cubicBezTo>
                <a:cubicBezTo>
                  <a:pt x="499" y="296"/>
                  <a:pt x="502" y="301"/>
                  <a:pt x="501" y="306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7" y="288"/>
                  <a:pt x="498" y="285"/>
                  <a:pt x="498" y="284"/>
                </a:cubicBezTo>
                <a:cubicBezTo>
                  <a:pt x="497" y="280"/>
                  <a:pt x="495" y="276"/>
                  <a:pt x="494" y="272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5" y="264"/>
                  <a:pt x="492" y="263"/>
                  <a:pt x="493" y="260"/>
                </a:cubicBezTo>
                <a:cubicBezTo>
                  <a:pt x="493" y="246"/>
                  <a:pt x="492" y="231"/>
                  <a:pt x="493" y="21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495" y="165"/>
                  <a:pt x="502" y="158"/>
                  <a:pt x="502" y="151"/>
                </a:cubicBezTo>
                <a:cubicBezTo>
                  <a:pt x="502" y="147"/>
                  <a:pt x="502" y="143"/>
                  <a:pt x="504" y="140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7" y="136"/>
                  <a:pt x="496" y="146"/>
                  <a:pt x="496" y="155"/>
                </a:cubicBezTo>
                <a:cubicBezTo>
                  <a:pt x="492" y="160"/>
                  <a:pt x="493" y="164"/>
                  <a:pt x="491" y="169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6" y="192"/>
                  <a:pt x="488" y="202"/>
                  <a:pt x="484" y="211"/>
                </a:cubicBezTo>
                <a:cubicBezTo>
                  <a:pt x="486" y="213"/>
                  <a:pt x="486" y="216"/>
                  <a:pt x="484" y="218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5" y="230"/>
                  <a:pt x="484" y="234"/>
                  <a:pt x="482" y="239"/>
                </a:cubicBezTo>
                <a:cubicBezTo>
                  <a:pt x="483" y="244"/>
                  <a:pt x="484" y="249"/>
                  <a:pt x="483" y="253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3" y="263"/>
                  <a:pt x="483" y="265"/>
                  <a:pt x="486" y="268"/>
                </a:cubicBezTo>
                <a:cubicBezTo>
                  <a:pt x="487" y="270"/>
                  <a:pt x="487" y="273"/>
                  <a:pt x="486" y="275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88" y="287"/>
                  <a:pt x="487" y="292"/>
                  <a:pt x="490" y="297"/>
                </a:cubicBezTo>
                <a:cubicBezTo>
                  <a:pt x="488" y="306"/>
                  <a:pt x="496" y="317"/>
                  <a:pt x="494" y="326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498" y="367"/>
                  <a:pt x="506" y="378"/>
                  <a:pt x="501" y="387"/>
                </a:cubicBezTo>
                <a:cubicBezTo>
                  <a:pt x="503" y="392"/>
                  <a:pt x="503" y="397"/>
                  <a:pt x="502" y="402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6" y="423"/>
                  <a:pt x="506" y="428"/>
                  <a:pt x="504" y="432"/>
                </a:cubicBezTo>
                <a:cubicBezTo>
                  <a:pt x="505" y="437"/>
                  <a:pt x="505" y="443"/>
                  <a:pt x="503" y="44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503" y="457"/>
                  <a:pt x="502" y="460"/>
                  <a:pt x="502" y="463"/>
                </a:cubicBezTo>
                <a:cubicBezTo>
                  <a:pt x="503" y="466"/>
                  <a:pt x="501" y="468"/>
                  <a:pt x="502" y="470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9" y="468"/>
                  <a:pt x="500" y="461"/>
                  <a:pt x="500" y="454"/>
                </a:cubicBezTo>
                <a:cubicBezTo>
                  <a:pt x="495" y="446"/>
                  <a:pt x="495" y="438"/>
                  <a:pt x="496" y="431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94" y="415"/>
                  <a:pt x="489" y="411"/>
                  <a:pt x="491" y="407"/>
                </a:cubicBezTo>
                <a:cubicBezTo>
                  <a:pt x="491" y="400"/>
                  <a:pt x="488" y="391"/>
                  <a:pt x="486" y="383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4" y="350"/>
                  <a:pt x="480" y="344"/>
                  <a:pt x="474" y="336"/>
                </a:cubicBezTo>
                <a:cubicBezTo>
                  <a:pt x="477" y="333"/>
                  <a:pt x="471" y="329"/>
                  <a:pt x="474" y="326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68" y="299"/>
                  <a:pt x="467" y="284"/>
                  <a:pt x="462" y="268"/>
                </a:cubicBezTo>
                <a:cubicBezTo>
                  <a:pt x="465" y="254"/>
                  <a:pt x="458" y="239"/>
                  <a:pt x="463" y="226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64" y="201"/>
                  <a:pt x="465" y="197"/>
                  <a:pt x="464" y="193"/>
                </a:cubicBezTo>
                <a:cubicBezTo>
                  <a:pt x="466" y="191"/>
                  <a:pt x="468" y="181"/>
                  <a:pt x="462" y="187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16"/>
                  <a:pt x="457" y="218"/>
                  <a:pt x="454" y="220"/>
                </a:cubicBezTo>
                <a:cubicBezTo>
                  <a:pt x="455" y="222"/>
                  <a:pt x="455" y="225"/>
                  <a:pt x="454" y="227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2" y="246"/>
                  <a:pt x="456" y="251"/>
                  <a:pt x="455" y="256"/>
                </a:cubicBezTo>
                <a:cubicBezTo>
                  <a:pt x="452" y="260"/>
                  <a:pt x="456" y="265"/>
                  <a:pt x="456" y="270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0" y="290"/>
                  <a:pt x="456" y="294"/>
                  <a:pt x="463" y="300"/>
                </a:cubicBezTo>
                <a:cubicBezTo>
                  <a:pt x="456" y="303"/>
                  <a:pt x="463" y="308"/>
                  <a:pt x="462" y="313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66" y="332"/>
                  <a:pt x="467" y="336"/>
                  <a:pt x="467" y="341"/>
                </a:cubicBezTo>
                <a:cubicBezTo>
                  <a:pt x="466" y="345"/>
                  <a:pt x="472" y="351"/>
                  <a:pt x="468" y="355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2" y="378"/>
                  <a:pt x="478" y="376"/>
                  <a:pt x="477" y="381"/>
                </a:cubicBezTo>
                <a:cubicBezTo>
                  <a:pt x="476" y="384"/>
                  <a:pt x="479" y="388"/>
                  <a:pt x="479" y="391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78" y="403"/>
                  <a:pt x="485" y="407"/>
                  <a:pt x="480" y="410"/>
                </a:cubicBezTo>
                <a:cubicBezTo>
                  <a:pt x="488" y="418"/>
                  <a:pt x="483" y="423"/>
                  <a:pt x="486" y="431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90" y="456"/>
                  <a:pt x="490" y="463"/>
                  <a:pt x="489" y="470"/>
                </a:cubicBezTo>
                <a:cubicBezTo>
                  <a:pt x="492" y="473"/>
                  <a:pt x="486" y="475"/>
                  <a:pt x="491" y="478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93" y="492"/>
                  <a:pt x="484" y="494"/>
                  <a:pt x="488" y="498"/>
                </a:cubicBezTo>
                <a:cubicBezTo>
                  <a:pt x="485" y="501"/>
                  <a:pt x="491" y="505"/>
                  <a:pt x="485" y="507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5" y="490"/>
                  <a:pt x="486" y="486"/>
                  <a:pt x="486" y="482"/>
                </a:cubicBezTo>
                <a:cubicBezTo>
                  <a:pt x="484" y="477"/>
                  <a:pt x="487" y="474"/>
                  <a:pt x="484" y="469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82" y="445"/>
                  <a:pt x="481" y="436"/>
                  <a:pt x="478" y="426"/>
                </a:cubicBezTo>
                <a:cubicBezTo>
                  <a:pt x="479" y="418"/>
                  <a:pt x="477" y="408"/>
                  <a:pt x="470" y="398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4" y="378"/>
                  <a:pt x="466" y="373"/>
                  <a:pt x="464" y="367"/>
                </a:cubicBezTo>
                <a:cubicBezTo>
                  <a:pt x="460" y="361"/>
                  <a:pt x="462" y="356"/>
                  <a:pt x="460" y="351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59" y="343"/>
                  <a:pt x="458" y="340"/>
                  <a:pt x="455" y="337"/>
                </a:cubicBezTo>
                <a:cubicBezTo>
                  <a:pt x="457" y="335"/>
                  <a:pt x="454" y="332"/>
                  <a:pt x="455" y="330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53" y="319"/>
                  <a:pt x="452" y="313"/>
                  <a:pt x="451" y="308"/>
                </a:cubicBezTo>
                <a:cubicBezTo>
                  <a:pt x="454" y="303"/>
                  <a:pt x="448" y="297"/>
                  <a:pt x="450" y="292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8" y="271"/>
                  <a:pt x="444" y="266"/>
                  <a:pt x="445" y="261"/>
                </a:cubicBezTo>
                <a:cubicBezTo>
                  <a:pt x="443" y="256"/>
                  <a:pt x="446" y="251"/>
                  <a:pt x="443" y="245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46" y="228"/>
                  <a:pt x="443" y="225"/>
                  <a:pt x="444" y="223"/>
                </a:cubicBezTo>
                <a:cubicBezTo>
                  <a:pt x="445" y="220"/>
                  <a:pt x="446" y="217"/>
                  <a:pt x="445" y="214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47" y="194"/>
                  <a:pt x="451" y="189"/>
                  <a:pt x="450" y="184"/>
                </a:cubicBezTo>
                <a:cubicBezTo>
                  <a:pt x="457" y="179"/>
                  <a:pt x="450" y="173"/>
                  <a:pt x="457" y="16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52" y="157"/>
                  <a:pt x="451" y="162"/>
                  <a:pt x="450" y="166"/>
                </a:cubicBezTo>
                <a:cubicBezTo>
                  <a:pt x="443" y="171"/>
                  <a:pt x="450" y="177"/>
                  <a:pt x="443" y="181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6" y="215"/>
                  <a:pt x="439" y="220"/>
                  <a:pt x="438" y="224"/>
                </a:cubicBezTo>
                <a:cubicBezTo>
                  <a:pt x="439" y="230"/>
                  <a:pt x="435" y="234"/>
                  <a:pt x="437" y="240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0" y="277"/>
                  <a:pt x="435" y="281"/>
                  <a:pt x="440" y="286"/>
                </a:cubicBezTo>
                <a:cubicBezTo>
                  <a:pt x="437" y="291"/>
                  <a:pt x="440" y="297"/>
                  <a:pt x="442" y="302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47" y="344"/>
                  <a:pt x="453" y="355"/>
                  <a:pt x="453" y="365"/>
                </a:cubicBezTo>
                <a:cubicBezTo>
                  <a:pt x="456" y="371"/>
                  <a:pt x="457" y="376"/>
                  <a:pt x="458" y="382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1" y="412"/>
                  <a:pt x="465" y="424"/>
                  <a:pt x="472" y="438"/>
                </a:cubicBezTo>
                <a:cubicBezTo>
                  <a:pt x="470" y="444"/>
                  <a:pt x="476" y="451"/>
                  <a:pt x="473" y="457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9" y="484"/>
                  <a:pt x="473" y="489"/>
                  <a:pt x="477" y="496"/>
                </a:cubicBezTo>
                <a:cubicBezTo>
                  <a:pt x="471" y="502"/>
                  <a:pt x="476" y="509"/>
                  <a:pt x="473" y="516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9" y="528"/>
                  <a:pt x="470" y="532"/>
                  <a:pt x="470" y="535"/>
                </a:cubicBezTo>
                <a:cubicBezTo>
                  <a:pt x="466" y="538"/>
                  <a:pt x="467" y="541"/>
                  <a:pt x="464" y="544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63" y="550"/>
                  <a:pt x="464" y="553"/>
                  <a:pt x="462" y="551"/>
                </a:cubicBezTo>
                <a:cubicBezTo>
                  <a:pt x="461" y="537"/>
                  <a:pt x="462" y="524"/>
                  <a:pt x="463" y="511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60" y="497"/>
                  <a:pt x="459" y="494"/>
                  <a:pt x="460" y="491"/>
                </a:cubicBezTo>
                <a:cubicBezTo>
                  <a:pt x="457" y="483"/>
                  <a:pt x="458" y="476"/>
                  <a:pt x="454" y="468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46" y="440"/>
                  <a:pt x="447" y="434"/>
                  <a:pt x="444" y="427"/>
                </a:cubicBezTo>
                <a:cubicBezTo>
                  <a:pt x="449" y="424"/>
                  <a:pt x="436" y="419"/>
                  <a:pt x="441" y="416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38" y="399"/>
                  <a:pt x="432" y="391"/>
                  <a:pt x="432" y="383"/>
                </a:cubicBezTo>
                <a:cubicBezTo>
                  <a:pt x="426" y="385"/>
                  <a:pt x="434" y="378"/>
                  <a:pt x="429" y="376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3" y="361"/>
                  <a:pt x="425" y="358"/>
                  <a:pt x="424" y="355"/>
                </a:cubicBezTo>
                <a:cubicBezTo>
                  <a:pt x="425" y="354"/>
                  <a:pt x="425" y="352"/>
                  <a:pt x="423" y="353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22" y="341"/>
                  <a:pt x="418" y="333"/>
                  <a:pt x="418" y="327"/>
                </a:cubicBezTo>
                <a:cubicBezTo>
                  <a:pt x="421" y="324"/>
                  <a:pt x="414" y="319"/>
                  <a:pt x="416" y="316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8" y="299"/>
                  <a:pt x="416" y="292"/>
                  <a:pt x="415" y="285"/>
                </a:cubicBezTo>
                <a:cubicBezTo>
                  <a:pt x="415" y="278"/>
                  <a:pt x="417" y="271"/>
                  <a:pt x="414" y="263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5" y="252"/>
                  <a:pt x="415" y="251"/>
                  <a:pt x="414" y="249"/>
                </a:cubicBezTo>
                <a:cubicBezTo>
                  <a:pt x="415" y="247"/>
                  <a:pt x="417" y="246"/>
                  <a:pt x="415" y="244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7" y="220"/>
                  <a:pt x="418" y="217"/>
                  <a:pt x="415" y="214"/>
                </a:cubicBezTo>
                <a:cubicBezTo>
                  <a:pt x="421" y="211"/>
                  <a:pt x="413" y="207"/>
                  <a:pt x="418" y="204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21" y="193"/>
                  <a:pt x="419" y="184"/>
                  <a:pt x="415" y="187"/>
                </a:cubicBezTo>
                <a:cubicBezTo>
                  <a:pt x="418" y="192"/>
                  <a:pt x="411" y="195"/>
                  <a:pt x="413" y="200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10" y="218"/>
                  <a:pt x="411" y="221"/>
                  <a:pt x="409" y="223"/>
                </a:cubicBezTo>
                <a:cubicBezTo>
                  <a:pt x="415" y="226"/>
                  <a:pt x="405" y="228"/>
                  <a:pt x="411" y="231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6" y="267"/>
                  <a:pt x="410" y="289"/>
                  <a:pt x="405" y="309"/>
                </a:cubicBezTo>
                <a:cubicBezTo>
                  <a:pt x="408" y="314"/>
                  <a:pt x="408" y="318"/>
                  <a:pt x="408" y="322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3" y="340"/>
                  <a:pt x="408" y="344"/>
                  <a:pt x="415" y="349"/>
                </a:cubicBezTo>
                <a:cubicBezTo>
                  <a:pt x="412" y="353"/>
                  <a:pt x="415" y="359"/>
                  <a:pt x="418" y="364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20" y="382"/>
                  <a:pt x="425" y="387"/>
                  <a:pt x="423" y="392"/>
                </a:cubicBezTo>
                <a:cubicBezTo>
                  <a:pt x="428" y="402"/>
                  <a:pt x="427" y="411"/>
                  <a:pt x="432" y="420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48" y="481"/>
                  <a:pt x="449" y="486"/>
                  <a:pt x="450" y="490"/>
                </a:cubicBezTo>
                <a:cubicBezTo>
                  <a:pt x="455" y="496"/>
                  <a:pt x="447" y="499"/>
                  <a:pt x="454" y="505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8" y="522"/>
                  <a:pt x="457" y="528"/>
                  <a:pt x="451" y="532"/>
                </a:cubicBezTo>
                <a:cubicBezTo>
                  <a:pt x="449" y="528"/>
                  <a:pt x="453" y="526"/>
                  <a:pt x="448" y="521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6" y="508"/>
                  <a:pt x="448" y="505"/>
                  <a:pt x="448" y="502"/>
                </a:cubicBezTo>
                <a:cubicBezTo>
                  <a:pt x="445" y="498"/>
                  <a:pt x="447" y="495"/>
                  <a:pt x="446" y="491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9" y="463"/>
                  <a:pt x="437" y="456"/>
                  <a:pt x="433" y="449"/>
                </a:cubicBezTo>
                <a:cubicBezTo>
                  <a:pt x="434" y="446"/>
                  <a:pt x="431" y="442"/>
                  <a:pt x="430" y="439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24" y="421"/>
                  <a:pt x="422" y="414"/>
                  <a:pt x="420" y="407"/>
                </a:cubicBezTo>
                <a:cubicBezTo>
                  <a:pt x="423" y="404"/>
                  <a:pt x="415" y="400"/>
                  <a:pt x="417" y="397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9" y="382"/>
                  <a:pt x="413" y="379"/>
                  <a:pt x="412" y="376"/>
                </a:cubicBezTo>
                <a:cubicBezTo>
                  <a:pt x="411" y="372"/>
                  <a:pt x="408" y="368"/>
                  <a:pt x="409" y="365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3" y="349"/>
                  <a:pt x="404" y="346"/>
                  <a:pt x="404" y="345"/>
                </a:cubicBezTo>
                <a:cubicBezTo>
                  <a:pt x="403" y="341"/>
                  <a:pt x="402" y="337"/>
                  <a:pt x="401" y="334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3" y="332"/>
                  <a:pt x="401" y="331"/>
                  <a:pt x="401" y="330"/>
                </a:cubicBezTo>
                <a:cubicBezTo>
                  <a:pt x="400" y="328"/>
                  <a:pt x="402" y="326"/>
                  <a:pt x="402" y="324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8" y="309"/>
                  <a:pt x="398" y="304"/>
                  <a:pt x="398" y="302"/>
                </a:cubicBezTo>
                <a:cubicBezTo>
                  <a:pt x="398" y="301"/>
                  <a:pt x="396" y="300"/>
                  <a:pt x="396" y="299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6" y="290"/>
                  <a:pt x="394" y="287"/>
                  <a:pt x="394" y="283"/>
                </a:cubicBezTo>
                <a:cubicBezTo>
                  <a:pt x="394" y="276"/>
                  <a:pt x="393" y="269"/>
                  <a:pt x="394" y="26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6" y="237"/>
                  <a:pt x="391" y="229"/>
                  <a:pt x="395" y="223"/>
                </a:cubicBezTo>
                <a:cubicBezTo>
                  <a:pt x="393" y="222"/>
                  <a:pt x="394" y="220"/>
                  <a:pt x="394" y="219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95" y="210"/>
                  <a:pt x="397" y="206"/>
                  <a:pt x="394" y="202"/>
                </a:cubicBezTo>
                <a:cubicBezTo>
                  <a:pt x="389" y="204"/>
                  <a:pt x="393" y="207"/>
                  <a:pt x="390" y="210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91" y="216"/>
                  <a:pt x="386" y="217"/>
                  <a:pt x="390" y="220"/>
                </a:cubicBezTo>
                <a:cubicBezTo>
                  <a:pt x="392" y="223"/>
                  <a:pt x="385" y="225"/>
                  <a:pt x="389" y="228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90" y="244"/>
                  <a:pt x="384" y="250"/>
                  <a:pt x="387" y="256"/>
                </a:cubicBezTo>
                <a:cubicBezTo>
                  <a:pt x="385" y="259"/>
                  <a:pt x="386" y="262"/>
                  <a:pt x="388" y="265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86" y="281"/>
                  <a:pt x="386" y="287"/>
                  <a:pt x="389" y="294"/>
                </a:cubicBezTo>
                <a:cubicBezTo>
                  <a:pt x="387" y="300"/>
                  <a:pt x="389" y="306"/>
                  <a:pt x="391" y="312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398" y="355"/>
                  <a:pt x="395" y="358"/>
                  <a:pt x="400" y="362"/>
                </a:cubicBezTo>
                <a:cubicBezTo>
                  <a:pt x="396" y="366"/>
                  <a:pt x="403" y="371"/>
                  <a:pt x="401" y="374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07" y="402"/>
                  <a:pt x="409" y="406"/>
                  <a:pt x="412" y="410"/>
                </a:cubicBezTo>
                <a:cubicBezTo>
                  <a:pt x="413" y="414"/>
                  <a:pt x="413" y="418"/>
                  <a:pt x="416" y="422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27" y="456"/>
                  <a:pt x="425" y="459"/>
                  <a:pt x="431" y="467"/>
                </a:cubicBezTo>
                <a:cubicBezTo>
                  <a:pt x="428" y="471"/>
                  <a:pt x="435" y="476"/>
                  <a:pt x="432" y="479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07"/>
                  <a:pt x="438" y="523"/>
                  <a:pt x="444" y="539"/>
                </a:cubicBezTo>
                <a:cubicBezTo>
                  <a:pt x="439" y="542"/>
                  <a:pt x="443" y="547"/>
                  <a:pt x="442" y="550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36" y="576"/>
                  <a:pt x="441" y="593"/>
                  <a:pt x="429" y="604"/>
                </a:cubicBezTo>
                <a:cubicBezTo>
                  <a:pt x="431" y="595"/>
                  <a:pt x="427" y="586"/>
                  <a:pt x="429" y="577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26" y="559"/>
                  <a:pt x="429" y="555"/>
                  <a:pt x="429" y="550"/>
                </a:cubicBezTo>
                <a:cubicBezTo>
                  <a:pt x="424" y="537"/>
                  <a:pt x="425" y="524"/>
                  <a:pt x="421" y="511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12" y="475"/>
                  <a:pt x="412" y="467"/>
                  <a:pt x="413" y="466"/>
                </a:cubicBezTo>
                <a:cubicBezTo>
                  <a:pt x="408" y="462"/>
                  <a:pt x="412" y="459"/>
                  <a:pt x="408" y="455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4" y="437"/>
                  <a:pt x="404" y="435"/>
                  <a:pt x="404" y="433"/>
                </a:cubicBezTo>
                <a:cubicBezTo>
                  <a:pt x="401" y="430"/>
                  <a:pt x="403" y="428"/>
                  <a:pt x="401" y="425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5" y="401"/>
                  <a:pt x="390" y="391"/>
                  <a:pt x="392" y="383"/>
                </a:cubicBezTo>
                <a:cubicBezTo>
                  <a:pt x="391" y="381"/>
                  <a:pt x="388" y="378"/>
                  <a:pt x="390" y="377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6" y="367"/>
                  <a:pt x="388" y="362"/>
                  <a:pt x="386" y="357"/>
                </a:cubicBezTo>
                <a:cubicBezTo>
                  <a:pt x="385" y="348"/>
                  <a:pt x="383" y="339"/>
                  <a:pt x="381" y="329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78" y="270"/>
                  <a:pt x="380" y="267"/>
                  <a:pt x="382" y="262"/>
                </a:cubicBezTo>
                <a:cubicBezTo>
                  <a:pt x="382" y="258"/>
                  <a:pt x="378" y="252"/>
                  <a:pt x="381" y="248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82" y="229"/>
                  <a:pt x="385" y="225"/>
                  <a:pt x="385" y="220"/>
                </a:cubicBezTo>
                <a:cubicBezTo>
                  <a:pt x="376" y="224"/>
                  <a:pt x="381" y="231"/>
                  <a:pt x="377" y="236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247"/>
                  <a:pt x="375" y="250"/>
                  <a:pt x="375" y="253"/>
                </a:cubicBezTo>
                <a:cubicBezTo>
                  <a:pt x="372" y="264"/>
                  <a:pt x="375" y="277"/>
                  <a:pt x="370" y="288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77" y="344"/>
                  <a:pt x="377" y="362"/>
                  <a:pt x="382" y="382"/>
                </a:cubicBezTo>
                <a:cubicBezTo>
                  <a:pt x="381" y="387"/>
                  <a:pt x="386" y="392"/>
                  <a:pt x="385" y="397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393" y="423"/>
                  <a:pt x="395" y="433"/>
                  <a:pt x="397" y="443"/>
                </a:cubicBezTo>
                <a:cubicBezTo>
                  <a:pt x="403" y="463"/>
                  <a:pt x="405" y="483"/>
                  <a:pt x="410" y="50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7" y="537"/>
                  <a:pt x="417" y="542"/>
                  <a:pt x="417" y="546"/>
                </a:cubicBezTo>
                <a:cubicBezTo>
                  <a:pt x="421" y="552"/>
                  <a:pt x="415" y="557"/>
                  <a:pt x="421" y="563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8" y="601"/>
                  <a:pt x="422" y="607"/>
                  <a:pt x="418" y="612"/>
                </a:cubicBezTo>
                <a:cubicBezTo>
                  <a:pt x="420" y="618"/>
                  <a:pt x="421" y="624"/>
                  <a:pt x="415" y="629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17" y="602"/>
                  <a:pt x="411" y="595"/>
                  <a:pt x="416" y="589"/>
                </a:cubicBezTo>
                <a:cubicBezTo>
                  <a:pt x="410" y="575"/>
                  <a:pt x="410" y="561"/>
                  <a:pt x="408" y="54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403" y="524"/>
                  <a:pt x="400" y="520"/>
                  <a:pt x="403" y="517"/>
                </a:cubicBezTo>
                <a:cubicBezTo>
                  <a:pt x="400" y="513"/>
                  <a:pt x="397" y="509"/>
                  <a:pt x="401" y="50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93" y="479"/>
                  <a:pt x="391" y="472"/>
                  <a:pt x="390" y="465"/>
                </a:cubicBezTo>
                <a:cubicBezTo>
                  <a:pt x="382" y="450"/>
                  <a:pt x="386" y="437"/>
                  <a:pt x="376" y="421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7" y="404"/>
                  <a:pt x="373" y="399"/>
                  <a:pt x="372" y="395"/>
                </a:cubicBezTo>
                <a:cubicBezTo>
                  <a:pt x="371" y="391"/>
                  <a:pt x="370" y="386"/>
                  <a:pt x="369" y="382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5" y="360"/>
                  <a:pt x="365" y="351"/>
                  <a:pt x="363" y="342"/>
                </a:cubicBezTo>
                <a:cubicBezTo>
                  <a:pt x="360" y="333"/>
                  <a:pt x="362" y="325"/>
                  <a:pt x="359" y="316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59" y="282"/>
                  <a:pt x="358" y="273"/>
                  <a:pt x="361" y="265"/>
                </a:cubicBezTo>
                <a:cubicBezTo>
                  <a:pt x="358" y="260"/>
                  <a:pt x="361" y="256"/>
                  <a:pt x="362" y="252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5" y="236"/>
                  <a:pt x="363" y="231"/>
                  <a:pt x="366" y="227"/>
                </a:cubicBezTo>
                <a:cubicBezTo>
                  <a:pt x="364" y="224"/>
                  <a:pt x="372" y="216"/>
                  <a:pt x="363" y="217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28"/>
                  <a:pt x="361" y="230"/>
                  <a:pt x="359" y="232"/>
                </a:cubicBezTo>
                <a:cubicBezTo>
                  <a:pt x="358" y="233"/>
                  <a:pt x="358" y="235"/>
                  <a:pt x="358" y="237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5" y="252"/>
                  <a:pt x="355" y="256"/>
                  <a:pt x="352" y="259"/>
                </a:cubicBezTo>
                <a:cubicBezTo>
                  <a:pt x="354" y="261"/>
                  <a:pt x="354" y="263"/>
                  <a:pt x="354" y="265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4" y="277"/>
                  <a:pt x="354" y="282"/>
                  <a:pt x="352" y="286"/>
                </a:cubicBezTo>
                <a:cubicBezTo>
                  <a:pt x="354" y="291"/>
                  <a:pt x="348" y="295"/>
                  <a:pt x="353" y="301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5" y="310"/>
                  <a:pt x="350" y="312"/>
                  <a:pt x="353" y="315"/>
                </a:cubicBezTo>
                <a:cubicBezTo>
                  <a:pt x="351" y="319"/>
                  <a:pt x="354" y="324"/>
                  <a:pt x="352" y="32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56" y="352"/>
                  <a:pt x="359" y="362"/>
                  <a:pt x="357" y="371"/>
                </a:cubicBezTo>
                <a:cubicBezTo>
                  <a:pt x="359" y="376"/>
                  <a:pt x="362" y="381"/>
                  <a:pt x="362" y="385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3" y="402"/>
                  <a:pt x="368" y="407"/>
                  <a:pt x="369" y="412"/>
                </a:cubicBezTo>
                <a:cubicBezTo>
                  <a:pt x="369" y="416"/>
                  <a:pt x="366" y="420"/>
                  <a:pt x="371" y="425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77" y="460"/>
                  <a:pt x="384" y="470"/>
                  <a:pt x="382" y="478"/>
                </a:cubicBezTo>
                <a:cubicBezTo>
                  <a:pt x="391" y="497"/>
                  <a:pt x="389" y="513"/>
                  <a:pt x="397" y="532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1" y="550"/>
                  <a:pt x="397" y="553"/>
                  <a:pt x="401" y="558"/>
                </a:cubicBezTo>
                <a:cubicBezTo>
                  <a:pt x="401" y="562"/>
                  <a:pt x="398" y="566"/>
                  <a:pt x="403" y="571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2" y="589"/>
                  <a:pt x="406" y="594"/>
                  <a:pt x="405" y="597"/>
                </a:cubicBezTo>
                <a:cubicBezTo>
                  <a:pt x="406" y="599"/>
                  <a:pt x="403" y="601"/>
                  <a:pt x="404" y="603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5" y="612"/>
                  <a:pt x="404" y="614"/>
                  <a:pt x="403" y="615"/>
                </a:cubicBezTo>
                <a:cubicBezTo>
                  <a:pt x="405" y="618"/>
                  <a:pt x="407" y="621"/>
                  <a:pt x="403" y="623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402" y="630"/>
                  <a:pt x="401" y="626"/>
                  <a:pt x="402" y="621"/>
                </a:cubicBezTo>
                <a:cubicBezTo>
                  <a:pt x="402" y="616"/>
                  <a:pt x="398" y="611"/>
                  <a:pt x="402" y="607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400" y="587"/>
                  <a:pt x="397" y="582"/>
                  <a:pt x="398" y="578"/>
                </a:cubicBezTo>
                <a:cubicBezTo>
                  <a:pt x="392" y="557"/>
                  <a:pt x="393" y="538"/>
                  <a:pt x="380" y="516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71" y="496"/>
                  <a:pt x="375" y="492"/>
                  <a:pt x="371" y="486"/>
                </a:cubicBezTo>
                <a:cubicBezTo>
                  <a:pt x="370" y="476"/>
                  <a:pt x="366" y="466"/>
                  <a:pt x="362" y="456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47" y="383"/>
                  <a:pt x="342" y="371"/>
                  <a:pt x="340" y="359"/>
                </a:cubicBezTo>
                <a:cubicBezTo>
                  <a:pt x="338" y="352"/>
                  <a:pt x="340" y="347"/>
                  <a:pt x="337" y="341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39" y="329"/>
                  <a:pt x="336" y="325"/>
                  <a:pt x="339" y="323"/>
                </a:cubicBezTo>
                <a:cubicBezTo>
                  <a:pt x="335" y="316"/>
                  <a:pt x="340" y="311"/>
                  <a:pt x="336" y="305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7" y="274"/>
                  <a:pt x="338" y="262"/>
                  <a:pt x="338" y="250"/>
                </a:cubicBezTo>
                <a:cubicBezTo>
                  <a:pt x="329" y="258"/>
                  <a:pt x="334" y="269"/>
                  <a:pt x="332" y="279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1" y="315"/>
                  <a:pt x="330" y="320"/>
                  <a:pt x="331" y="326"/>
                </a:cubicBezTo>
                <a:cubicBezTo>
                  <a:pt x="329" y="328"/>
                  <a:pt x="334" y="331"/>
                  <a:pt x="332" y="333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29" y="346"/>
                  <a:pt x="334" y="352"/>
                  <a:pt x="332" y="357"/>
                </a:cubicBezTo>
                <a:cubicBezTo>
                  <a:pt x="330" y="363"/>
                  <a:pt x="338" y="368"/>
                  <a:pt x="334" y="373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40" y="391"/>
                  <a:pt x="337" y="393"/>
                  <a:pt x="337" y="395"/>
                </a:cubicBezTo>
                <a:cubicBezTo>
                  <a:pt x="341" y="399"/>
                  <a:pt x="337" y="401"/>
                  <a:pt x="341" y="404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45" y="426"/>
                  <a:pt x="345" y="431"/>
                  <a:pt x="348" y="437"/>
                </a:cubicBezTo>
                <a:cubicBezTo>
                  <a:pt x="345" y="442"/>
                  <a:pt x="352" y="448"/>
                  <a:pt x="349" y="453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56" y="472"/>
                  <a:pt x="358" y="477"/>
                  <a:pt x="362" y="483"/>
                </a:cubicBezTo>
                <a:cubicBezTo>
                  <a:pt x="361" y="488"/>
                  <a:pt x="364" y="494"/>
                  <a:pt x="363" y="499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1" y="509"/>
                  <a:pt x="369" y="512"/>
                  <a:pt x="373" y="517"/>
                </a:cubicBezTo>
                <a:cubicBezTo>
                  <a:pt x="372" y="522"/>
                  <a:pt x="376" y="529"/>
                  <a:pt x="380" y="53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88" y="566"/>
                  <a:pt x="386" y="574"/>
                  <a:pt x="391" y="582"/>
                </a:cubicBezTo>
                <a:cubicBezTo>
                  <a:pt x="386" y="586"/>
                  <a:pt x="391" y="591"/>
                  <a:pt x="391" y="595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85" y="598"/>
                  <a:pt x="384" y="588"/>
                  <a:pt x="381" y="578"/>
                </a:cubicBezTo>
                <a:cubicBezTo>
                  <a:pt x="377" y="572"/>
                  <a:pt x="380" y="567"/>
                  <a:pt x="373" y="561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75" y="551"/>
                  <a:pt x="369" y="547"/>
                  <a:pt x="372" y="545"/>
                </a:cubicBezTo>
                <a:cubicBezTo>
                  <a:pt x="364" y="535"/>
                  <a:pt x="366" y="523"/>
                  <a:pt x="356" y="509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50" y="483"/>
                  <a:pt x="345" y="482"/>
                  <a:pt x="343" y="475"/>
                </a:cubicBezTo>
                <a:cubicBezTo>
                  <a:pt x="336" y="462"/>
                  <a:pt x="331" y="449"/>
                  <a:pt x="328" y="436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29" y="425"/>
                  <a:pt x="317" y="420"/>
                  <a:pt x="322" y="418"/>
                </a:cubicBezTo>
                <a:cubicBezTo>
                  <a:pt x="324" y="412"/>
                  <a:pt x="317" y="405"/>
                  <a:pt x="318" y="399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8" y="356"/>
                  <a:pt x="309" y="351"/>
                  <a:pt x="306" y="344"/>
                </a:cubicBezTo>
                <a:cubicBezTo>
                  <a:pt x="305" y="338"/>
                  <a:pt x="306" y="332"/>
                  <a:pt x="304" y="326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2" y="305"/>
                  <a:pt x="307" y="303"/>
                  <a:pt x="303" y="300"/>
                </a:cubicBezTo>
                <a:cubicBezTo>
                  <a:pt x="309" y="297"/>
                  <a:pt x="301" y="293"/>
                  <a:pt x="306" y="290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5" y="270"/>
                  <a:pt x="305" y="267"/>
                  <a:pt x="307" y="265"/>
                </a:cubicBezTo>
                <a:cubicBezTo>
                  <a:pt x="303" y="261"/>
                  <a:pt x="312" y="259"/>
                  <a:pt x="307" y="255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284"/>
                  <a:pt x="298" y="287"/>
                  <a:pt x="300" y="289"/>
                </a:cubicBezTo>
                <a:cubicBezTo>
                  <a:pt x="297" y="291"/>
                  <a:pt x="299" y="294"/>
                  <a:pt x="298" y="296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298" y="320"/>
                  <a:pt x="300" y="331"/>
                  <a:pt x="298" y="340"/>
                </a:cubicBezTo>
                <a:cubicBezTo>
                  <a:pt x="303" y="351"/>
                  <a:pt x="299" y="360"/>
                  <a:pt x="303" y="371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09" y="407"/>
                  <a:pt x="312" y="413"/>
                  <a:pt x="315" y="419"/>
                </a:cubicBezTo>
                <a:cubicBezTo>
                  <a:pt x="311" y="423"/>
                  <a:pt x="319" y="430"/>
                  <a:pt x="319" y="435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25" y="453"/>
                  <a:pt x="327" y="455"/>
                  <a:pt x="329" y="458"/>
                </a:cubicBezTo>
                <a:cubicBezTo>
                  <a:pt x="330" y="461"/>
                  <a:pt x="324" y="463"/>
                  <a:pt x="330" y="467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44" y="505"/>
                  <a:pt x="351" y="511"/>
                  <a:pt x="348" y="515"/>
                </a:cubicBezTo>
                <a:cubicBezTo>
                  <a:pt x="349" y="518"/>
                  <a:pt x="353" y="521"/>
                  <a:pt x="351" y="523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61" y="544"/>
                  <a:pt x="364" y="555"/>
                  <a:pt x="364" y="565"/>
                </a:cubicBezTo>
                <a:cubicBezTo>
                  <a:pt x="371" y="574"/>
                  <a:pt x="372" y="582"/>
                  <a:pt x="373" y="591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8" y="604"/>
                  <a:pt x="381" y="609"/>
                  <a:pt x="376" y="613"/>
                </a:cubicBezTo>
                <a:cubicBezTo>
                  <a:pt x="374" y="604"/>
                  <a:pt x="374" y="604"/>
                  <a:pt x="370" y="597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63" y="584"/>
                  <a:pt x="365" y="581"/>
                  <a:pt x="363" y="578"/>
                </a:cubicBezTo>
                <a:cubicBezTo>
                  <a:pt x="357" y="570"/>
                  <a:pt x="361" y="565"/>
                  <a:pt x="354" y="55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43" y="529"/>
                  <a:pt x="345" y="529"/>
                  <a:pt x="340" y="521"/>
                </a:cubicBezTo>
                <a:cubicBezTo>
                  <a:pt x="341" y="515"/>
                  <a:pt x="334" y="508"/>
                  <a:pt x="336" y="502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13" y="447"/>
                  <a:pt x="308" y="443"/>
                  <a:pt x="307" y="439"/>
                </a:cubicBezTo>
                <a:cubicBezTo>
                  <a:pt x="303" y="434"/>
                  <a:pt x="305" y="431"/>
                  <a:pt x="304" y="427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300" y="411"/>
                  <a:pt x="295" y="405"/>
                  <a:pt x="298" y="402"/>
                </a:cubicBezTo>
                <a:cubicBezTo>
                  <a:pt x="293" y="393"/>
                  <a:pt x="292" y="385"/>
                  <a:pt x="290" y="378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8" y="364"/>
                  <a:pt x="287" y="362"/>
                  <a:pt x="287" y="360"/>
                </a:cubicBezTo>
                <a:cubicBezTo>
                  <a:pt x="290" y="358"/>
                  <a:pt x="285" y="355"/>
                  <a:pt x="287" y="353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85" y="326"/>
                  <a:pt x="287" y="322"/>
                  <a:pt x="284" y="318"/>
                </a:cubicBezTo>
                <a:cubicBezTo>
                  <a:pt x="285" y="314"/>
                  <a:pt x="288" y="310"/>
                  <a:pt x="285" y="305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80" y="321"/>
                  <a:pt x="279" y="322"/>
                  <a:pt x="279" y="324"/>
                </a:cubicBezTo>
                <a:cubicBezTo>
                  <a:pt x="281" y="326"/>
                  <a:pt x="280" y="327"/>
                  <a:pt x="280" y="32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80" y="338"/>
                  <a:pt x="278" y="341"/>
                  <a:pt x="281" y="345"/>
                </a:cubicBezTo>
                <a:cubicBezTo>
                  <a:pt x="280" y="348"/>
                  <a:pt x="278" y="351"/>
                  <a:pt x="281" y="355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0" y="372"/>
                  <a:pt x="282" y="379"/>
                  <a:pt x="284" y="387"/>
                </a:cubicBezTo>
                <a:cubicBezTo>
                  <a:pt x="283" y="390"/>
                  <a:pt x="286" y="393"/>
                  <a:pt x="287" y="397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289" y="414"/>
                  <a:pt x="295" y="423"/>
                  <a:pt x="293" y="429"/>
                </a:cubicBezTo>
                <a:cubicBezTo>
                  <a:pt x="302" y="445"/>
                  <a:pt x="301" y="458"/>
                  <a:pt x="313" y="474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14" y="484"/>
                  <a:pt x="319" y="487"/>
                  <a:pt x="316" y="489"/>
                </a:cubicBezTo>
                <a:cubicBezTo>
                  <a:pt x="322" y="494"/>
                  <a:pt x="321" y="501"/>
                  <a:pt x="326" y="502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40" y="533"/>
                  <a:pt x="340" y="544"/>
                  <a:pt x="346" y="556"/>
                </a:cubicBezTo>
                <a:cubicBezTo>
                  <a:pt x="349" y="569"/>
                  <a:pt x="353" y="581"/>
                  <a:pt x="361" y="594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69" y="616"/>
                  <a:pt x="367" y="622"/>
                  <a:pt x="371" y="629"/>
                </a:cubicBezTo>
                <a:cubicBezTo>
                  <a:pt x="368" y="631"/>
                  <a:pt x="374" y="635"/>
                  <a:pt x="372" y="638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50"/>
                  <a:pt x="371" y="652"/>
                  <a:pt x="375" y="655"/>
                </a:cubicBezTo>
                <a:cubicBezTo>
                  <a:pt x="377" y="659"/>
                  <a:pt x="373" y="661"/>
                  <a:pt x="378" y="66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73"/>
                  <a:pt x="375" y="676"/>
                  <a:pt x="374" y="678"/>
                </a:cubicBezTo>
                <a:cubicBezTo>
                  <a:pt x="375" y="680"/>
                  <a:pt x="374" y="683"/>
                  <a:pt x="377" y="686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5" y="697"/>
                  <a:pt x="374" y="701"/>
                  <a:pt x="374" y="705"/>
                </a:cubicBezTo>
                <a:cubicBezTo>
                  <a:pt x="371" y="707"/>
                  <a:pt x="370" y="709"/>
                  <a:pt x="369" y="711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9" y="707"/>
                  <a:pt x="364" y="699"/>
                  <a:pt x="367" y="691"/>
                </a:cubicBezTo>
                <a:cubicBezTo>
                  <a:pt x="364" y="687"/>
                  <a:pt x="365" y="683"/>
                  <a:pt x="366" y="679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7" y="657"/>
                  <a:pt x="362" y="650"/>
                  <a:pt x="358" y="641"/>
                </a:cubicBezTo>
                <a:cubicBezTo>
                  <a:pt x="354" y="632"/>
                  <a:pt x="353" y="623"/>
                  <a:pt x="348" y="614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41" y="600"/>
                  <a:pt x="344" y="596"/>
                  <a:pt x="338" y="591"/>
                </a:cubicBezTo>
                <a:cubicBezTo>
                  <a:pt x="339" y="587"/>
                  <a:pt x="334" y="582"/>
                  <a:pt x="335" y="579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22" y="557"/>
                  <a:pt x="321" y="555"/>
                  <a:pt x="317" y="545"/>
                </a:cubicBezTo>
                <a:cubicBezTo>
                  <a:pt x="312" y="539"/>
                  <a:pt x="315" y="536"/>
                  <a:pt x="310" y="531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301" y="516"/>
                  <a:pt x="300" y="511"/>
                  <a:pt x="301" y="508"/>
                </a:cubicBezTo>
                <a:cubicBezTo>
                  <a:pt x="301" y="501"/>
                  <a:pt x="293" y="503"/>
                  <a:pt x="295" y="49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90" y="478"/>
                  <a:pt x="282" y="478"/>
                  <a:pt x="283" y="473"/>
                </a:cubicBezTo>
                <a:cubicBezTo>
                  <a:pt x="281" y="468"/>
                  <a:pt x="277" y="459"/>
                  <a:pt x="274" y="451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70" y="416"/>
                  <a:pt x="263" y="407"/>
                  <a:pt x="264" y="399"/>
                </a:cubicBezTo>
                <a:cubicBezTo>
                  <a:pt x="259" y="394"/>
                  <a:pt x="267" y="391"/>
                  <a:pt x="262" y="386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58" y="364"/>
                  <a:pt x="264" y="357"/>
                  <a:pt x="259" y="348"/>
                </a:cubicBezTo>
                <a:cubicBezTo>
                  <a:pt x="262" y="344"/>
                  <a:pt x="260" y="340"/>
                  <a:pt x="263" y="336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63" y="319"/>
                  <a:pt x="265" y="315"/>
                  <a:pt x="264" y="310"/>
                </a:cubicBezTo>
                <a:cubicBezTo>
                  <a:pt x="262" y="314"/>
                  <a:pt x="255" y="317"/>
                  <a:pt x="259" y="321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35"/>
                  <a:pt x="257" y="340"/>
                  <a:pt x="256" y="343"/>
                </a:cubicBezTo>
                <a:cubicBezTo>
                  <a:pt x="253" y="347"/>
                  <a:pt x="256" y="352"/>
                  <a:pt x="255" y="356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5" y="360"/>
                  <a:pt x="254" y="361"/>
                  <a:pt x="254" y="362"/>
                </a:cubicBezTo>
                <a:cubicBezTo>
                  <a:pt x="254" y="364"/>
                  <a:pt x="256" y="365"/>
                  <a:pt x="256" y="368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57" y="382"/>
                  <a:pt x="255" y="385"/>
                  <a:pt x="255" y="390"/>
                </a:cubicBezTo>
                <a:cubicBezTo>
                  <a:pt x="255" y="395"/>
                  <a:pt x="257" y="399"/>
                  <a:pt x="255" y="403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59" y="434"/>
                  <a:pt x="264" y="439"/>
                  <a:pt x="264" y="443"/>
                </a:cubicBezTo>
                <a:cubicBezTo>
                  <a:pt x="266" y="448"/>
                  <a:pt x="265" y="453"/>
                  <a:pt x="267" y="458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74" y="478"/>
                  <a:pt x="284" y="484"/>
                  <a:pt x="279" y="489"/>
                </a:cubicBezTo>
                <a:cubicBezTo>
                  <a:pt x="288" y="492"/>
                  <a:pt x="287" y="510"/>
                  <a:pt x="295" y="51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17" y="562"/>
                  <a:pt x="320" y="574"/>
                  <a:pt x="328" y="586"/>
                </a:cubicBezTo>
                <a:cubicBezTo>
                  <a:pt x="326" y="589"/>
                  <a:pt x="330" y="588"/>
                  <a:pt x="331" y="591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39" y="607"/>
                  <a:pt x="338" y="612"/>
                  <a:pt x="341" y="618"/>
                </a:cubicBezTo>
                <a:cubicBezTo>
                  <a:pt x="341" y="624"/>
                  <a:pt x="346" y="631"/>
                  <a:pt x="347" y="636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52" y="649"/>
                  <a:pt x="348" y="651"/>
                  <a:pt x="352" y="654"/>
                </a:cubicBezTo>
                <a:cubicBezTo>
                  <a:pt x="351" y="660"/>
                  <a:pt x="353" y="667"/>
                  <a:pt x="354" y="673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7" y="683"/>
                  <a:pt x="355" y="686"/>
                  <a:pt x="358" y="690"/>
                </a:cubicBezTo>
                <a:cubicBezTo>
                  <a:pt x="356" y="697"/>
                  <a:pt x="357" y="706"/>
                  <a:pt x="359" y="714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6" y="728"/>
                  <a:pt x="357" y="730"/>
                  <a:pt x="357" y="732"/>
                </a:cubicBezTo>
                <a:cubicBezTo>
                  <a:pt x="358" y="734"/>
                  <a:pt x="357" y="738"/>
                  <a:pt x="355" y="736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8" y="702"/>
                  <a:pt x="356" y="695"/>
                  <a:pt x="348" y="685"/>
                </a:cubicBezTo>
                <a:cubicBezTo>
                  <a:pt x="350" y="677"/>
                  <a:pt x="345" y="668"/>
                  <a:pt x="342" y="660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40" y="642"/>
                  <a:pt x="335" y="637"/>
                  <a:pt x="337" y="633"/>
                </a:cubicBezTo>
                <a:cubicBezTo>
                  <a:pt x="333" y="627"/>
                  <a:pt x="332" y="622"/>
                  <a:pt x="330" y="61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329" y="606"/>
                  <a:pt x="323" y="603"/>
                  <a:pt x="326" y="600"/>
                </a:cubicBezTo>
                <a:cubicBezTo>
                  <a:pt x="317" y="586"/>
                  <a:pt x="312" y="573"/>
                  <a:pt x="306" y="560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83" y="514"/>
                  <a:pt x="279" y="508"/>
                  <a:pt x="276" y="501"/>
                </a:cubicBezTo>
                <a:cubicBezTo>
                  <a:pt x="273" y="494"/>
                  <a:pt x="270" y="486"/>
                  <a:pt x="265" y="479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61" y="462"/>
                  <a:pt x="258" y="455"/>
                  <a:pt x="255" y="455"/>
                </a:cubicBezTo>
                <a:cubicBezTo>
                  <a:pt x="256" y="443"/>
                  <a:pt x="248" y="430"/>
                  <a:pt x="248" y="418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45" y="393"/>
                  <a:pt x="247" y="387"/>
                  <a:pt x="243" y="380"/>
                </a:cubicBezTo>
                <a:cubicBezTo>
                  <a:pt x="236" y="382"/>
                  <a:pt x="244" y="387"/>
                  <a:pt x="240" y="38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39" y="406"/>
                  <a:pt x="242" y="413"/>
                  <a:pt x="239" y="419"/>
                </a:cubicBezTo>
                <a:cubicBezTo>
                  <a:pt x="246" y="429"/>
                  <a:pt x="243" y="437"/>
                  <a:pt x="246" y="446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51" y="464"/>
                  <a:pt x="256" y="470"/>
                  <a:pt x="255" y="475"/>
                </a:cubicBezTo>
                <a:cubicBezTo>
                  <a:pt x="264" y="487"/>
                  <a:pt x="266" y="499"/>
                  <a:pt x="271" y="511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292" y="554"/>
                  <a:pt x="298" y="560"/>
                  <a:pt x="297" y="564"/>
                </a:cubicBezTo>
                <a:cubicBezTo>
                  <a:pt x="299" y="567"/>
                  <a:pt x="302" y="570"/>
                  <a:pt x="300" y="572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06" y="587"/>
                  <a:pt x="309" y="585"/>
                  <a:pt x="310" y="592"/>
                </a:cubicBezTo>
                <a:cubicBezTo>
                  <a:pt x="310" y="599"/>
                  <a:pt x="315" y="598"/>
                  <a:pt x="317" y="606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1" y="626"/>
                  <a:pt x="324" y="628"/>
                  <a:pt x="325" y="630"/>
                </a:cubicBezTo>
                <a:cubicBezTo>
                  <a:pt x="326" y="631"/>
                  <a:pt x="324" y="633"/>
                  <a:pt x="325" y="633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35"/>
                  <a:pt x="327" y="638"/>
                  <a:pt x="329" y="639"/>
                </a:cubicBezTo>
                <a:cubicBezTo>
                  <a:pt x="330" y="641"/>
                  <a:pt x="329" y="643"/>
                  <a:pt x="328" y="64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33" y="655"/>
                  <a:pt x="335" y="659"/>
                  <a:pt x="334" y="663"/>
                </a:cubicBezTo>
                <a:cubicBezTo>
                  <a:pt x="339" y="671"/>
                  <a:pt x="337" y="679"/>
                  <a:pt x="342" y="687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3" y="714"/>
                  <a:pt x="346" y="718"/>
                  <a:pt x="344" y="722"/>
                </a:cubicBezTo>
                <a:cubicBezTo>
                  <a:pt x="346" y="724"/>
                  <a:pt x="346" y="726"/>
                  <a:pt x="346" y="728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4" y="723"/>
                  <a:pt x="342" y="716"/>
                  <a:pt x="341" y="710"/>
                </a:cubicBezTo>
                <a:cubicBezTo>
                  <a:pt x="341" y="706"/>
                  <a:pt x="338" y="702"/>
                  <a:pt x="341" y="70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35" y="682"/>
                  <a:pt x="334" y="677"/>
                  <a:pt x="333" y="671"/>
                </a:cubicBezTo>
                <a:cubicBezTo>
                  <a:pt x="334" y="666"/>
                  <a:pt x="329" y="660"/>
                  <a:pt x="331" y="655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13" y="619"/>
                  <a:pt x="314" y="614"/>
                  <a:pt x="310" y="609"/>
                </a:cubicBezTo>
                <a:cubicBezTo>
                  <a:pt x="313" y="606"/>
                  <a:pt x="307" y="607"/>
                  <a:pt x="309" y="60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306" y="591"/>
                  <a:pt x="296" y="592"/>
                  <a:pt x="298" y="586"/>
                </a:cubicBezTo>
                <a:cubicBezTo>
                  <a:pt x="294" y="580"/>
                  <a:pt x="290" y="575"/>
                  <a:pt x="286" y="570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78" y="551"/>
                  <a:pt x="274" y="551"/>
                  <a:pt x="269" y="543"/>
                </a:cubicBezTo>
                <a:cubicBezTo>
                  <a:pt x="262" y="525"/>
                  <a:pt x="256" y="516"/>
                  <a:pt x="248" y="499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7" y="446"/>
                  <a:pt x="221" y="438"/>
                  <a:pt x="223" y="431"/>
                </a:cubicBezTo>
                <a:cubicBezTo>
                  <a:pt x="216" y="423"/>
                  <a:pt x="223" y="417"/>
                  <a:pt x="217" y="408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7" y="395"/>
                  <a:pt x="214" y="390"/>
                  <a:pt x="216" y="387"/>
                </a:cubicBezTo>
                <a:cubicBezTo>
                  <a:pt x="212" y="379"/>
                  <a:pt x="218" y="373"/>
                  <a:pt x="212" y="365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2" y="379"/>
                  <a:pt x="206" y="382"/>
                  <a:pt x="210" y="386"/>
                </a:cubicBezTo>
                <a:cubicBezTo>
                  <a:pt x="207" y="393"/>
                  <a:pt x="213" y="402"/>
                  <a:pt x="210" y="409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1" y="423"/>
                  <a:pt x="214" y="427"/>
                  <a:pt x="213" y="431"/>
                </a:cubicBezTo>
                <a:cubicBezTo>
                  <a:pt x="220" y="436"/>
                  <a:pt x="210" y="438"/>
                  <a:pt x="217" y="443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24" y="461"/>
                  <a:pt x="223" y="467"/>
                  <a:pt x="226" y="473"/>
                </a:cubicBezTo>
                <a:cubicBezTo>
                  <a:pt x="231" y="476"/>
                  <a:pt x="227" y="479"/>
                  <a:pt x="230" y="482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38" y="493"/>
                  <a:pt x="234" y="496"/>
                  <a:pt x="239" y="501"/>
                </a:cubicBezTo>
                <a:cubicBezTo>
                  <a:pt x="237" y="502"/>
                  <a:pt x="239" y="503"/>
                  <a:pt x="241" y="504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47" y="519"/>
                  <a:pt x="250" y="521"/>
                  <a:pt x="257" y="532"/>
                </a:cubicBezTo>
                <a:cubicBezTo>
                  <a:pt x="257" y="536"/>
                  <a:pt x="260" y="541"/>
                  <a:pt x="262" y="546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298" y="597"/>
                  <a:pt x="296" y="603"/>
                  <a:pt x="302" y="612"/>
                </a:cubicBezTo>
                <a:cubicBezTo>
                  <a:pt x="307" y="621"/>
                  <a:pt x="307" y="628"/>
                  <a:pt x="315" y="637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2" y="656"/>
                  <a:pt x="322" y="660"/>
                  <a:pt x="324" y="665"/>
                </a:cubicBezTo>
                <a:cubicBezTo>
                  <a:pt x="325" y="668"/>
                  <a:pt x="324" y="669"/>
                  <a:pt x="323" y="671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684"/>
                  <a:pt x="326" y="688"/>
                  <a:pt x="332" y="694"/>
                </a:cubicBezTo>
                <a:cubicBezTo>
                  <a:pt x="331" y="704"/>
                  <a:pt x="331" y="714"/>
                  <a:pt x="334" y="724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36" y="744"/>
                  <a:pt x="333" y="749"/>
                  <a:pt x="336" y="755"/>
                </a:cubicBezTo>
                <a:cubicBezTo>
                  <a:pt x="330" y="758"/>
                  <a:pt x="335" y="764"/>
                  <a:pt x="334" y="768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7" y="777"/>
                  <a:pt x="324" y="773"/>
                  <a:pt x="330" y="769"/>
                </a:cubicBezTo>
                <a:cubicBezTo>
                  <a:pt x="328" y="766"/>
                  <a:pt x="326" y="764"/>
                  <a:pt x="327" y="76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24" y="745"/>
                  <a:pt x="324" y="736"/>
                  <a:pt x="321" y="726"/>
                </a:cubicBezTo>
                <a:cubicBezTo>
                  <a:pt x="322" y="717"/>
                  <a:pt x="318" y="708"/>
                  <a:pt x="315" y="698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11" y="681"/>
                  <a:pt x="307" y="678"/>
                  <a:pt x="309" y="676"/>
                </a:cubicBezTo>
                <a:cubicBezTo>
                  <a:pt x="308" y="673"/>
                  <a:pt x="304" y="670"/>
                  <a:pt x="306" y="668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96" y="650"/>
                  <a:pt x="294" y="645"/>
                  <a:pt x="291" y="640"/>
                </a:cubicBezTo>
                <a:cubicBezTo>
                  <a:pt x="293" y="636"/>
                  <a:pt x="281" y="629"/>
                  <a:pt x="284" y="62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61" y="578"/>
                  <a:pt x="257" y="565"/>
                  <a:pt x="245" y="550"/>
                </a:cubicBezTo>
                <a:cubicBezTo>
                  <a:pt x="242" y="539"/>
                  <a:pt x="236" y="527"/>
                  <a:pt x="227" y="514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22" y="503"/>
                  <a:pt x="226" y="501"/>
                  <a:pt x="222" y="498"/>
                </a:cubicBezTo>
                <a:cubicBezTo>
                  <a:pt x="224" y="496"/>
                  <a:pt x="221" y="493"/>
                  <a:pt x="219" y="490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16" y="475"/>
                  <a:pt x="214" y="468"/>
                  <a:pt x="211" y="462"/>
                </a:cubicBezTo>
                <a:cubicBezTo>
                  <a:pt x="210" y="455"/>
                  <a:pt x="208" y="448"/>
                  <a:pt x="206" y="44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1" y="419"/>
                  <a:pt x="203" y="417"/>
                  <a:pt x="203" y="416"/>
                </a:cubicBezTo>
                <a:cubicBezTo>
                  <a:pt x="202" y="414"/>
                  <a:pt x="201" y="413"/>
                  <a:pt x="201" y="410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3" y="404"/>
                  <a:pt x="199" y="409"/>
                  <a:pt x="196" y="414"/>
                </a:cubicBezTo>
                <a:cubicBezTo>
                  <a:pt x="198" y="416"/>
                  <a:pt x="197" y="419"/>
                  <a:pt x="199" y="421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196" y="435"/>
                  <a:pt x="204" y="446"/>
                  <a:pt x="202" y="456"/>
                </a:cubicBezTo>
                <a:cubicBezTo>
                  <a:pt x="204" y="459"/>
                  <a:pt x="204" y="461"/>
                  <a:pt x="202" y="463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05" y="476"/>
                  <a:pt x="211" y="482"/>
                  <a:pt x="210" y="487"/>
                </a:cubicBezTo>
                <a:cubicBezTo>
                  <a:pt x="213" y="498"/>
                  <a:pt x="217" y="508"/>
                  <a:pt x="220" y="519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252" y="585"/>
                  <a:pt x="265" y="608"/>
                  <a:pt x="273" y="623"/>
                </a:cubicBezTo>
                <a:cubicBezTo>
                  <a:pt x="286" y="644"/>
                  <a:pt x="289" y="663"/>
                  <a:pt x="302" y="683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09" y="704"/>
                  <a:pt x="307" y="708"/>
                  <a:pt x="312" y="713"/>
                </a:cubicBezTo>
                <a:cubicBezTo>
                  <a:pt x="310" y="728"/>
                  <a:pt x="319" y="745"/>
                  <a:pt x="315" y="760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76"/>
                  <a:pt x="316" y="779"/>
                  <a:pt x="320" y="783"/>
                </a:cubicBezTo>
                <a:cubicBezTo>
                  <a:pt x="316" y="786"/>
                  <a:pt x="322" y="791"/>
                  <a:pt x="318" y="794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8" y="802"/>
                  <a:pt x="320" y="805"/>
                  <a:pt x="317" y="803"/>
                </a:cubicBezTo>
                <a:cubicBezTo>
                  <a:pt x="317" y="794"/>
                  <a:pt x="313" y="784"/>
                  <a:pt x="314" y="775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305" y="739"/>
                  <a:pt x="306" y="733"/>
                  <a:pt x="301" y="726"/>
                </a:cubicBezTo>
                <a:cubicBezTo>
                  <a:pt x="303" y="720"/>
                  <a:pt x="296" y="712"/>
                  <a:pt x="299" y="70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87" y="685"/>
                  <a:pt x="291" y="683"/>
                  <a:pt x="287" y="680"/>
                </a:cubicBezTo>
                <a:cubicBezTo>
                  <a:pt x="289" y="677"/>
                  <a:pt x="283" y="673"/>
                  <a:pt x="286" y="671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7" y="649"/>
                  <a:pt x="271" y="646"/>
                  <a:pt x="273" y="643"/>
                </a:cubicBezTo>
                <a:cubicBezTo>
                  <a:pt x="273" y="638"/>
                  <a:pt x="271" y="641"/>
                  <a:pt x="268" y="637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64" y="624"/>
                  <a:pt x="263" y="621"/>
                  <a:pt x="260" y="618"/>
                </a:cubicBezTo>
                <a:cubicBezTo>
                  <a:pt x="256" y="615"/>
                  <a:pt x="260" y="612"/>
                  <a:pt x="256" y="609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39" y="585"/>
                  <a:pt x="234" y="563"/>
                  <a:pt x="225" y="550"/>
                </a:cubicBezTo>
                <a:cubicBezTo>
                  <a:pt x="222" y="545"/>
                  <a:pt x="218" y="541"/>
                  <a:pt x="222" y="53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207" y="517"/>
                  <a:pt x="206" y="513"/>
                  <a:pt x="200" y="501"/>
                </a:cubicBezTo>
                <a:cubicBezTo>
                  <a:pt x="202" y="500"/>
                  <a:pt x="200" y="497"/>
                  <a:pt x="198" y="498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95" y="488"/>
                  <a:pt x="195" y="483"/>
                  <a:pt x="194" y="479"/>
                </a:cubicBezTo>
                <a:cubicBezTo>
                  <a:pt x="191" y="470"/>
                  <a:pt x="190" y="461"/>
                  <a:pt x="187" y="452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84" y="423"/>
                  <a:pt x="179" y="418"/>
                  <a:pt x="182" y="414"/>
                </a:cubicBezTo>
                <a:cubicBezTo>
                  <a:pt x="177" y="411"/>
                  <a:pt x="184" y="402"/>
                  <a:pt x="176" y="403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75" y="423"/>
                  <a:pt x="176" y="426"/>
                  <a:pt x="178" y="429"/>
                </a:cubicBezTo>
                <a:cubicBezTo>
                  <a:pt x="177" y="432"/>
                  <a:pt x="177" y="435"/>
                  <a:pt x="176" y="438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4" y="458"/>
                  <a:pt x="181" y="463"/>
                  <a:pt x="184" y="469"/>
                </a:cubicBezTo>
                <a:cubicBezTo>
                  <a:pt x="180" y="472"/>
                  <a:pt x="177" y="469"/>
                  <a:pt x="176" y="475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191" y="547"/>
                  <a:pt x="198" y="551"/>
                  <a:pt x="199" y="554"/>
                </a:cubicBezTo>
                <a:cubicBezTo>
                  <a:pt x="199" y="557"/>
                  <a:pt x="200" y="560"/>
                  <a:pt x="203" y="563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20" y="593"/>
                  <a:pt x="221" y="599"/>
                  <a:pt x="232" y="614"/>
                </a:cubicBezTo>
                <a:cubicBezTo>
                  <a:pt x="231" y="620"/>
                  <a:pt x="234" y="619"/>
                  <a:pt x="235" y="624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39" y="635"/>
                  <a:pt x="243" y="634"/>
                  <a:pt x="241" y="636"/>
                </a:cubicBezTo>
                <a:cubicBezTo>
                  <a:pt x="250" y="649"/>
                  <a:pt x="250" y="652"/>
                  <a:pt x="258" y="663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67" y="690"/>
                  <a:pt x="275" y="694"/>
                  <a:pt x="273" y="697"/>
                </a:cubicBezTo>
                <a:cubicBezTo>
                  <a:pt x="274" y="696"/>
                  <a:pt x="277" y="699"/>
                  <a:pt x="275" y="700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78" y="710"/>
                  <a:pt x="281" y="714"/>
                  <a:pt x="282" y="717"/>
                </a:cubicBezTo>
                <a:cubicBezTo>
                  <a:pt x="283" y="721"/>
                  <a:pt x="281" y="725"/>
                  <a:pt x="286" y="729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296" y="759"/>
                  <a:pt x="295" y="766"/>
                  <a:pt x="296" y="774"/>
                </a:cubicBezTo>
                <a:cubicBezTo>
                  <a:pt x="296" y="777"/>
                  <a:pt x="299" y="781"/>
                  <a:pt x="299" y="784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99" y="791"/>
                  <a:pt x="300" y="794"/>
                  <a:pt x="297" y="792"/>
                </a:cubicBezTo>
                <a:cubicBezTo>
                  <a:pt x="294" y="784"/>
                  <a:pt x="292" y="776"/>
                  <a:pt x="290" y="768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78" y="738"/>
                  <a:pt x="274" y="734"/>
                  <a:pt x="275" y="730"/>
                </a:cubicBezTo>
                <a:cubicBezTo>
                  <a:pt x="274" y="724"/>
                  <a:pt x="269" y="726"/>
                  <a:pt x="270" y="721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63" y="707"/>
                  <a:pt x="260" y="704"/>
                  <a:pt x="262" y="703"/>
                </a:cubicBezTo>
                <a:cubicBezTo>
                  <a:pt x="260" y="700"/>
                  <a:pt x="257" y="697"/>
                  <a:pt x="259" y="695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235" y="644"/>
                  <a:pt x="230" y="633"/>
                  <a:pt x="224" y="622"/>
                </a:cubicBezTo>
                <a:cubicBezTo>
                  <a:pt x="209" y="596"/>
                  <a:pt x="203" y="577"/>
                  <a:pt x="183" y="549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63" y="496"/>
                  <a:pt x="158" y="488"/>
                  <a:pt x="156" y="481"/>
                </a:cubicBezTo>
                <a:cubicBezTo>
                  <a:pt x="156" y="474"/>
                  <a:pt x="151" y="466"/>
                  <a:pt x="153" y="460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18"/>
                  <a:pt x="136" y="421"/>
                  <a:pt x="140" y="425"/>
                </a:cubicBezTo>
                <a:cubicBezTo>
                  <a:pt x="142" y="429"/>
                  <a:pt x="136" y="432"/>
                  <a:pt x="141" y="436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46" y="467"/>
                  <a:pt x="146" y="475"/>
                  <a:pt x="150" y="483"/>
                </a:cubicBezTo>
                <a:cubicBezTo>
                  <a:pt x="149" y="487"/>
                  <a:pt x="150" y="491"/>
                  <a:pt x="154" y="495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63" y="520"/>
                  <a:pt x="167" y="532"/>
                  <a:pt x="172" y="544"/>
                </a:cubicBezTo>
                <a:cubicBezTo>
                  <a:pt x="177" y="550"/>
                  <a:pt x="179" y="556"/>
                  <a:pt x="180" y="562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186" y="572"/>
                  <a:pt x="193" y="576"/>
                  <a:pt x="189" y="578"/>
                </a:cubicBezTo>
                <a:cubicBezTo>
                  <a:pt x="195" y="585"/>
                  <a:pt x="197" y="591"/>
                  <a:pt x="201" y="597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1" y="613"/>
                  <a:pt x="213" y="623"/>
                  <a:pt x="215" y="628"/>
                </a:cubicBezTo>
                <a:cubicBezTo>
                  <a:pt x="218" y="631"/>
                  <a:pt x="220" y="634"/>
                  <a:pt x="222" y="638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37" y="669"/>
                  <a:pt x="247" y="693"/>
                  <a:pt x="258" y="718"/>
                </a:cubicBezTo>
                <a:cubicBezTo>
                  <a:pt x="273" y="743"/>
                  <a:pt x="277" y="766"/>
                  <a:pt x="289" y="791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3" y="813"/>
                  <a:pt x="293" y="819"/>
                  <a:pt x="294" y="825"/>
                </a:cubicBezTo>
                <a:cubicBezTo>
                  <a:pt x="296" y="830"/>
                  <a:pt x="298" y="836"/>
                  <a:pt x="295" y="841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54"/>
                  <a:pt x="302" y="852"/>
                  <a:pt x="299" y="855"/>
                </a:cubicBezTo>
                <a:cubicBezTo>
                  <a:pt x="293" y="855"/>
                  <a:pt x="297" y="852"/>
                  <a:pt x="296" y="848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93" y="833"/>
                  <a:pt x="292" y="829"/>
                  <a:pt x="289" y="825"/>
                </a:cubicBezTo>
                <a:cubicBezTo>
                  <a:pt x="290" y="822"/>
                  <a:pt x="287" y="817"/>
                  <a:pt x="288" y="814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80" y="795"/>
                  <a:pt x="275" y="790"/>
                  <a:pt x="276" y="786"/>
                </a:cubicBezTo>
                <a:cubicBezTo>
                  <a:pt x="268" y="775"/>
                  <a:pt x="261" y="764"/>
                  <a:pt x="257" y="753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44" y="734"/>
                  <a:pt x="246" y="730"/>
                  <a:pt x="240" y="723"/>
                </a:cubicBezTo>
                <a:cubicBezTo>
                  <a:pt x="237" y="710"/>
                  <a:pt x="229" y="706"/>
                  <a:pt x="226" y="697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21" y="686"/>
                  <a:pt x="218" y="684"/>
                  <a:pt x="220" y="681"/>
                </a:cubicBezTo>
                <a:cubicBezTo>
                  <a:pt x="218" y="679"/>
                  <a:pt x="216" y="677"/>
                  <a:pt x="213" y="676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6" y="662"/>
                  <a:pt x="207" y="657"/>
                  <a:pt x="203" y="652"/>
                </a:cubicBezTo>
                <a:cubicBezTo>
                  <a:pt x="205" y="649"/>
                  <a:pt x="202" y="647"/>
                  <a:pt x="200" y="64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90" y="627"/>
                  <a:pt x="188" y="616"/>
                  <a:pt x="182" y="605"/>
                </a:cubicBezTo>
                <a:cubicBezTo>
                  <a:pt x="170" y="584"/>
                  <a:pt x="162" y="562"/>
                  <a:pt x="158" y="542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59" y="566"/>
                  <a:pt x="159" y="568"/>
                  <a:pt x="159" y="570"/>
                </a:cubicBezTo>
                <a:cubicBezTo>
                  <a:pt x="157" y="572"/>
                  <a:pt x="160" y="575"/>
                  <a:pt x="162" y="578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68" y="588"/>
                  <a:pt x="166" y="591"/>
                  <a:pt x="168" y="593"/>
                </a:cubicBezTo>
                <a:cubicBezTo>
                  <a:pt x="167" y="597"/>
                  <a:pt x="173" y="603"/>
                  <a:pt x="173" y="607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76" y="622"/>
                  <a:pt x="185" y="627"/>
                  <a:pt x="186" y="632"/>
                </a:cubicBezTo>
                <a:cubicBezTo>
                  <a:pt x="184" y="634"/>
                  <a:pt x="188" y="637"/>
                  <a:pt x="189" y="639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196" y="656"/>
                  <a:pt x="201" y="666"/>
                  <a:pt x="203" y="672"/>
                </a:cubicBezTo>
                <a:cubicBezTo>
                  <a:pt x="205" y="671"/>
                  <a:pt x="205" y="673"/>
                  <a:pt x="205" y="675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11" y="682"/>
                  <a:pt x="212" y="685"/>
                  <a:pt x="212" y="687"/>
                </a:cubicBezTo>
                <a:cubicBezTo>
                  <a:pt x="213" y="690"/>
                  <a:pt x="216" y="693"/>
                  <a:pt x="215" y="695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52" y="765"/>
                  <a:pt x="252" y="767"/>
                  <a:pt x="260" y="775"/>
                </a:cubicBezTo>
                <a:cubicBezTo>
                  <a:pt x="260" y="778"/>
                  <a:pt x="263" y="782"/>
                  <a:pt x="266" y="786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66" y="801"/>
                  <a:pt x="275" y="799"/>
                  <a:pt x="271" y="804"/>
                </a:cubicBezTo>
                <a:cubicBezTo>
                  <a:pt x="275" y="812"/>
                  <a:pt x="278" y="819"/>
                  <a:pt x="280" y="827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42"/>
                  <a:pt x="281" y="844"/>
                  <a:pt x="287" y="849"/>
                </a:cubicBezTo>
                <a:cubicBezTo>
                  <a:pt x="284" y="850"/>
                  <a:pt x="288" y="852"/>
                  <a:pt x="288" y="854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7" y="863"/>
                  <a:pt x="288" y="867"/>
                  <a:pt x="290" y="871"/>
                </a:cubicBezTo>
                <a:cubicBezTo>
                  <a:pt x="282" y="878"/>
                  <a:pt x="292" y="887"/>
                  <a:pt x="284" y="893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78" y="859"/>
                  <a:pt x="279" y="849"/>
                  <a:pt x="274" y="839"/>
                </a:cubicBezTo>
                <a:cubicBezTo>
                  <a:pt x="275" y="834"/>
                  <a:pt x="269" y="828"/>
                  <a:pt x="271" y="824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69" y="814"/>
                  <a:pt x="264" y="810"/>
                  <a:pt x="266" y="807"/>
                </a:cubicBezTo>
                <a:cubicBezTo>
                  <a:pt x="260" y="801"/>
                  <a:pt x="262" y="795"/>
                  <a:pt x="255" y="789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51" y="778"/>
                  <a:pt x="251" y="770"/>
                  <a:pt x="246" y="773"/>
                </a:cubicBezTo>
                <a:cubicBezTo>
                  <a:pt x="245" y="767"/>
                  <a:pt x="240" y="760"/>
                  <a:pt x="238" y="754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36" y="742"/>
                  <a:pt x="228" y="738"/>
                  <a:pt x="231" y="735"/>
                </a:cubicBezTo>
                <a:cubicBezTo>
                  <a:pt x="220" y="726"/>
                  <a:pt x="215" y="704"/>
                  <a:pt x="205" y="69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99" y="680"/>
                  <a:pt x="194" y="675"/>
                  <a:pt x="196" y="672"/>
                </a:cubicBezTo>
                <a:cubicBezTo>
                  <a:pt x="188" y="664"/>
                  <a:pt x="189" y="657"/>
                  <a:pt x="181" y="648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58" y="585"/>
                  <a:pt x="154" y="575"/>
                  <a:pt x="148" y="566"/>
                </a:cubicBezTo>
                <a:cubicBezTo>
                  <a:pt x="149" y="562"/>
                  <a:pt x="147" y="557"/>
                  <a:pt x="144" y="552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2" y="538"/>
                  <a:pt x="139" y="535"/>
                  <a:pt x="140" y="533"/>
                </a:cubicBezTo>
                <a:cubicBezTo>
                  <a:pt x="137" y="530"/>
                  <a:pt x="142" y="528"/>
                  <a:pt x="138" y="524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5" y="518"/>
                  <a:pt x="136" y="517"/>
                  <a:pt x="132" y="516"/>
                </a:cubicBezTo>
                <a:cubicBezTo>
                  <a:pt x="136" y="511"/>
                  <a:pt x="130" y="504"/>
                  <a:pt x="132" y="499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9" y="488"/>
                  <a:pt x="134" y="481"/>
                  <a:pt x="128" y="483"/>
                </a:cubicBezTo>
                <a:cubicBezTo>
                  <a:pt x="130" y="486"/>
                  <a:pt x="123" y="488"/>
                  <a:pt x="126" y="491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28" y="502"/>
                  <a:pt x="126" y="506"/>
                  <a:pt x="126" y="508"/>
                </a:cubicBezTo>
                <a:cubicBezTo>
                  <a:pt x="127" y="512"/>
                  <a:pt x="127" y="514"/>
                  <a:pt x="126" y="518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2" y="547"/>
                  <a:pt x="142" y="552"/>
                  <a:pt x="135" y="554"/>
                </a:cubicBezTo>
                <a:cubicBezTo>
                  <a:pt x="133" y="556"/>
                  <a:pt x="139" y="560"/>
                  <a:pt x="136" y="562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44" y="593"/>
                  <a:pt x="144" y="605"/>
                  <a:pt x="152" y="618"/>
                </a:cubicBezTo>
                <a:cubicBezTo>
                  <a:pt x="150" y="623"/>
                  <a:pt x="155" y="630"/>
                  <a:pt x="157" y="636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1" y="648"/>
                  <a:pt x="164" y="652"/>
                  <a:pt x="167" y="656"/>
                </a:cubicBezTo>
                <a:cubicBezTo>
                  <a:pt x="169" y="659"/>
                  <a:pt x="164" y="661"/>
                  <a:pt x="168" y="66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177" y="681"/>
                  <a:pt x="178" y="687"/>
                  <a:pt x="185" y="694"/>
                </a:cubicBezTo>
                <a:cubicBezTo>
                  <a:pt x="182" y="698"/>
                  <a:pt x="189" y="704"/>
                  <a:pt x="187" y="708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18" y="763"/>
                  <a:pt x="220" y="770"/>
                  <a:pt x="226" y="778"/>
                </a:cubicBezTo>
                <a:cubicBezTo>
                  <a:pt x="229" y="786"/>
                  <a:pt x="232" y="793"/>
                  <a:pt x="238" y="799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48" y="829"/>
                  <a:pt x="255" y="837"/>
                  <a:pt x="256" y="844"/>
                </a:cubicBezTo>
                <a:cubicBezTo>
                  <a:pt x="258" y="849"/>
                  <a:pt x="262" y="856"/>
                  <a:pt x="263" y="864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65" y="878"/>
                  <a:pt x="269" y="882"/>
                  <a:pt x="264" y="886"/>
                </a:cubicBezTo>
                <a:cubicBezTo>
                  <a:pt x="257" y="859"/>
                  <a:pt x="237" y="828"/>
                  <a:pt x="228" y="806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211" y="777"/>
                  <a:pt x="204" y="764"/>
                  <a:pt x="194" y="752"/>
                </a:cubicBezTo>
                <a:cubicBezTo>
                  <a:pt x="194" y="749"/>
                  <a:pt x="193" y="746"/>
                  <a:pt x="190" y="742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84" y="729"/>
                  <a:pt x="180" y="722"/>
                  <a:pt x="175" y="719"/>
                </a:cubicBezTo>
                <a:cubicBezTo>
                  <a:pt x="176" y="715"/>
                  <a:pt x="174" y="711"/>
                  <a:pt x="171" y="707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48" y="669"/>
                  <a:pt x="147" y="647"/>
                  <a:pt x="133" y="623"/>
                </a:cubicBezTo>
                <a:cubicBezTo>
                  <a:pt x="136" y="619"/>
                  <a:pt x="131" y="614"/>
                  <a:pt x="131" y="610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25" y="588"/>
                  <a:pt x="126" y="579"/>
                  <a:pt x="122" y="570"/>
                </a:cubicBezTo>
                <a:cubicBezTo>
                  <a:pt x="122" y="561"/>
                  <a:pt x="119" y="553"/>
                  <a:pt x="118" y="544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7" y="536"/>
                  <a:pt x="118" y="533"/>
                  <a:pt x="116" y="531"/>
                </a:cubicBezTo>
                <a:cubicBezTo>
                  <a:pt x="116" y="527"/>
                  <a:pt x="118" y="518"/>
                  <a:pt x="111" y="521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18" y="586"/>
                  <a:pt x="119" y="595"/>
                  <a:pt x="122" y="604"/>
                </a:cubicBezTo>
                <a:cubicBezTo>
                  <a:pt x="124" y="614"/>
                  <a:pt x="129" y="624"/>
                  <a:pt x="128" y="632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53" y="688"/>
                  <a:pt x="156" y="692"/>
                  <a:pt x="159" y="696"/>
                </a:cubicBezTo>
                <a:cubicBezTo>
                  <a:pt x="165" y="717"/>
                  <a:pt x="175" y="729"/>
                  <a:pt x="183" y="750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17" y="806"/>
                  <a:pt x="217" y="806"/>
                  <a:pt x="229" y="824"/>
                </a:cubicBezTo>
                <a:cubicBezTo>
                  <a:pt x="229" y="827"/>
                  <a:pt x="230" y="830"/>
                  <a:pt x="234" y="834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41" y="844"/>
                  <a:pt x="237" y="852"/>
                  <a:pt x="244" y="858"/>
                </a:cubicBezTo>
                <a:cubicBezTo>
                  <a:pt x="247" y="864"/>
                  <a:pt x="246" y="870"/>
                  <a:pt x="252" y="877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46" y="879"/>
                  <a:pt x="243" y="865"/>
                  <a:pt x="231" y="850"/>
                </a:cubicBezTo>
                <a:cubicBezTo>
                  <a:pt x="232" y="850"/>
                  <a:pt x="232" y="848"/>
                  <a:pt x="230" y="849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22" y="838"/>
                  <a:pt x="225" y="835"/>
                  <a:pt x="219" y="834"/>
                </a:cubicBezTo>
                <a:cubicBezTo>
                  <a:pt x="218" y="831"/>
                  <a:pt x="211" y="826"/>
                  <a:pt x="214" y="823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208" y="818"/>
                  <a:pt x="205" y="819"/>
                  <a:pt x="206" y="816"/>
                </a:cubicBezTo>
                <a:cubicBezTo>
                  <a:pt x="195" y="804"/>
                  <a:pt x="191" y="794"/>
                  <a:pt x="176" y="782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39" y="729"/>
                  <a:pt x="135" y="724"/>
                  <a:pt x="124" y="709"/>
                </a:cubicBezTo>
                <a:cubicBezTo>
                  <a:pt x="128" y="706"/>
                  <a:pt x="120" y="703"/>
                  <a:pt x="119" y="702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19" y="691"/>
                  <a:pt x="112" y="687"/>
                  <a:pt x="111" y="684"/>
                </a:cubicBezTo>
                <a:cubicBezTo>
                  <a:pt x="115" y="682"/>
                  <a:pt x="107" y="678"/>
                  <a:pt x="107" y="675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104" y="654"/>
                  <a:pt x="98" y="650"/>
                  <a:pt x="100" y="648"/>
                </a:cubicBezTo>
                <a:cubicBezTo>
                  <a:pt x="97" y="644"/>
                  <a:pt x="99" y="641"/>
                  <a:pt x="94" y="63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9" y="611"/>
                  <a:pt x="91" y="608"/>
                  <a:pt x="88" y="605"/>
                </a:cubicBezTo>
                <a:cubicBezTo>
                  <a:pt x="90" y="601"/>
                  <a:pt x="88" y="595"/>
                  <a:pt x="83" y="598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86" y="620"/>
                  <a:pt x="85" y="625"/>
                  <a:pt x="88" y="632"/>
                </a:cubicBezTo>
                <a:cubicBezTo>
                  <a:pt x="90" y="637"/>
                  <a:pt x="87" y="642"/>
                  <a:pt x="92" y="648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06" y="692"/>
                  <a:pt x="119" y="719"/>
                  <a:pt x="136" y="747"/>
                </a:cubicBezTo>
                <a:cubicBezTo>
                  <a:pt x="143" y="755"/>
                  <a:pt x="143" y="754"/>
                  <a:pt x="150" y="762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168" y="782"/>
                  <a:pt x="166" y="788"/>
                  <a:pt x="173" y="791"/>
                </a:cubicBezTo>
                <a:cubicBezTo>
                  <a:pt x="182" y="801"/>
                  <a:pt x="190" y="810"/>
                  <a:pt x="201" y="825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18" y="848"/>
                  <a:pt x="224" y="859"/>
                  <a:pt x="237" y="875"/>
                </a:cubicBezTo>
                <a:cubicBezTo>
                  <a:pt x="242" y="888"/>
                  <a:pt x="244" y="899"/>
                  <a:pt x="251" y="912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7" y="940"/>
                  <a:pt x="253" y="943"/>
                  <a:pt x="257" y="947"/>
                </a:cubicBezTo>
                <a:cubicBezTo>
                  <a:pt x="254" y="951"/>
                  <a:pt x="264" y="957"/>
                  <a:pt x="256" y="960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1" y="949"/>
                  <a:pt x="252" y="948"/>
                  <a:pt x="254" y="947"/>
                </a:cubicBezTo>
                <a:cubicBezTo>
                  <a:pt x="252" y="945"/>
                  <a:pt x="250" y="946"/>
                  <a:pt x="249" y="943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50" y="931"/>
                  <a:pt x="243" y="927"/>
                  <a:pt x="245" y="924"/>
                </a:cubicBezTo>
                <a:cubicBezTo>
                  <a:pt x="238" y="910"/>
                  <a:pt x="233" y="896"/>
                  <a:pt x="227" y="882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209" y="849"/>
                  <a:pt x="196" y="838"/>
                  <a:pt x="183" y="818"/>
                </a:cubicBezTo>
                <a:cubicBezTo>
                  <a:pt x="178" y="813"/>
                  <a:pt x="180" y="815"/>
                  <a:pt x="174" y="808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34" y="763"/>
                  <a:pt x="131" y="748"/>
                  <a:pt x="112" y="733"/>
                </a:cubicBezTo>
                <a:cubicBezTo>
                  <a:pt x="115" y="730"/>
                  <a:pt x="107" y="725"/>
                  <a:pt x="106" y="72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95" y="706"/>
                  <a:pt x="96" y="699"/>
                  <a:pt x="88" y="690"/>
                </a:cubicBezTo>
                <a:cubicBezTo>
                  <a:pt x="89" y="686"/>
                  <a:pt x="87" y="682"/>
                  <a:pt x="84" y="677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81" y="668"/>
                  <a:pt x="82" y="666"/>
                  <a:pt x="79" y="663"/>
                </a:cubicBezTo>
                <a:cubicBezTo>
                  <a:pt x="80" y="661"/>
                  <a:pt x="78" y="660"/>
                  <a:pt x="76" y="660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1" y="647"/>
                  <a:pt x="75" y="644"/>
                  <a:pt x="71" y="639"/>
                </a:cubicBezTo>
                <a:cubicBezTo>
                  <a:pt x="66" y="642"/>
                  <a:pt x="69" y="645"/>
                  <a:pt x="71" y="649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1" y="657"/>
                  <a:pt x="74" y="659"/>
                  <a:pt x="72" y="660"/>
                </a:cubicBezTo>
                <a:cubicBezTo>
                  <a:pt x="79" y="661"/>
                  <a:pt x="72" y="665"/>
                  <a:pt x="76" y="670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75" y="684"/>
                  <a:pt x="87" y="690"/>
                  <a:pt x="82" y="692"/>
                </a:cubicBezTo>
                <a:cubicBezTo>
                  <a:pt x="88" y="697"/>
                  <a:pt x="85" y="700"/>
                  <a:pt x="89" y="705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13" y="746"/>
                  <a:pt x="123" y="755"/>
                  <a:pt x="131" y="770"/>
                </a:cubicBezTo>
                <a:cubicBezTo>
                  <a:pt x="141" y="781"/>
                  <a:pt x="155" y="799"/>
                  <a:pt x="169" y="812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178" y="827"/>
                  <a:pt x="183" y="832"/>
                  <a:pt x="189" y="839"/>
                </a:cubicBezTo>
                <a:cubicBezTo>
                  <a:pt x="194" y="846"/>
                  <a:pt x="199" y="853"/>
                  <a:pt x="204" y="860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15" y="879"/>
                  <a:pt x="216" y="886"/>
                  <a:pt x="223" y="893"/>
                </a:cubicBezTo>
                <a:cubicBezTo>
                  <a:pt x="222" y="901"/>
                  <a:pt x="233" y="910"/>
                  <a:pt x="230" y="917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42" y="950"/>
                  <a:pt x="247" y="958"/>
                  <a:pt x="248" y="966"/>
                </a:cubicBezTo>
                <a:cubicBezTo>
                  <a:pt x="250" y="968"/>
                  <a:pt x="251" y="970"/>
                  <a:pt x="253" y="97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50" y="979"/>
                  <a:pt x="252" y="982"/>
                  <a:pt x="251" y="983"/>
                </a:cubicBezTo>
                <a:cubicBezTo>
                  <a:pt x="249" y="984"/>
                  <a:pt x="250" y="987"/>
                  <a:pt x="248" y="986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40" y="958"/>
                  <a:pt x="238" y="952"/>
                  <a:pt x="238" y="946"/>
                </a:cubicBezTo>
                <a:cubicBezTo>
                  <a:pt x="231" y="938"/>
                  <a:pt x="234" y="932"/>
                  <a:pt x="228" y="924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201" y="887"/>
                  <a:pt x="206" y="880"/>
                  <a:pt x="202" y="878"/>
                </a:cubicBezTo>
                <a:cubicBezTo>
                  <a:pt x="199" y="875"/>
                  <a:pt x="197" y="871"/>
                  <a:pt x="194" y="867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91" y="864"/>
                  <a:pt x="193" y="861"/>
                  <a:pt x="191" y="862"/>
                </a:cubicBezTo>
                <a:cubicBezTo>
                  <a:pt x="187" y="858"/>
                  <a:pt x="185" y="855"/>
                  <a:pt x="185" y="851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77" y="844"/>
                  <a:pt x="175" y="840"/>
                  <a:pt x="172" y="836"/>
                </a:cubicBezTo>
                <a:cubicBezTo>
                  <a:pt x="165" y="826"/>
                  <a:pt x="164" y="827"/>
                  <a:pt x="157" y="820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29" y="780"/>
                  <a:pt x="127" y="777"/>
                  <a:pt x="125" y="775"/>
                </a:cubicBezTo>
                <a:cubicBezTo>
                  <a:pt x="122" y="773"/>
                  <a:pt x="121" y="765"/>
                  <a:pt x="117" y="768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100" y="733"/>
                  <a:pt x="88" y="716"/>
                  <a:pt x="84" y="701"/>
                </a:cubicBezTo>
                <a:cubicBezTo>
                  <a:pt x="82" y="702"/>
                  <a:pt x="82" y="700"/>
                  <a:pt x="82" y="698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7" y="687"/>
                  <a:pt x="75" y="683"/>
                  <a:pt x="76" y="680"/>
                </a:cubicBezTo>
                <a:cubicBezTo>
                  <a:pt x="71" y="675"/>
                  <a:pt x="74" y="672"/>
                  <a:pt x="69" y="667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66" y="665"/>
                  <a:pt x="64" y="668"/>
                  <a:pt x="68" y="673"/>
                </a:cubicBezTo>
                <a:cubicBezTo>
                  <a:pt x="69" y="677"/>
                  <a:pt x="67" y="680"/>
                  <a:pt x="72" y="685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79" y="702"/>
                  <a:pt x="78" y="706"/>
                  <a:pt x="81" y="710"/>
                </a:cubicBezTo>
                <a:cubicBezTo>
                  <a:pt x="89" y="728"/>
                  <a:pt x="96" y="744"/>
                  <a:pt x="105" y="761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28" y="793"/>
                  <a:pt x="129" y="798"/>
                  <a:pt x="130" y="798"/>
                </a:cubicBezTo>
                <a:cubicBezTo>
                  <a:pt x="130" y="799"/>
                  <a:pt x="131" y="797"/>
                  <a:pt x="132" y="79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56" y="830"/>
                  <a:pt x="160" y="835"/>
                  <a:pt x="172" y="851"/>
                </a:cubicBezTo>
                <a:cubicBezTo>
                  <a:pt x="174" y="853"/>
                  <a:pt x="175" y="855"/>
                  <a:pt x="177" y="857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81" y="863"/>
                  <a:pt x="182" y="865"/>
                  <a:pt x="184" y="867"/>
                </a:cubicBezTo>
                <a:cubicBezTo>
                  <a:pt x="186" y="869"/>
                  <a:pt x="184" y="871"/>
                  <a:pt x="186" y="87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03" y="892"/>
                  <a:pt x="208" y="904"/>
                  <a:pt x="211" y="911"/>
                </a:cubicBezTo>
                <a:cubicBezTo>
                  <a:pt x="219" y="920"/>
                  <a:pt x="217" y="927"/>
                  <a:pt x="224" y="936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31" y="969"/>
                  <a:pt x="241" y="978"/>
                  <a:pt x="237" y="984"/>
                </a:cubicBezTo>
                <a:cubicBezTo>
                  <a:pt x="240" y="988"/>
                  <a:pt x="243" y="992"/>
                  <a:pt x="246" y="997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42" y="1006"/>
                  <a:pt x="242" y="1015"/>
                  <a:pt x="239" y="1011"/>
                </a:cubicBezTo>
                <a:cubicBezTo>
                  <a:pt x="239" y="1008"/>
                  <a:pt x="236" y="1003"/>
                  <a:pt x="238" y="1000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30" y="983"/>
                  <a:pt x="233" y="980"/>
                  <a:pt x="228" y="975"/>
                </a:cubicBezTo>
                <a:cubicBezTo>
                  <a:pt x="231" y="972"/>
                  <a:pt x="224" y="967"/>
                  <a:pt x="227" y="964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25" y="955"/>
                  <a:pt x="219" y="955"/>
                  <a:pt x="222" y="953"/>
                </a:cubicBezTo>
                <a:cubicBezTo>
                  <a:pt x="219" y="948"/>
                  <a:pt x="216" y="943"/>
                  <a:pt x="217" y="939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8" y="914"/>
                  <a:pt x="203" y="907"/>
                  <a:pt x="199" y="905"/>
                </a:cubicBezTo>
                <a:cubicBezTo>
                  <a:pt x="194" y="904"/>
                  <a:pt x="198" y="901"/>
                  <a:pt x="193" y="897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86" y="886"/>
                  <a:pt x="183" y="883"/>
                  <a:pt x="181" y="879"/>
                </a:cubicBezTo>
                <a:cubicBezTo>
                  <a:pt x="178" y="875"/>
                  <a:pt x="174" y="873"/>
                  <a:pt x="171" y="869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71" y="865"/>
                  <a:pt x="168" y="865"/>
                  <a:pt x="169" y="866"/>
                </a:cubicBezTo>
                <a:cubicBezTo>
                  <a:pt x="167" y="864"/>
                  <a:pt x="169" y="862"/>
                  <a:pt x="167" y="860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63" y="859"/>
                  <a:pt x="164" y="856"/>
                  <a:pt x="164" y="857"/>
                </a:cubicBezTo>
                <a:cubicBezTo>
                  <a:pt x="163" y="855"/>
                  <a:pt x="161" y="855"/>
                  <a:pt x="159" y="853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124" y="807"/>
                  <a:pt x="111" y="794"/>
                  <a:pt x="85" y="757"/>
                </a:cubicBezTo>
                <a:cubicBezTo>
                  <a:pt x="81" y="748"/>
                  <a:pt x="78" y="740"/>
                  <a:pt x="68" y="727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44" y="682"/>
                  <a:pt x="50" y="687"/>
                  <a:pt x="50" y="691"/>
                </a:cubicBezTo>
                <a:cubicBezTo>
                  <a:pt x="52" y="694"/>
                  <a:pt x="53" y="696"/>
                  <a:pt x="53" y="699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65" y="726"/>
                  <a:pt x="70" y="746"/>
                  <a:pt x="82" y="766"/>
                </a:cubicBezTo>
                <a:cubicBezTo>
                  <a:pt x="106" y="801"/>
                  <a:pt x="119" y="815"/>
                  <a:pt x="141" y="844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03" y="933"/>
                  <a:pt x="209" y="948"/>
                  <a:pt x="216" y="962"/>
                </a:cubicBezTo>
                <a:cubicBezTo>
                  <a:pt x="213" y="965"/>
                  <a:pt x="220" y="969"/>
                  <a:pt x="218" y="972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2" y="986"/>
                  <a:pt x="223" y="990"/>
                  <a:pt x="226" y="994"/>
                </a:cubicBezTo>
                <a:cubicBezTo>
                  <a:pt x="225" y="997"/>
                  <a:pt x="226" y="1001"/>
                  <a:pt x="230" y="1006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8" y="1021"/>
                  <a:pt x="232" y="1026"/>
                  <a:pt x="230" y="1030"/>
                </a:cubicBezTo>
                <a:cubicBezTo>
                  <a:pt x="226" y="1023"/>
                  <a:pt x="225" y="1017"/>
                  <a:pt x="226" y="1011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17" y="983"/>
                  <a:pt x="216" y="977"/>
                  <a:pt x="212" y="970"/>
                </a:cubicBezTo>
                <a:cubicBezTo>
                  <a:pt x="213" y="963"/>
                  <a:pt x="205" y="955"/>
                  <a:pt x="206" y="949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90" y="928"/>
                  <a:pt x="188" y="922"/>
                  <a:pt x="185" y="916"/>
                </a:cubicBezTo>
                <a:cubicBezTo>
                  <a:pt x="179" y="907"/>
                  <a:pt x="171" y="898"/>
                  <a:pt x="169" y="890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61" y="883"/>
                  <a:pt x="158" y="883"/>
                  <a:pt x="156" y="880"/>
                </a:cubicBezTo>
                <a:cubicBezTo>
                  <a:pt x="151" y="871"/>
                  <a:pt x="145" y="865"/>
                  <a:pt x="140" y="860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112" y="829"/>
                  <a:pt x="110" y="821"/>
                  <a:pt x="108" y="819"/>
                </a:cubicBezTo>
                <a:cubicBezTo>
                  <a:pt x="105" y="815"/>
                  <a:pt x="102" y="811"/>
                  <a:pt x="99" y="808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92" y="797"/>
                  <a:pt x="89" y="794"/>
                  <a:pt x="87" y="790"/>
                </a:cubicBezTo>
                <a:cubicBezTo>
                  <a:pt x="79" y="774"/>
                  <a:pt x="71" y="759"/>
                  <a:pt x="63" y="743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67" y="757"/>
                  <a:pt x="65" y="760"/>
                  <a:pt x="68" y="764"/>
                </a:cubicBezTo>
                <a:cubicBezTo>
                  <a:pt x="63" y="767"/>
                  <a:pt x="76" y="772"/>
                  <a:pt x="71" y="774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75" y="788"/>
                  <a:pt x="83" y="793"/>
                  <a:pt x="84" y="797"/>
                </a:cubicBezTo>
                <a:cubicBezTo>
                  <a:pt x="81" y="799"/>
                  <a:pt x="88" y="804"/>
                  <a:pt x="89" y="807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03" y="829"/>
                  <a:pt x="105" y="831"/>
                  <a:pt x="107" y="832"/>
                </a:cubicBezTo>
                <a:cubicBezTo>
                  <a:pt x="110" y="834"/>
                  <a:pt x="108" y="838"/>
                  <a:pt x="110" y="83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27" y="858"/>
                  <a:pt x="135" y="868"/>
                  <a:pt x="144" y="879"/>
                </a:cubicBezTo>
                <a:cubicBezTo>
                  <a:pt x="163" y="896"/>
                  <a:pt x="167" y="909"/>
                  <a:pt x="186" y="934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199" y="959"/>
                  <a:pt x="200" y="963"/>
                  <a:pt x="202" y="967"/>
                </a:cubicBezTo>
                <a:cubicBezTo>
                  <a:pt x="200" y="969"/>
                  <a:pt x="202" y="969"/>
                  <a:pt x="204" y="970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08" y="980"/>
                  <a:pt x="206" y="984"/>
                  <a:pt x="210" y="988"/>
                </a:cubicBezTo>
                <a:cubicBezTo>
                  <a:pt x="208" y="990"/>
                  <a:pt x="210" y="992"/>
                  <a:pt x="212" y="994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7" y="1006"/>
                  <a:pt x="210" y="1009"/>
                  <a:pt x="216" y="1013"/>
                </a:cubicBezTo>
                <a:cubicBezTo>
                  <a:pt x="215" y="1017"/>
                  <a:pt x="221" y="1023"/>
                  <a:pt x="215" y="1026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21" y="1043"/>
                  <a:pt x="224" y="1047"/>
                  <a:pt x="219" y="1051"/>
                </a:cubicBezTo>
                <a:cubicBezTo>
                  <a:pt x="219" y="1043"/>
                  <a:pt x="214" y="1035"/>
                  <a:pt x="211" y="1027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204" y="1010"/>
                  <a:pt x="205" y="1006"/>
                  <a:pt x="202" y="1001"/>
                </a:cubicBezTo>
                <a:cubicBezTo>
                  <a:pt x="195" y="991"/>
                  <a:pt x="192" y="981"/>
                  <a:pt x="183" y="971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61" y="933"/>
                  <a:pt x="156" y="924"/>
                  <a:pt x="150" y="916"/>
                </a:cubicBezTo>
                <a:cubicBezTo>
                  <a:pt x="145" y="911"/>
                  <a:pt x="148" y="908"/>
                  <a:pt x="144" y="903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121" y="872"/>
                  <a:pt x="120" y="867"/>
                  <a:pt x="107" y="852"/>
                </a:cubicBezTo>
                <a:cubicBezTo>
                  <a:pt x="102" y="839"/>
                  <a:pt x="97" y="833"/>
                  <a:pt x="88" y="819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64" y="770"/>
                  <a:pt x="61" y="758"/>
                  <a:pt x="55" y="746"/>
                </a:cubicBezTo>
                <a:cubicBezTo>
                  <a:pt x="60" y="744"/>
                  <a:pt x="48" y="739"/>
                  <a:pt x="54" y="737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9" y="725"/>
                  <a:pt x="48" y="722"/>
                  <a:pt x="48" y="719"/>
                </a:cubicBezTo>
                <a:cubicBezTo>
                  <a:pt x="48" y="718"/>
                  <a:pt x="48" y="710"/>
                  <a:pt x="43" y="713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46" y="736"/>
                  <a:pt x="51" y="743"/>
                  <a:pt x="49" y="748"/>
                </a:cubicBezTo>
                <a:cubicBezTo>
                  <a:pt x="54" y="755"/>
                  <a:pt x="58" y="761"/>
                  <a:pt x="55" y="766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68" y="797"/>
                  <a:pt x="76" y="809"/>
                  <a:pt x="80" y="822"/>
                </a:cubicBezTo>
                <a:cubicBezTo>
                  <a:pt x="88" y="834"/>
                  <a:pt x="95" y="843"/>
                  <a:pt x="101" y="858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17" y="875"/>
                  <a:pt x="118" y="884"/>
                  <a:pt x="125" y="890"/>
                </a:cubicBezTo>
                <a:cubicBezTo>
                  <a:pt x="136" y="905"/>
                  <a:pt x="136" y="910"/>
                  <a:pt x="148" y="925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177" y="976"/>
                  <a:pt x="183" y="989"/>
                  <a:pt x="194" y="1003"/>
                </a:cubicBezTo>
                <a:cubicBezTo>
                  <a:pt x="194" y="1005"/>
                  <a:pt x="195" y="1008"/>
                  <a:pt x="198" y="1012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08" y="1033"/>
                  <a:pt x="203" y="1035"/>
                  <a:pt x="205" y="1039"/>
                </a:cubicBezTo>
                <a:cubicBezTo>
                  <a:pt x="208" y="1042"/>
                  <a:pt x="209" y="1045"/>
                  <a:pt x="209" y="1048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2" y="1068"/>
                  <a:pt x="217" y="1072"/>
                  <a:pt x="213" y="1074"/>
                </a:cubicBezTo>
                <a:cubicBezTo>
                  <a:pt x="216" y="1076"/>
                  <a:pt x="215" y="1084"/>
                  <a:pt x="212" y="1080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214" y="1064"/>
                  <a:pt x="207" y="1065"/>
                  <a:pt x="207" y="1059"/>
                </a:cubicBezTo>
                <a:cubicBezTo>
                  <a:pt x="204" y="1050"/>
                  <a:pt x="199" y="1041"/>
                  <a:pt x="199" y="1033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74" y="982"/>
                  <a:pt x="171" y="971"/>
                  <a:pt x="170" y="970"/>
                </a:cubicBezTo>
                <a:cubicBezTo>
                  <a:pt x="168" y="967"/>
                  <a:pt x="166" y="970"/>
                  <a:pt x="167" y="965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62" y="959"/>
                  <a:pt x="159" y="958"/>
                  <a:pt x="159" y="959"/>
                </a:cubicBezTo>
                <a:cubicBezTo>
                  <a:pt x="157" y="955"/>
                  <a:pt x="156" y="950"/>
                  <a:pt x="153" y="946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134" y="925"/>
                  <a:pt x="128" y="913"/>
                  <a:pt x="118" y="902"/>
                </a:cubicBezTo>
                <a:cubicBezTo>
                  <a:pt x="116" y="899"/>
                  <a:pt x="113" y="898"/>
                  <a:pt x="111" y="895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58" y="817"/>
                  <a:pt x="48" y="800"/>
                  <a:pt x="43" y="784"/>
                </a:cubicBezTo>
                <a:cubicBezTo>
                  <a:pt x="42" y="777"/>
                  <a:pt x="37" y="768"/>
                  <a:pt x="36" y="760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30" y="746"/>
                  <a:pt x="34" y="736"/>
                  <a:pt x="27" y="742"/>
                </a:cubicBezTo>
                <a:cubicBezTo>
                  <a:pt x="26" y="745"/>
                  <a:pt x="29" y="749"/>
                  <a:pt x="30" y="752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34" y="766"/>
                  <a:pt x="32" y="769"/>
                  <a:pt x="35" y="773"/>
                </a:cubicBezTo>
                <a:cubicBezTo>
                  <a:pt x="32" y="776"/>
                  <a:pt x="39" y="781"/>
                  <a:pt x="36" y="785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48" y="815"/>
                  <a:pt x="51" y="823"/>
                  <a:pt x="54" y="830"/>
                </a:cubicBezTo>
                <a:cubicBezTo>
                  <a:pt x="63" y="840"/>
                  <a:pt x="66" y="848"/>
                  <a:pt x="71" y="85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33" y="936"/>
                  <a:pt x="136" y="941"/>
                  <a:pt x="140" y="945"/>
                </a:cubicBezTo>
                <a:cubicBezTo>
                  <a:pt x="144" y="949"/>
                  <a:pt x="146" y="959"/>
                  <a:pt x="151" y="957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74" y="997"/>
                  <a:pt x="177" y="1007"/>
                  <a:pt x="181" y="1016"/>
                </a:cubicBezTo>
                <a:cubicBezTo>
                  <a:pt x="183" y="1026"/>
                  <a:pt x="195" y="1037"/>
                  <a:pt x="191" y="1046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65" y="1008"/>
                  <a:pt x="166" y="1006"/>
                  <a:pt x="160" y="1000"/>
                </a:cubicBezTo>
                <a:cubicBezTo>
                  <a:pt x="157" y="996"/>
                  <a:pt x="154" y="992"/>
                  <a:pt x="152" y="989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138" y="974"/>
                  <a:pt x="133" y="962"/>
                  <a:pt x="127" y="955"/>
                </a:cubicBezTo>
                <a:cubicBezTo>
                  <a:pt x="125" y="949"/>
                  <a:pt x="121" y="952"/>
                  <a:pt x="118" y="94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49" y="840"/>
                  <a:pt x="41" y="829"/>
                  <a:pt x="39" y="819"/>
                </a:cubicBezTo>
                <a:cubicBezTo>
                  <a:pt x="38" y="814"/>
                  <a:pt x="36" y="809"/>
                  <a:pt x="33" y="804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5"/>
                  <a:pt x="34" y="788"/>
                  <a:pt x="28" y="790"/>
                </a:cubicBezTo>
                <a:cubicBezTo>
                  <a:pt x="30" y="793"/>
                  <a:pt x="26" y="794"/>
                  <a:pt x="27" y="796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0" y="806"/>
                  <a:pt x="31" y="810"/>
                  <a:pt x="33" y="814"/>
                </a:cubicBezTo>
                <a:cubicBezTo>
                  <a:pt x="31" y="818"/>
                  <a:pt x="36" y="822"/>
                  <a:pt x="37" y="826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45" y="849"/>
                  <a:pt x="50" y="862"/>
                  <a:pt x="54" y="870"/>
                </a:cubicBezTo>
                <a:cubicBezTo>
                  <a:pt x="54" y="871"/>
                  <a:pt x="56" y="872"/>
                  <a:pt x="56" y="873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58" y="880"/>
                  <a:pt x="60" y="878"/>
                  <a:pt x="59" y="881"/>
                </a:cubicBezTo>
                <a:cubicBezTo>
                  <a:pt x="59" y="883"/>
                  <a:pt x="64" y="886"/>
                  <a:pt x="64" y="887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05" y="942"/>
                  <a:pt x="103" y="945"/>
                  <a:pt x="108" y="949"/>
                </a:cubicBezTo>
                <a:cubicBezTo>
                  <a:pt x="119" y="957"/>
                  <a:pt x="129" y="978"/>
                  <a:pt x="140" y="987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49" y="998"/>
                  <a:pt x="150" y="1000"/>
                  <a:pt x="151" y="1001"/>
                </a:cubicBezTo>
                <a:cubicBezTo>
                  <a:pt x="151" y="1006"/>
                  <a:pt x="166" y="1017"/>
                  <a:pt x="166" y="1025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73" y="1035"/>
                  <a:pt x="176" y="1039"/>
                  <a:pt x="178" y="1043"/>
                </a:cubicBezTo>
                <a:cubicBezTo>
                  <a:pt x="180" y="1049"/>
                  <a:pt x="186" y="1056"/>
                  <a:pt x="191" y="1064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4" y="1098"/>
                  <a:pt x="209" y="1107"/>
                  <a:pt x="205" y="1114"/>
                </a:cubicBezTo>
                <a:cubicBezTo>
                  <a:pt x="206" y="1107"/>
                  <a:pt x="205" y="1109"/>
                  <a:pt x="201" y="1101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98" y="1089"/>
                  <a:pt x="191" y="1085"/>
                  <a:pt x="195" y="1083"/>
                </a:cubicBezTo>
                <a:cubicBezTo>
                  <a:pt x="191" y="1075"/>
                  <a:pt x="183" y="1061"/>
                  <a:pt x="178" y="1049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9" y="1023"/>
                  <a:pt x="157" y="1024"/>
                  <a:pt x="157" y="1024"/>
                </a:cubicBezTo>
                <a:cubicBezTo>
                  <a:pt x="156" y="1022"/>
                  <a:pt x="157" y="1020"/>
                  <a:pt x="155" y="1018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133" y="993"/>
                  <a:pt x="126" y="979"/>
                  <a:pt x="115" y="968"/>
                </a:cubicBezTo>
                <a:cubicBezTo>
                  <a:pt x="86" y="928"/>
                  <a:pt x="65" y="907"/>
                  <a:pt x="41" y="869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35" y="850"/>
                  <a:pt x="28" y="846"/>
                  <a:pt x="27" y="843"/>
                </a:cubicBezTo>
                <a:cubicBezTo>
                  <a:pt x="30" y="842"/>
                  <a:pt x="24" y="833"/>
                  <a:pt x="22" y="836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32" y="873"/>
                  <a:pt x="36" y="882"/>
                  <a:pt x="40" y="892"/>
                </a:cubicBezTo>
                <a:cubicBezTo>
                  <a:pt x="40" y="896"/>
                  <a:pt x="43" y="901"/>
                  <a:pt x="45" y="906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61" y="932"/>
                  <a:pt x="64" y="941"/>
                  <a:pt x="73" y="952"/>
                </a:cubicBezTo>
                <a:cubicBezTo>
                  <a:pt x="76" y="956"/>
                  <a:pt x="74" y="959"/>
                  <a:pt x="79" y="963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88" y="977"/>
                  <a:pt x="90" y="982"/>
                  <a:pt x="93" y="986"/>
                </a:cubicBezTo>
                <a:cubicBezTo>
                  <a:pt x="93" y="986"/>
                  <a:pt x="95" y="985"/>
                  <a:pt x="95" y="985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01" y="1002"/>
                  <a:pt x="117" y="1021"/>
                  <a:pt x="125" y="1030"/>
                </a:cubicBezTo>
                <a:cubicBezTo>
                  <a:pt x="127" y="1033"/>
                  <a:pt x="131" y="1035"/>
                  <a:pt x="132" y="1037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38" y="1051"/>
                  <a:pt x="145" y="1058"/>
                  <a:pt x="149" y="1064"/>
                </a:cubicBezTo>
                <a:cubicBezTo>
                  <a:pt x="151" y="1065"/>
                  <a:pt x="152" y="1064"/>
                  <a:pt x="152" y="1064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54" y="1070"/>
                  <a:pt x="155" y="1067"/>
                  <a:pt x="154" y="1070"/>
                </a:cubicBezTo>
                <a:cubicBezTo>
                  <a:pt x="154" y="1071"/>
                  <a:pt x="156" y="1073"/>
                  <a:pt x="156" y="1074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79" y="1113"/>
                  <a:pt x="185" y="1123"/>
                  <a:pt x="187" y="1133"/>
                </a:cubicBezTo>
                <a:cubicBezTo>
                  <a:pt x="186" y="1137"/>
                  <a:pt x="192" y="1143"/>
                  <a:pt x="190" y="1148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90" y="1157"/>
                  <a:pt x="195" y="1160"/>
                  <a:pt x="193" y="1162"/>
                </a:cubicBezTo>
                <a:cubicBezTo>
                  <a:pt x="188" y="1150"/>
                  <a:pt x="183" y="1137"/>
                  <a:pt x="178" y="1124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69" y="1119"/>
                  <a:pt x="174" y="1112"/>
                  <a:pt x="168" y="1114"/>
                </a:cubicBezTo>
                <a:cubicBezTo>
                  <a:pt x="170" y="1109"/>
                  <a:pt x="159" y="1101"/>
                  <a:pt x="160" y="1096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35" y="1065"/>
                  <a:pt x="136" y="1056"/>
                  <a:pt x="130" y="1058"/>
                </a:cubicBezTo>
                <a:cubicBezTo>
                  <a:pt x="126" y="1053"/>
                  <a:pt x="131" y="1048"/>
                  <a:pt x="125" y="1047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15" y="1033"/>
                  <a:pt x="116" y="1032"/>
                  <a:pt x="116" y="1031"/>
                </a:cubicBezTo>
                <a:cubicBezTo>
                  <a:pt x="115" y="1030"/>
                  <a:pt x="113" y="1031"/>
                  <a:pt x="113" y="1031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6" y="1003"/>
                  <a:pt x="93" y="1004"/>
                  <a:pt x="94" y="1001"/>
                </a:cubicBezTo>
                <a:cubicBezTo>
                  <a:pt x="94" y="999"/>
                  <a:pt x="91" y="1000"/>
                  <a:pt x="91" y="1000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8" y="997"/>
                  <a:pt x="87" y="994"/>
                  <a:pt x="87" y="994"/>
                </a:cubicBezTo>
                <a:cubicBezTo>
                  <a:pt x="84" y="992"/>
                  <a:pt x="84" y="990"/>
                  <a:pt x="85" y="988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74" y="979"/>
                  <a:pt x="68" y="969"/>
                  <a:pt x="62" y="960"/>
                </a:cubicBezTo>
                <a:cubicBezTo>
                  <a:pt x="58" y="954"/>
                  <a:pt x="59" y="952"/>
                  <a:pt x="56" y="952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46" y="938"/>
                  <a:pt x="43" y="934"/>
                  <a:pt x="40" y="929"/>
                </a:cubicBezTo>
                <a:cubicBezTo>
                  <a:pt x="37" y="921"/>
                  <a:pt x="32" y="912"/>
                  <a:pt x="28" y="903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21" y="885"/>
                  <a:pt x="24" y="879"/>
                  <a:pt x="18" y="881"/>
                </a:cubicBezTo>
                <a:cubicBezTo>
                  <a:pt x="22" y="899"/>
                  <a:pt x="25" y="917"/>
                  <a:pt x="35" y="936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1" y="958"/>
                  <a:pt x="49" y="959"/>
                  <a:pt x="49" y="959"/>
                </a:cubicBezTo>
                <a:cubicBezTo>
                  <a:pt x="50" y="961"/>
                  <a:pt x="52" y="960"/>
                  <a:pt x="53" y="961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57" y="971"/>
                  <a:pt x="60" y="971"/>
                  <a:pt x="61" y="973"/>
                </a:cubicBezTo>
                <a:cubicBezTo>
                  <a:pt x="62" y="973"/>
                  <a:pt x="59" y="974"/>
                  <a:pt x="61" y="975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64" y="976"/>
                  <a:pt x="63" y="978"/>
                  <a:pt x="63" y="979"/>
                </a:cubicBezTo>
                <a:cubicBezTo>
                  <a:pt x="66" y="988"/>
                  <a:pt x="73" y="984"/>
                  <a:pt x="71" y="990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76" y="993"/>
                  <a:pt x="75" y="995"/>
                  <a:pt x="75" y="995"/>
                </a:cubicBezTo>
                <a:cubicBezTo>
                  <a:pt x="77" y="997"/>
                  <a:pt x="79" y="997"/>
                  <a:pt x="81" y="1000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97" y="1023"/>
                  <a:pt x="97" y="1025"/>
                  <a:pt x="98" y="1027"/>
                </a:cubicBezTo>
                <a:cubicBezTo>
                  <a:pt x="98" y="1027"/>
                  <a:pt x="100" y="1027"/>
                  <a:pt x="101" y="102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03" y="1034"/>
                  <a:pt x="109" y="1035"/>
                  <a:pt x="106" y="1038"/>
                </a:cubicBezTo>
                <a:cubicBezTo>
                  <a:pt x="115" y="1046"/>
                  <a:pt x="118" y="1055"/>
                  <a:pt x="127" y="1068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62" y="1121"/>
                  <a:pt x="170" y="1131"/>
                  <a:pt x="180" y="1150"/>
                </a:cubicBezTo>
                <a:cubicBezTo>
                  <a:pt x="177" y="1154"/>
                  <a:pt x="184" y="1158"/>
                  <a:pt x="181" y="1162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84" y="1181"/>
                  <a:pt x="196" y="1191"/>
                  <a:pt x="190" y="1199"/>
                </a:cubicBezTo>
                <a:cubicBezTo>
                  <a:pt x="185" y="1191"/>
                  <a:pt x="185" y="1183"/>
                  <a:pt x="177" y="1174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73" y="1164"/>
                  <a:pt x="173" y="1162"/>
                  <a:pt x="173" y="1162"/>
                </a:cubicBezTo>
                <a:cubicBezTo>
                  <a:pt x="171" y="1158"/>
                  <a:pt x="165" y="1154"/>
                  <a:pt x="167" y="1150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31" y="1102"/>
                  <a:pt x="125" y="1100"/>
                  <a:pt x="117" y="1087"/>
                </a:cubicBezTo>
                <a:cubicBezTo>
                  <a:pt x="115" y="1085"/>
                  <a:pt x="113" y="1086"/>
                  <a:pt x="111" y="1082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103" y="1075"/>
                  <a:pt x="101" y="1073"/>
                  <a:pt x="99" y="1069"/>
                </a:cubicBezTo>
                <a:cubicBezTo>
                  <a:pt x="97" y="1072"/>
                  <a:pt x="91" y="1063"/>
                  <a:pt x="94" y="1062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61" y="1026"/>
                  <a:pt x="57" y="1021"/>
                  <a:pt x="53" y="1016"/>
                </a:cubicBezTo>
                <a:cubicBezTo>
                  <a:pt x="50" y="1007"/>
                  <a:pt x="43" y="998"/>
                  <a:pt x="36" y="989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29" y="962"/>
                  <a:pt x="16" y="956"/>
                  <a:pt x="20" y="953"/>
                </a:cubicBezTo>
                <a:cubicBezTo>
                  <a:pt x="13" y="950"/>
                  <a:pt x="19" y="948"/>
                  <a:pt x="15" y="942"/>
                </a:cubicBezTo>
                <a:cubicBezTo>
                  <a:pt x="9" y="949"/>
                  <a:pt x="15" y="952"/>
                  <a:pt x="15" y="957"/>
                </a:cubicBezTo>
                <a:cubicBezTo>
                  <a:pt x="16" y="963"/>
                  <a:pt x="24" y="970"/>
                  <a:pt x="22" y="976"/>
                </a:cubicBezTo>
                <a:cubicBezTo>
                  <a:pt x="33" y="986"/>
                  <a:pt x="36" y="1002"/>
                  <a:pt x="43" y="1015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60" y="1043"/>
                  <a:pt x="65" y="1044"/>
                  <a:pt x="71" y="1054"/>
                </a:cubicBezTo>
                <a:cubicBezTo>
                  <a:pt x="82" y="1064"/>
                  <a:pt x="85" y="1067"/>
                  <a:pt x="95" y="1081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15" y="1099"/>
                  <a:pt x="115" y="1103"/>
                  <a:pt x="120" y="1108"/>
                </a:cubicBezTo>
                <a:cubicBezTo>
                  <a:pt x="129" y="1115"/>
                  <a:pt x="137" y="1129"/>
                  <a:pt x="146" y="1140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52" y="1155"/>
                  <a:pt x="161" y="1153"/>
                  <a:pt x="157" y="1157"/>
                </a:cubicBezTo>
                <a:cubicBezTo>
                  <a:pt x="170" y="1173"/>
                  <a:pt x="169" y="1184"/>
                  <a:pt x="179" y="1197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76" y="1205"/>
                  <a:pt x="177" y="1205"/>
                  <a:pt x="171" y="1196"/>
                </a:cubicBezTo>
                <a:cubicBezTo>
                  <a:pt x="166" y="1192"/>
                  <a:pt x="170" y="1189"/>
                  <a:pt x="166" y="118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60" y="1174"/>
                  <a:pt x="157" y="1170"/>
                  <a:pt x="154" y="1166"/>
                </a:cubicBezTo>
                <a:cubicBezTo>
                  <a:pt x="153" y="1163"/>
                  <a:pt x="145" y="1158"/>
                  <a:pt x="149" y="1155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130" y="1124"/>
                  <a:pt x="122" y="1118"/>
                  <a:pt x="109" y="1100"/>
                </a:cubicBezTo>
                <a:cubicBezTo>
                  <a:pt x="106" y="1103"/>
                  <a:pt x="104" y="1094"/>
                  <a:pt x="101" y="1092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92" y="1081"/>
                  <a:pt x="89" y="1084"/>
                  <a:pt x="86" y="1078"/>
                </a:cubicBezTo>
                <a:cubicBezTo>
                  <a:pt x="84" y="1079"/>
                  <a:pt x="83" y="1077"/>
                  <a:pt x="83" y="1075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77" y="1073"/>
                  <a:pt x="74" y="1064"/>
                  <a:pt x="70" y="1062"/>
                </a:cubicBezTo>
                <a:cubicBezTo>
                  <a:pt x="61" y="1051"/>
                  <a:pt x="55" y="1047"/>
                  <a:pt x="47" y="1037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28" y="1009"/>
                  <a:pt x="24" y="996"/>
                  <a:pt x="14" y="982"/>
                </a:cubicBezTo>
                <a:cubicBezTo>
                  <a:pt x="10" y="985"/>
                  <a:pt x="10" y="989"/>
                  <a:pt x="14" y="989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24" y="1002"/>
                  <a:pt x="22" y="1012"/>
                  <a:pt x="28" y="1019"/>
                </a:cubicBezTo>
                <a:cubicBezTo>
                  <a:pt x="30" y="1026"/>
                  <a:pt x="38" y="1034"/>
                  <a:pt x="39" y="104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62" y="1066"/>
                  <a:pt x="64" y="1067"/>
                  <a:pt x="70" y="1072"/>
                </a:cubicBezTo>
                <a:cubicBezTo>
                  <a:pt x="72" y="1078"/>
                  <a:pt x="75" y="1077"/>
                  <a:pt x="78" y="1081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4" y="1089"/>
                  <a:pt x="87" y="1088"/>
                  <a:pt x="85" y="1091"/>
                </a:cubicBezTo>
                <a:cubicBezTo>
                  <a:pt x="88" y="1092"/>
                  <a:pt x="91" y="1095"/>
                  <a:pt x="94" y="1096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04" y="1108"/>
                  <a:pt x="109" y="1117"/>
                  <a:pt x="116" y="1123"/>
                </a:cubicBezTo>
                <a:cubicBezTo>
                  <a:pt x="119" y="1127"/>
                  <a:pt x="122" y="1131"/>
                  <a:pt x="125" y="1136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123" y="1139"/>
                  <a:pt x="119" y="1137"/>
                  <a:pt x="115" y="1128"/>
                </a:cubicBezTo>
                <a:cubicBezTo>
                  <a:pt x="105" y="1123"/>
                  <a:pt x="104" y="1118"/>
                  <a:pt x="96" y="1110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83" y="1095"/>
                  <a:pt x="77" y="1096"/>
                  <a:pt x="78" y="1091"/>
                </a:cubicBezTo>
                <a:cubicBezTo>
                  <a:pt x="74" y="1090"/>
                  <a:pt x="70" y="1086"/>
                  <a:pt x="67" y="108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52" y="1064"/>
                  <a:pt x="46" y="1061"/>
                  <a:pt x="37" y="1052"/>
                </a:cubicBezTo>
                <a:cubicBezTo>
                  <a:pt x="25" y="1036"/>
                  <a:pt x="15" y="1020"/>
                  <a:pt x="6" y="1005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14" y="1027"/>
                  <a:pt x="14" y="1033"/>
                  <a:pt x="18" y="1038"/>
                </a:cubicBezTo>
                <a:cubicBezTo>
                  <a:pt x="22" y="1040"/>
                  <a:pt x="23" y="1045"/>
                  <a:pt x="25" y="1048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0" y="1051"/>
                  <a:pt x="29" y="1054"/>
                  <a:pt x="30" y="1055"/>
                </a:cubicBezTo>
                <a:cubicBezTo>
                  <a:pt x="31" y="1056"/>
                  <a:pt x="32" y="1055"/>
                  <a:pt x="34" y="1057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44" y="1071"/>
                  <a:pt x="48" y="1076"/>
                  <a:pt x="51" y="1081"/>
                </a:cubicBezTo>
                <a:cubicBezTo>
                  <a:pt x="61" y="1088"/>
                  <a:pt x="71" y="1098"/>
                  <a:pt x="81" y="1109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01" y="1124"/>
                  <a:pt x="97" y="1124"/>
                  <a:pt x="100" y="1129"/>
                </a:cubicBezTo>
                <a:cubicBezTo>
                  <a:pt x="103" y="1133"/>
                  <a:pt x="106" y="1130"/>
                  <a:pt x="108" y="1136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37" y="1180"/>
                  <a:pt x="143" y="1186"/>
                  <a:pt x="142" y="1190"/>
                </a:cubicBezTo>
                <a:cubicBezTo>
                  <a:pt x="148" y="1192"/>
                  <a:pt x="147" y="1198"/>
                  <a:pt x="152" y="1200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4" y="1221"/>
                  <a:pt x="163" y="1225"/>
                  <a:pt x="167" y="1231"/>
                </a:cubicBezTo>
                <a:cubicBezTo>
                  <a:pt x="166" y="1235"/>
                  <a:pt x="173" y="1241"/>
                  <a:pt x="170" y="1246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7" y="1227"/>
                  <a:pt x="158" y="1218"/>
                  <a:pt x="151" y="1213"/>
                </a:cubicBezTo>
                <a:cubicBezTo>
                  <a:pt x="153" y="1210"/>
                  <a:pt x="150" y="1208"/>
                  <a:pt x="148" y="1208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40" y="1192"/>
                  <a:pt x="132" y="1185"/>
                  <a:pt x="132" y="1180"/>
                </a:cubicBezTo>
                <a:cubicBezTo>
                  <a:pt x="128" y="1182"/>
                  <a:pt x="127" y="1173"/>
                  <a:pt x="124" y="1171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111" y="1154"/>
                  <a:pt x="101" y="1151"/>
                  <a:pt x="100" y="1142"/>
                </a:cubicBezTo>
                <a:cubicBezTo>
                  <a:pt x="95" y="1139"/>
                  <a:pt x="90" y="1137"/>
                  <a:pt x="86" y="1132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49" y="1090"/>
                  <a:pt x="37" y="1081"/>
                  <a:pt x="27" y="1064"/>
                </a:cubicBezTo>
                <a:cubicBezTo>
                  <a:pt x="25" y="1059"/>
                  <a:pt x="25" y="1058"/>
                  <a:pt x="22" y="1055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14" y="1052"/>
                  <a:pt x="19" y="1062"/>
                  <a:pt x="25" y="1072"/>
                </a:cubicBezTo>
                <a:cubicBezTo>
                  <a:pt x="31" y="1085"/>
                  <a:pt x="35" y="1085"/>
                  <a:pt x="42" y="1099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06" y="1168"/>
                  <a:pt x="110" y="1170"/>
                  <a:pt x="120" y="1183"/>
                </a:cubicBezTo>
                <a:cubicBezTo>
                  <a:pt x="126" y="1189"/>
                  <a:pt x="125" y="1190"/>
                  <a:pt x="131" y="1198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50" y="1229"/>
                  <a:pt x="156" y="1240"/>
                  <a:pt x="162" y="1251"/>
                </a:cubicBezTo>
                <a:cubicBezTo>
                  <a:pt x="161" y="1258"/>
                  <a:pt x="167" y="1261"/>
                  <a:pt x="167" y="1265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67" y="1276"/>
                  <a:pt x="177" y="1281"/>
                  <a:pt x="170" y="1283"/>
                </a:cubicBezTo>
                <a:cubicBezTo>
                  <a:pt x="175" y="1289"/>
                  <a:pt x="177" y="1294"/>
                  <a:pt x="177" y="1300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76" y="1309"/>
                  <a:pt x="181" y="1313"/>
                  <a:pt x="179" y="1316"/>
                </a:cubicBezTo>
                <a:cubicBezTo>
                  <a:pt x="173" y="1314"/>
                  <a:pt x="175" y="1305"/>
                  <a:pt x="173" y="1300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68" y="1285"/>
                  <a:pt x="164" y="1287"/>
                  <a:pt x="165" y="1283"/>
                </a:cubicBezTo>
                <a:cubicBezTo>
                  <a:pt x="163" y="1274"/>
                  <a:pt x="149" y="1260"/>
                  <a:pt x="144" y="1247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97" y="1188"/>
                  <a:pt x="73" y="1159"/>
                  <a:pt x="54" y="1140"/>
                </a:cubicBezTo>
                <a:cubicBezTo>
                  <a:pt x="49" y="1132"/>
                  <a:pt x="49" y="1129"/>
                  <a:pt x="41" y="111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42" y="1106"/>
                  <a:pt x="29" y="1101"/>
                  <a:pt x="34" y="1098"/>
                </a:cubicBezTo>
                <a:cubicBezTo>
                  <a:pt x="33" y="1095"/>
                  <a:pt x="26" y="1091"/>
                  <a:pt x="30" y="108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24" y="1099"/>
                  <a:pt x="36" y="1119"/>
                  <a:pt x="43" y="1138"/>
                </a:cubicBezTo>
                <a:cubicBezTo>
                  <a:pt x="47" y="1144"/>
                  <a:pt x="51" y="1149"/>
                  <a:pt x="55" y="1154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74" y="1174"/>
                  <a:pt x="80" y="1182"/>
                  <a:pt x="85" y="1189"/>
                </a:cubicBezTo>
                <a:cubicBezTo>
                  <a:pt x="89" y="1195"/>
                  <a:pt x="103" y="1205"/>
                  <a:pt x="106" y="1215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30" y="1249"/>
                  <a:pt x="140" y="1255"/>
                  <a:pt x="138" y="1259"/>
                </a:cubicBezTo>
                <a:cubicBezTo>
                  <a:pt x="143" y="1264"/>
                  <a:pt x="141" y="1263"/>
                  <a:pt x="146" y="1268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59" y="1289"/>
                  <a:pt x="157" y="1295"/>
                  <a:pt x="164" y="1302"/>
                </a:cubicBezTo>
                <a:cubicBezTo>
                  <a:pt x="163" y="1306"/>
                  <a:pt x="165" y="1311"/>
                  <a:pt x="170" y="1317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4" y="1336"/>
                  <a:pt x="174" y="1339"/>
                  <a:pt x="173" y="1342"/>
                </a:cubicBezTo>
                <a:cubicBezTo>
                  <a:pt x="176" y="1343"/>
                  <a:pt x="175" y="1351"/>
                  <a:pt x="172" y="1347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70" y="1337"/>
                  <a:pt x="169" y="1336"/>
                  <a:pt x="166" y="1335"/>
                </a:cubicBezTo>
                <a:cubicBezTo>
                  <a:pt x="171" y="1333"/>
                  <a:pt x="159" y="1328"/>
                  <a:pt x="164" y="1326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56" y="1309"/>
                  <a:pt x="153" y="1307"/>
                  <a:pt x="149" y="1298"/>
                </a:cubicBezTo>
                <a:cubicBezTo>
                  <a:pt x="145" y="1291"/>
                  <a:pt x="142" y="1284"/>
                  <a:pt x="139" y="1278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108" y="1237"/>
                  <a:pt x="100" y="1225"/>
                  <a:pt x="88" y="1214"/>
                </a:cubicBezTo>
                <a:cubicBezTo>
                  <a:pt x="83" y="1207"/>
                  <a:pt x="79" y="1201"/>
                  <a:pt x="74" y="1194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60" y="1178"/>
                  <a:pt x="57" y="1175"/>
                  <a:pt x="55" y="1171"/>
                </a:cubicBezTo>
                <a:cubicBezTo>
                  <a:pt x="54" y="1170"/>
                  <a:pt x="53" y="1168"/>
                  <a:pt x="51" y="1167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41" y="1159"/>
                  <a:pt x="36" y="1140"/>
                  <a:pt x="24" y="1132"/>
                </a:cubicBezTo>
                <a:cubicBezTo>
                  <a:pt x="26" y="1128"/>
                  <a:pt x="18" y="1122"/>
                  <a:pt x="18" y="1117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2" y="1103"/>
                  <a:pt x="12" y="1107"/>
                  <a:pt x="8" y="1110"/>
                </a:cubicBezTo>
                <a:cubicBezTo>
                  <a:pt x="10" y="1113"/>
                  <a:pt x="13" y="1116"/>
                  <a:pt x="15" y="1119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17" y="1131"/>
                  <a:pt x="24" y="1135"/>
                  <a:pt x="21" y="1137"/>
                </a:cubicBezTo>
                <a:cubicBezTo>
                  <a:pt x="32" y="1153"/>
                  <a:pt x="32" y="1158"/>
                  <a:pt x="45" y="1174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68" y="1204"/>
                  <a:pt x="77" y="1216"/>
                  <a:pt x="90" y="1230"/>
                </a:cubicBezTo>
                <a:cubicBezTo>
                  <a:pt x="98" y="1238"/>
                  <a:pt x="98" y="1243"/>
                  <a:pt x="104" y="1246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14" y="1261"/>
                  <a:pt x="121" y="1266"/>
                  <a:pt x="119" y="1270"/>
                </a:cubicBezTo>
                <a:cubicBezTo>
                  <a:pt x="115" y="1267"/>
                  <a:pt x="112" y="1256"/>
                  <a:pt x="107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100" y="1241"/>
                  <a:pt x="90" y="1237"/>
                  <a:pt x="88" y="1234"/>
                </a:cubicBezTo>
                <a:cubicBezTo>
                  <a:pt x="83" y="1228"/>
                  <a:pt x="79" y="1222"/>
                  <a:pt x="75" y="1216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58" y="1202"/>
                  <a:pt x="54" y="1193"/>
                  <a:pt x="50" y="1188"/>
                </a:cubicBezTo>
                <a:cubicBezTo>
                  <a:pt x="46" y="1189"/>
                  <a:pt x="48" y="1185"/>
                  <a:pt x="46" y="118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34" y="1173"/>
                  <a:pt x="35" y="1172"/>
                  <a:pt x="29" y="1166"/>
                </a:cubicBezTo>
                <a:cubicBezTo>
                  <a:pt x="22" y="1156"/>
                  <a:pt x="15" y="1146"/>
                  <a:pt x="8" y="113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12" y="1151"/>
                  <a:pt x="10" y="1154"/>
                  <a:pt x="13" y="1157"/>
                </a:cubicBezTo>
                <a:cubicBezTo>
                  <a:pt x="17" y="1163"/>
                  <a:pt x="21" y="1168"/>
                  <a:pt x="25" y="1174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42" y="1196"/>
                  <a:pt x="50" y="1206"/>
                  <a:pt x="58" y="1213"/>
                </a:cubicBezTo>
                <a:cubicBezTo>
                  <a:pt x="78" y="1237"/>
                  <a:pt x="84" y="1244"/>
                  <a:pt x="102" y="1263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11" y="1275"/>
                  <a:pt x="113" y="1284"/>
                  <a:pt x="117" y="1281"/>
                </a:cubicBezTo>
                <a:cubicBezTo>
                  <a:pt x="117" y="1287"/>
                  <a:pt x="125" y="1295"/>
                  <a:pt x="130" y="1302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39" y="1328"/>
                  <a:pt x="147" y="1329"/>
                  <a:pt x="144" y="1336"/>
                </a:cubicBezTo>
                <a:cubicBezTo>
                  <a:pt x="151" y="1339"/>
                  <a:pt x="148" y="1344"/>
                  <a:pt x="153" y="1351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56" y="1364"/>
                  <a:pt x="158" y="1367"/>
                  <a:pt x="157" y="1371"/>
                </a:cubicBezTo>
                <a:cubicBezTo>
                  <a:pt x="152" y="1364"/>
                  <a:pt x="152" y="1358"/>
                  <a:pt x="149" y="1352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29" y="1323"/>
                  <a:pt x="123" y="1314"/>
                  <a:pt x="111" y="1303"/>
                </a:cubicBezTo>
                <a:cubicBezTo>
                  <a:pt x="109" y="1297"/>
                  <a:pt x="109" y="1294"/>
                  <a:pt x="104" y="1291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91" y="1270"/>
                  <a:pt x="86" y="1272"/>
                  <a:pt x="83" y="1264"/>
                </a:cubicBezTo>
                <a:cubicBezTo>
                  <a:pt x="64" y="1237"/>
                  <a:pt x="55" y="1230"/>
                  <a:pt x="36" y="1210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2" y="1180"/>
                  <a:pt x="8" y="1164"/>
                  <a:pt x="0" y="1167"/>
                </a:cubicBezTo>
                <a:cubicBezTo>
                  <a:pt x="6" y="1181"/>
                  <a:pt x="10" y="1186"/>
                  <a:pt x="19" y="1200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18" y="1207"/>
                  <a:pt x="25" y="1212"/>
                  <a:pt x="22" y="1215"/>
                </a:cubicBezTo>
                <a:cubicBezTo>
                  <a:pt x="27" y="1219"/>
                  <a:pt x="20" y="1222"/>
                  <a:pt x="26" y="1227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32" y="1250"/>
                  <a:pt x="40" y="1254"/>
                  <a:pt x="41" y="1258"/>
                </a:cubicBezTo>
                <a:cubicBezTo>
                  <a:pt x="39" y="1259"/>
                  <a:pt x="41" y="1261"/>
                  <a:pt x="43" y="1264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51" y="1275"/>
                  <a:pt x="54" y="1282"/>
                  <a:pt x="57" y="1290"/>
                </a:cubicBezTo>
                <a:cubicBezTo>
                  <a:pt x="65" y="1292"/>
                  <a:pt x="64" y="1303"/>
                  <a:pt x="70" y="1305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89" y="1330"/>
                  <a:pt x="93" y="1334"/>
                  <a:pt x="96" y="1341"/>
                </a:cubicBezTo>
                <a:cubicBezTo>
                  <a:pt x="99" y="1341"/>
                  <a:pt x="102" y="1345"/>
                  <a:pt x="105" y="1349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104" y="1350"/>
                  <a:pt x="96" y="1347"/>
                  <a:pt x="88" y="1332"/>
                </a:cubicBezTo>
                <a:cubicBezTo>
                  <a:pt x="85" y="1328"/>
                  <a:pt x="82" y="1331"/>
                  <a:pt x="80" y="1325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58" y="1299"/>
                  <a:pt x="59" y="1295"/>
                  <a:pt x="52" y="1289"/>
                </a:cubicBezTo>
                <a:cubicBezTo>
                  <a:pt x="52" y="1282"/>
                  <a:pt x="43" y="1282"/>
                  <a:pt x="46" y="1274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34" y="1255"/>
                  <a:pt x="32" y="1254"/>
                  <a:pt x="30" y="1253"/>
                </a:cubicBezTo>
                <a:cubicBezTo>
                  <a:pt x="32" y="1251"/>
                  <a:pt x="32" y="1249"/>
                  <a:pt x="31" y="1247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19" y="1231"/>
                  <a:pt x="27" y="1219"/>
                  <a:pt x="16" y="1219"/>
                </a:cubicBezTo>
                <a:cubicBezTo>
                  <a:pt x="15" y="1228"/>
                  <a:pt x="20" y="1237"/>
                  <a:pt x="23" y="1246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39" y="1280"/>
                  <a:pt x="41" y="1286"/>
                  <a:pt x="44" y="1292"/>
                </a:cubicBezTo>
                <a:cubicBezTo>
                  <a:pt x="51" y="1303"/>
                  <a:pt x="59" y="1313"/>
                  <a:pt x="66" y="132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86" y="1346"/>
                  <a:pt x="87" y="1347"/>
                  <a:pt x="89" y="1351"/>
                </a:cubicBezTo>
                <a:cubicBezTo>
                  <a:pt x="90" y="1354"/>
                  <a:pt x="92" y="1351"/>
                  <a:pt x="91" y="1354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97" y="1357"/>
                  <a:pt x="97" y="1362"/>
                  <a:pt x="97" y="1362"/>
                </a:cubicBezTo>
                <a:cubicBezTo>
                  <a:pt x="99" y="1365"/>
                  <a:pt x="103" y="1366"/>
                  <a:pt x="104" y="1369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33" y="1402"/>
                  <a:pt x="134" y="1404"/>
                  <a:pt x="134" y="1407"/>
                </a:cubicBezTo>
                <a:cubicBezTo>
                  <a:pt x="136" y="1404"/>
                  <a:pt x="142" y="1412"/>
                  <a:pt x="139" y="1413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7" y="1423"/>
                  <a:pt x="154" y="1427"/>
                  <a:pt x="150" y="1429"/>
                </a:cubicBezTo>
                <a:cubicBezTo>
                  <a:pt x="148" y="1431"/>
                  <a:pt x="146" y="1427"/>
                  <a:pt x="144" y="1424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32" y="1414"/>
                  <a:pt x="127" y="1409"/>
                  <a:pt x="122" y="1408"/>
                </a:cubicBezTo>
                <a:cubicBezTo>
                  <a:pt x="118" y="1403"/>
                  <a:pt x="113" y="1399"/>
                  <a:pt x="108" y="1398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85" y="1380"/>
                  <a:pt x="75" y="1376"/>
                  <a:pt x="66" y="1370"/>
                </a:cubicBezTo>
                <a:cubicBezTo>
                  <a:pt x="56" y="1364"/>
                  <a:pt x="46" y="1355"/>
                  <a:pt x="36" y="1352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52" y="1362"/>
                  <a:pt x="51" y="1368"/>
                  <a:pt x="57" y="1369"/>
                </a:cubicBezTo>
                <a:cubicBezTo>
                  <a:pt x="61" y="1374"/>
                  <a:pt x="65" y="1375"/>
                  <a:pt x="69" y="1378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89" y="1394"/>
                  <a:pt x="98" y="1397"/>
                  <a:pt x="106" y="1405"/>
                </a:cubicBezTo>
                <a:cubicBezTo>
                  <a:pt x="110" y="1406"/>
                  <a:pt x="115" y="1409"/>
                  <a:pt x="118" y="1416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37" y="1433"/>
                  <a:pt x="145" y="1436"/>
                  <a:pt x="150" y="1447"/>
                </a:cubicBezTo>
                <a:cubicBezTo>
                  <a:pt x="153" y="1452"/>
                  <a:pt x="158" y="1447"/>
                  <a:pt x="161" y="1454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66" y="1466"/>
                  <a:pt x="173" y="1463"/>
                  <a:pt x="171" y="1468"/>
                </a:cubicBezTo>
                <a:cubicBezTo>
                  <a:pt x="174" y="1472"/>
                  <a:pt x="175" y="1475"/>
                  <a:pt x="175" y="1478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3" y="1491"/>
                  <a:pt x="192" y="1486"/>
                  <a:pt x="192" y="1480"/>
                </a:cubicBezTo>
                <a:cubicBezTo>
                  <a:pt x="198" y="1479"/>
                  <a:pt x="194" y="1475"/>
                  <a:pt x="196" y="1472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06" y="1461"/>
                  <a:pt x="206" y="1456"/>
                  <a:pt x="214" y="1452"/>
                </a:cubicBezTo>
                <a:cubicBezTo>
                  <a:pt x="221" y="1450"/>
                  <a:pt x="229" y="1448"/>
                  <a:pt x="236" y="1446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50" y="1447"/>
                  <a:pt x="255" y="1438"/>
                  <a:pt x="259" y="1437"/>
                </a:cubicBezTo>
                <a:cubicBezTo>
                  <a:pt x="254" y="1429"/>
                  <a:pt x="246" y="1439"/>
                  <a:pt x="240" y="1441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26" y="1443"/>
                  <a:pt x="223" y="1437"/>
                  <a:pt x="218" y="1442"/>
                </a:cubicBezTo>
                <a:cubicBezTo>
                  <a:pt x="215" y="1437"/>
                  <a:pt x="208" y="1453"/>
                  <a:pt x="205" y="1444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28" y="1422"/>
                  <a:pt x="231" y="1417"/>
                  <a:pt x="245" y="1408"/>
                </a:cubicBezTo>
                <a:cubicBezTo>
                  <a:pt x="260" y="1398"/>
                  <a:pt x="274" y="1394"/>
                  <a:pt x="289" y="1386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18" y="1382"/>
                  <a:pt x="325" y="1382"/>
                  <a:pt x="332" y="1382"/>
                </a:cubicBezTo>
                <a:cubicBezTo>
                  <a:pt x="347" y="1380"/>
                  <a:pt x="362" y="1377"/>
                  <a:pt x="377" y="1376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391" y="1377"/>
                  <a:pt x="396" y="1370"/>
                  <a:pt x="399" y="1373"/>
                </a:cubicBezTo>
                <a:cubicBezTo>
                  <a:pt x="407" y="1372"/>
                  <a:pt x="415" y="1370"/>
                  <a:pt x="423" y="1368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34" y="1365"/>
                  <a:pt x="437" y="1366"/>
                  <a:pt x="439" y="1366"/>
                </a:cubicBezTo>
                <a:cubicBezTo>
                  <a:pt x="441" y="1366"/>
                  <a:pt x="443" y="1362"/>
                  <a:pt x="445" y="1364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61" y="1359"/>
                  <a:pt x="466" y="1358"/>
                  <a:pt x="464" y="1353"/>
                </a:cubicBezTo>
                <a:cubicBezTo>
                  <a:pt x="456" y="1357"/>
                  <a:pt x="451" y="1352"/>
                  <a:pt x="443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37" y="1359"/>
                  <a:pt x="434" y="1358"/>
                  <a:pt x="433" y="1358"/>
                </a:cubicBezTo>
                <a:cubicBezTo>
                  <a:pt x="432" y="1358"/>
                  <a:pt x="431" y="1360"/>
                  <a:pt x="430" y="1360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413" y="1365"/>
                  <a:pt x="407" y="1360"/>
                  <a:pt x="399" y="1365"/>
                </a:cubicBezTo>
                <a:cubicBezTo>
                  <a:pt x="392" y="1365"/>
                  <a:pt x="385" y="1365"/>
                  <a:pt x="377" y="1369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53" y="1372"/>
                  <a:pt x="350" y="1370"/>
                  <a:pt x="347" y="1371"/>
                </a:cubicBezTo>
                <a:cubicBezTo>
                  <a:pt x="345" y="1369"/>
                  <a:pt x="343" y="1371"/>
                  <a:pt x="341" y="1373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27" y="1375"/>
                  <a:pt x="321" y="1372"/>
                  <a:pt x="313" y="1376"/>
                </a:cubicBezTo>
                <a:cubicBezTo>
                  <a:pt x="312" y="1373"/>
                  <a:pt x="310" y="1377"/>
                  <a:pt x="309" y="1376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99" y="1378"/>
                  <a:pt x="295" y="1377"/>
                  <a:pt x="292" y="1377"/>
                </a:cubicBezTo>
                <a:cubicBezTo>
                  <a:pt x="286" y="1379"/>
                  <a:pt x="280" y="1383"/>
                  <a:pt x="275" y="1384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47" y="1398"/>
                  <a:pt x="237" y="1400"/>
                  <a:pt x="227" y="1406"/>
                </a:cubicBezTo>
                <a:cubicBezTo>
                  <a:pt x="219" y="1414"/>
                  <a:pt x="212" y="1422"/>
                  <a:pt x="202" y="1429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94" y="1442"/>
                  <a:pt x="195" y="1445"/>
                  <a:pt x="192" y="1446"/>
                </a:cubicBezTo>
                <a:cubicBezTo>
                  <a:pt x="189" y="1447"/>
                  <a:pt x="189" y="1451"/>
                  <a:pt x="187" y="1450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00" y="1417"/>
                  <a:pt x="209" y="1410"/>
                  <a:pt x="215" y="1403"/>
                </a:cubicBezTo>
                <a:cubicBezTo>
                  <a:pt x="237" y="1384"/>
                  <a:pt x="257" y="1377"/>
                  <a:pt x="278" y="1364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286" y="1364"/>
                  <a:pt x="288" y="1364"/>
                  <a:pt x="291" y="1362"/>
                </a:cubicBezTo>
                <a:cubicBezTo>
                  <a:pt x="296" y="1359"/>
                  <a:pt x="301" y="1360"/>
                  <a:pt x="306" y="1359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43" y="1354"/>
                  <a:pt x="352" y="1351"/>
                  <a:pt x="361" y="1353"/>
                </a:cubicBezTo>
                <a:cubicBezTo>
                  <a:pt x="366" y="1349"/>
                  <a:pt x="370" y="1354"/>
                  <a:pt x="376" y="1350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399" y="1347"/>
                  <a:pt x="409" y="1347"/>
                  <a:pt x="418" y="1344"/>
                </a:cubicBezTo>
                <a:cubicBezTo>
                  <a:pt x="422" y="1348"/>
                  <a:pt x="427" y="1340"/>
                  <a:pt x="431" y="1342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65" y="1333"/>
                  <a:pt x="484" y="1331"/>
                  <a:pt x="505" y="1318"/>
                </a:cubicBezTo>
                <a:cubicBezTo>
                  <a:pt x="502" y="1313"/>
                  <a:pt x="497" y="1319"/>
                  <a:pt x="493" y="131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76" y="1323"/>
                  <a:pt x="470" y="1330"/>
                  <a:pt x="465" y="1327"/>
                </a:cubicBezTo>
                <a:cubicBezTo>
                  <a:pt x="459" y="1331"/>
                  <a:pt x="454" y="1329"/>
                  <a:pt x="448" y="1335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35" y="1333"/>
                  <a:pt x="431" y="1336"/>
                  <a:pt x="428" y="1337"/>
                </a:cubicBezTo>
                <a:cubicBezTo>
                  <a:pt x="425" y="1336"/>
                  <a:pt x="421" y="1337"/>
                  <a:pt x="417" y="1340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10" y="1333"/>
                  <a:pt x="412" y="1340"/>
                  <a:pt x="417" y="1335"/>
                </a:cubicBezTo>
                <a:cubicBezTo>
                  <a:pt x="420" y="1338"/>
                  <a:pt x="425" y="1331"/>
                  <a:pt x="428" y="1334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467" y="1319"/>
                  <a:pt x="484" y="1312"/>
                  <a:pt x="500" y="1302"/>
                </a:cubicBezTo>
                <a:cubicBezTo>
                  <a:pt x="503" y="1294"/>
                  <a:pt x="515" y="1297"/>
                  <a:pt x="510" y="128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86" y="1300"/>
                  <a:pt x="484" y="1309"/>
                  <a:pt x="476" y="1309"/>
                </a:cubicBezTo>
                <a:cubicBezTo>
                  <a:pt x="474" y="1306"/>
                  <a:pt x="469" y="1314"/>
                  <a:pt x="466" y="1315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46" y="1319"/>
                  <a:pt x="437" y="1324"/>
                  <a:pt x="428" y="1327"/>
                </a:cubicBezTo>
                <a:cubicBezTo>
                  <a:pt x="424" y="1324"/>
                  <a:pt x="419" y="1328"/>
                  <a:pt x="415" y="1329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97" y="1329"/>
                  <a:pt x="392" y="1335"/>
                  <a:pt x="389" y="1331"/>
                </a:cubicBezTo>
                <a:cubicBezTo>
                  <a:pt x="387" y="1332"/>
                  <a:pt x="385" y="1333"/>
                  <a:pt x="383" y="1330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71" y="1336"/>
                  <a:pt x="368" y="1330"/>
                  <a:pt x="364" y="1334"/>
                </a:cubicBezTo>
                <a:cubicBezTo>
                  <a:pt x="362" y="1335"/>
                  <a:pt x="360" y="1334"/>
                  <a:pt x="358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364" y="1330"/>
                  <a:pt x="373" y="1328"/>
                  <a:pt x="383" y="1326"/>
                </a:cubicBezTo>
                <a:cubicBezTo>
                  <a:pt x="387" y="1325"/>
                  <a:pt x="392" y="1323"/>
                  <a:pt x="397" y="1322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07" y="1322"/>
                  <a:pt x="410" y="1317"/>
                  <a:pt x="412" y="1319"/>
                </a:cubicBezTo>
                <a:cubicBezTo>
                  <a:pt x="415" y="1317"/>
                  <a:pt x="418" y="1314"/>
                  <a:pt x="420" y="1316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61" y="1289"/>
                  <a:pt x="472" y="1279"/>
                  <a:pt x="484" y="1272"/>
                </a:cubicBezTo>
                <a:cubicBezTo>
                  <a:pt x="487" y="1268"/>
                  <a:pt x="491" y="1264"/>
                  <a:pt x="497" y="1260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480" y="1270"/>
                  <a:pt x="451" y="1287"/>
                  <a:pt x="424" y="1305"/>
                </a:cubicBezTo>
                <a:cubicBezTo>
                  <a:pt x="414" y="1308"/>
                  <a:pt x="404" y="1313"/>
                  <a:pt x="394" y="1317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80" y="1317"/>
                  <a:pt x="373" y="1318"/>
                  <a:pt x="371" y="1319"/>
                </a:cubicBezTo>
                <a:cubicBezTo>
                  <a:pt x="369" y="1321"/>
                  <a:pt x="369" y="1319"/>
                  <a:pt x="368" y="1319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57" y="1323"/>
                  <a:pt x="354" y="1321"/>
                  <a:pt x="351" y="1323"/>
                </a:cubicBezTo>
                <a:cubicBezTo>
                  <a:pt x="350" y="1321"/>
                  <a:pt x="349" y="1324"/>
                  <a:pt x="347" y="1324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39" y="1320"/>
                  <a:pt x="334" y="1326"/>
                  <a:pt x="332" y="1323"/>
                </a:cubicBezTo>
                <a:cubicBezTo>
                  <a:pt x="325" y="1322"/>
                  <a:pt x="317" y="1327"/>
                  <a:pt x="310" y="1324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83" y="1326"/>
                  <a:pt x="275" y="1329"/>
                  <a:pt x="268" y="1327"/>
                </a:cubicBezTo>
                <a:cubicBezTo>
                  <a:pt x="261" y="1330"/>
                  <a:pt x="255" y="1329"/>
                  <a:pt x="247" y="1332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33" y="1335"/>
                  <a:pt x="228" y="1340"/>
                  <a:pt x="225" y="1339"/>
                </a:cubicBezTo>
                <a:cubicBezTo>
                  <a:pt x="219" y="1345"/>
                  <a:pt x="213" y="1345"/>
                  <a:pt x="208" y="1349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194" y="1350"/>
                  <a:pt x="208" y="1346"/>
                  <a:pt x="209" y="1340"/>
                </a:cubicBezTo>
                <a:cubicBezTo>
                  <a:pt x="213" y="1339"/>
                  <a:pt x="216" y="1341"/>
                  <a:pt x="221" y="1337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34" y="1331"/>
                  <a:pt x="237" y="1327"/>
                  <a:pt x="240" y="1325"/>
                </a:cubicBezTo>
                <a:cubicBezTo>
                  <a:pt x="244" y="1328"/>
                  <a:pt x="250" y="1322"/>
                  <a:pt x="254" y="1325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264" y="1324"/>
                  <a:pt x="267" y="1319"/>
                  <a:pt x="269" y="1322"/>
                </a:cubicBezTo>
                <a:cubicBezTo>
                  <a:pt x="289" y="1316"/>
                  <a:pt x="309" y="1316"/>
                  <a:pt x="329" y="1310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367" y="1300"/>
                  <a:pt x="373" y="1301"/>
                  <a:pt x="380" y="1295"/>
                </a:cubicBezTo>
                <a:cubicBezTo>
                  <a:pt x="386" y="1297"/>
                  <a:pt x="394" y="1290"/>
                  <a:pt x="399" y="1291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49" y="1265"/>
                  <a:pt x="456" y="1260"/>
                  <a:pt x="462" y="1256"/>
                </a:cubicBezTo>
                <a:cubicBezTo>
                  <a:pt x="471" y="1251"/>
                  <a:pt x="471" y="1250"/>
                  <a:pt x="480" y="1243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493" y="1231"/>
                  <a:pt x="498" y="1233"/>
                  <a:pt x="499" y="1232"/>
                </a:cubicBezTo>
                <a:cubicBezTo>
                  <a:pt x="499" y="1231"/>
                  <a:pt x="498" y="1230"/>
                  <a:pt x="499" y="1229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0" y="1215"/>
                  <a:pt x="521" y="1213"/>
                  <a:pt x="520" y="1209"/>
                </a:cubicBezTo>
                <a:cubicBezTo>
                  <a:pt x="521" y="1206"/>
                  <a:pt x="528" y="1203"/>
                  <a:pt x="524" y="1199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95" y="1225"/>
                  <a:pt x="493" y="1226"/>
                  <a:pt x="486" y="1234"/>
                </a:cubicBezTo>
                <a:cubicBezTo>
                  <a:pt x="482" y="1237"/>
                  <a:pt x="479" y="1234"/>
                  <a:pt x="475" y="1239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427" y="1272"/>
                  <a:pt x="420" y="1274"/>
                  <a:pt x="413" y="1276"/>
                </a:cubicBezTo>
                <a:cubicBezTo>
                  <a:pt x="409" y="1279"/>
                  <a:pt x="406" y="1282"/>
                  <a:pt x="403" y="1279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78" y="1289"/>
                  <a:pt x="364" y="1294"/>
                  <a:pt x="350" y="1298"/>
                </a:cubicBezTo>
                <a:cubicBezTo>
                  <a:pt x="343" y="1299"/>
                  <a:pt x="336" y="1299"/>
                  <a:pt x="329" y="1303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304" y="1305"/>
                  <a:pt x="300" y="1308"/>
                  <a:pt x="296" y="1307"/>
                </a:cubicBezTo>
                <a:cubicBezTo>
                  <a:pt x="293" y="1308"/>
                  <a:pt x="291" y="1307"/>
                  <a:pt x="288" y="1310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83" y="1311"/>
                  <a:pt x="279" y="1309"/>
                  <a:pt x="276" y="1311"/>
                </a:cubicBezTo>
                <a:cubicBezTo>
                  <a:pt x="274" y="1308"/>
                  <a:pt x="270" y="1314"/>
                  <a:pt x="268" y="1313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59" y="1313"/>
                  <a:pt x="251" y="1316"/>
                  <a:pt x="255" y="1312"/>
                </a:cubicBezTo>
                <a:cubicBezTo>
                  <a:pt x="261" y="1310"/>
                  <a:pt x="267" y="1308"/>
                  <a:pt x="273" y="130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285" y="1308"/>
                  <a:pt x="289" y="1300"/>
                  <a:pt x="292" y="1302"/>
                </a:cubicBezTo>
                <a:cubicBezTo>
                  <a:pt x="299" y="1300"/>
                  <a:pt x="305" y="1300"/>
                  <a:pt x="311" y="1298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42" y="1288"/>
                  <a:pt x="353" y="1292"/>
                  <a:pt x="365" y="1284"/>
                </a:cubicBezTo>
                <a:cubicBezTo>
                  <a:pt x="370" y="1285"/>
                  <a:pt x="377" y="1280"/>
                  <a:pt x="383" y="1279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395" y="1275"/>
                  <a:pt x="398" y="1274"/>
                  <a:pt x="401" y="1276"/>
                </a:cubicBezTo>
                <a:cubicBezTo>
                  <a:pt x="420" y="1264"/>
                  <a:pt x="430" y="1262"/>
                  <a:pt x="448" y="1249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4" y="1213"/>
                  <a:pt x="484" y="1207"/>
                  <a:pt x="492" y="1202"/>
                </a:cubicBezTo>
                <a:cubicBezTo>
                  <a:pt x="493" y="1196"/>
                  <a:pt x="503" y="1191"/>
                  <a:pt x="502" y="1185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61" y="1227"/>
                  <a:pt x="455" y="1233"/>
                  <a:pt x="451" y="1240"/>
                </a:cubicBezTo>
                <a:cubicBezTo>
                  <a:pt x="447" y="1236"/>
                  <a:pt x="442" y="1245"/>
                  <a:pt x="438" y="1246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416" y="1260"/>
                  <a:pt x="403" y="1262"/>
                  <a:pt x="400" y="1269"/>
                </a:cubicBezTo>
                <a:cubicBezTo>
                  <a:pt x="396" y="1265"/>
                  <a:pt x="389" y="1271"/>
                  <a:pt x="384" y="1270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56" y="1281"/>
                  <a:pt x="345" y="1280"/>
                  <a:pt x="333" y="1288"/>
                </a:cubicBezTo>
                <a:cubicBezTo>
                  <a:pt x="329" y="1286"/>
                  <a:pt x="325" y="1289"/>
                  <a:pt x="321" y="1289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305" y="1287"/>
                  <a:pt x="300" y="1297"/>
                  <a:pt x="297" y="1292"/>
                </a:cubicBezTo>
                <a:cubicBezTo>
                  <a:pt x="292" y="1298"/>
                  <a:pt x="289" y="1291"/>
                  <a:pt x="285" y="1296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55" y="1303"/>
                  <a:pt x="252" y="1301"/>
                  <a:pt x="247" y="1305"/>
                </a:cubicBezTo>
                <a:cubicBezTo>
                  <a:pt x="244" y="1303"/>
                  <a:pt x="239" y="1312"/>
                  <a:pt x="235" y="1309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206" y="1320"/>
                  <a:pt x="203" y="1322"/>
                  <a:pt x="200" y="1325"/>
                </a:cubicBezTo>
                <a:cubicBezTo>
                  <a:pt x="195" y="1325"/>
                  <a:pt x="197" y="1334"/>
                  <a:pt x="192" y="1331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196" y="1319"/>
                  <a:pt x="202" y="1316"/>
                  <a:pt x="203" y="1312"/>
                </a:cubicBezTo>
                <a:cubicBezTo>
                  <a:pt x="215" y="1307"/>
                  <a:pt x="227" y="1300"/>
                  <a:pt x="239" y="1297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60" y="1289"/>
                  <a:pt x="263" y="1288"/>
                  <a:pt x="266" y="1290"/>
                </a:cubicBezTo>
                <a:cubicBezTo>
                  <a:pt x="268" y="1291"/>
                  <a:pt x="272" y="1285"/>
                  <a:pt x="274" y="1288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14" y="1280"/>
                  <a:pt x="321" y="1272"/>
                  <a:pt x="326" y="1275"/>
                </a:cubicBezTo>
                <a:cubicBezTo>
                  <a:pt x="333" y="1270"/>
                  <a:pt x="338" y="1275"/>
                  <a:pt x="345" y="1267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397" y="1253"/>
                  <a:pt x="402" y="1250"/>
                  <a:pt x="406" y="1252"/>
                </a:cubicBezTo>
                <a:cubicBezTo>
                  <a:pt x="422" y="1243"/>
                  <a:pt x="441" y="1233"/>
                  <a:pt x="453" y="1226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493" y="1181"/>
                  <a:pt x="499" y="1176"/>
                  <a:pt x="503" y="1170"/>
                </a:cubicBezTo>
                <a:cubicBezTo>
                  <a:pt x="504" y="1163"/>
                  <a:pt x="515" y="1157"/>
                  <a:pt x="514" y="1150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506" y="1162"/>
                  <a:pt x="497" y="1164"/>
                  <a:pt x="499" y="1168"/>
                </a:cubicBezTo>
                <a:cubicBezTo>
                  <a:pt x="495" y="1170"/>
                  <a:pt x="493" y="1173"/>
                  <a:pt x="494" y="1177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75" y="1196"/>
                  <a:pt x="463" y="1208"/>
                  <a:pt x="451" y="1220"/>
                </a:cubicBezTo>
                <a:cubicBezTo>
                  <a:pt x="449" y="1221"/>
                  <a:pt x="447" y="1219"/>
                  <a:pt x="445" y="1222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38" y="1225"/>
                  <a:pt x="433" y="1234"/>
                  <a:pt x="429" y="1230"/>
                </a:cubicBezTo>
                <a:cubicBezTo>
                  <a:pt x="425" y="1233"/>
                  <a:pt x="420" y="1238"/>
                  <a:pt x="417" y="1237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86" y="1252"/>
                  <a:pt x="370" y="1251"/>
                  <a:pt x="353" y="1258"/>
                </a:cubicBezTo>
                <a:cubicBezTo>
                  <a:pt x="346" y="1259"/>
                  <a:pt x="338" y="1262"/>
                  <a:pt x="330" y="1263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314" y="1265"/>
                  <a:pt x="308" y="1274"/>
                  <a:pt x="305" y="1269"/>
                </a:cubicBezTo>
                <a:cubicBezTo>
                  <a:pt x="296" y="1275"/>
                  <a:pt x="289" y="1270"/>
                  <a:pt x="281" y="1276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61" y="1276"/>
                  <a:pt x="264" y="1280"/>
                  <a:pt x="269" y="1275"/>
                </a:cubicBezTo>
                <a:cubicBezTo>
                  <a:pt x="274" y="1277"/>
                  <a:pt x="280" y="1267"/>
                  <a:pt x="284" y="1271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21" y="1256"/>
                  <a:pt x="327" y="1254"/>
                  <a:pt x="333" y="1253"/>
                </a:cubicBezTo>
                <a:cubicBezTo>
                  <a:pt x="339" y="1250"/>
                  <a:pt x="345" y="1246"/>
                  <a:pt x="351" y="1248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14" y="1216"/>
                  <a:pt x="433" y="1205"/>
                  <a:pt x="454" y="1190"/>
                </a:cubicBezTo>
                <a:cubicBezTo>
                  <a:pt x="462" y="1182"/>
                  <a:pt x="471" y="1175"/>
                  <a:pt x="479" y="1167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481" y="1154"/>
                  <a:pt x="495" y="1153"/>
                  <a:pt x="491" y="1149"/>
                </a:cubicBezTo>
                <a:cubicBezTo>
                  <a:pt x="497" y="1143"/>
                  <a:pt x="503" y="1137"/>
                  <a:pt x="504" y="1130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21" y="1104"/>
                  <a:pt x="536" y="1099"/>
                  <a:pt x="530" y="1091"/>
                </a:cubicBezTo>
                <a:cubicBezTo>
                  <a:pt x="523" y="1098"/>
                  <a:pt x="520" y="1106"/>
                  <a:pt x="511" y="1112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505" y="1128"/>
                  <a:pt x="495" y="1131"/>
                  <a:pt x="496" y="1136"/>
                </a:cubicBezTo>
                <a:cubicBezTo>
                  <a:pt x="486" y="1142"/>
                  <a:pt x="485" y="1150"/>
                  <a:pt x="477" y="1157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65" y="1169"/>
                  <a:pt x="462" y="1173"/>
                  <a:pt x="459" y="1177"/>
                </a:cubicBezTo>
                <a:cubicBezTo>
                  <a:pt x="453" y="1180"/>
                  <a:pt x="441" y="1185"/>
                  <a:pt x="435" y="1194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416" y="1206"/>
                  <a:pt x="410" y="1210"/>
                  <a:pt x="405" y="1214"/>
                </a:cubicBezTo>
                <a:cubicBezTo>
                  <a:pt x="399" y="1215"/>
                  <a:pt x="392" y="1220"/>
                  <a:pt x="386" y="1225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60" y="1232"/>
                  <a:pt x="355" y="1237"/>
                  <a:pt x="351" y="1238"/>
                </a:cubicBezTo>
                <a:cubicBezTo>
                  <a:pt x="347" y="1238"/>
                  <a:pt x="343" y="1243"/>
                  <a:pt x="339" y="1242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86" y="1259"/>
                  <a:pt x="281" y="1261"/>
                  <a:pt x="276" y="1260"/>
                </a:cubicBezTo>
                <a:cubicBezTo>
                  <a:pt x="268" y="1267"/>
                  <a:pt x="261" y="1267"/>
                  <a:pt x="253" y="126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44" y="1271"/>
                  <a:pt x="258" y="1263"/>
                  <a:pt x="271" y="1256"/>
                </a:cubicBezTo>
                <a:cubicBezTo>
                  <a:pt x="278" y="1252"/>
                  <a:pt x="284" y="1257"/>
                  <a:pt x="288" y="1249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02" y="1247"/>
                  <a:pt x="305" y="1244"/>
                  <a:pt x="309" y="1241"/>
                </a:cubicBezTo>
                <a:cubicBezTo>
                  <a:pt x="322" y="1239"/>
                  <a:pt x="336" y="1231"/>
                  <a:pt x="349" y="1225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415" y="1188"/>
                  <a:pt x="437" y="1174"/>
                  <a:pt x="465" y="1153"/>
                </a:cubicBezTo>
                <a:cubicBezTo>
                  <a:pt x="479" y="1138"/>
                  <a:pt x="496" y="1122"/>
                  <a:pt x="509" y="1106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19" y="1090"/>
                  <a:pt x="525" y="1087"/>
                  <a:pt x="526" y="1082"/>
                </a:cubicBezTo>
                <a:cubicBezTo>
                  <a:pt x="528" y="1080"/>
                  <a:pt x="529" y="1079"/>
                  <a:pt x="530" y="1077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7" y="1069"/>
                  <a:pt x="541" y="1067"/>
                  <a:pt x="540" y="1064"/>
                </a:cubicBezTo>
                <a:cubicBezTo>
                  <a:pt x="543" y="1063"/>
                  <a:pt x="543" y="1059"/>
                  <a:pt x="540" y="1060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529" y="1074"/>
                  <a:pt x="525" y="1077"/>
                  <a:pt x="523" y="1081"/>
                </a:cubicBezTo>
                <a:cubicBezTo>
                  <a:pt x="517" y="1089"/>
                  <a:pt x="513" y="1096"/>
                  <a:pt x="504" y="1103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85" y="1125"/>
                  <a:pt x="482" y="1129"/>
                  <a:pt x="476" y="1132"/>
                </a:cubicBezTo>
                <a:cubicBezTo>
                  <a:pt x="470" y="1136"/>
                  <a:pt x="470" y="1140"/>
                  <a:pt x="465" y="1143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426" y="1172"/>
                  <a:pt x="423" y="1169"/>
                  <a:pt x="418" y="1174"/>
                </a:cubicBezTo>
                <a:cubicBezTo>
                  <a:pt x="413" y="1178"/>
                  <a:pt x="408" y="1182"/>
                  <a:pt x="402" y="1186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85" y="1199"/>
                  <a:pt x="383" y="1197"/>
                  <a:pt x="380" y="1200"/>
                </a:cubicBezTo>
                <a:cubicBezTo>
                  <a:pt x="377" y="1201"/>
                  <a:pt x="374" y="1204"/>
                  <a:pt x="372" y="1203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55" y="1216"/>
                  <a:pt x="348" y="1213"/>
                  <a:pt x="343" y="1219"/>
                </a:cubicBezTo>
                <a:cubicBezTo>
                  <a:pt x="337" y="1219"/>
                  <a:pt x="331" y="1226"/>
                  <a:pt x="326" y="1227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90" y="1240"/>
                  <a:pt x="286" y="1243"/>
                  <a:pt x="282" y="1241"/>
                </a:cubicBezTo>
                <a:cubicBezTo>
                  <a:pt x="276" y="1247"/>
                  <a:pt x="271" y="1246"/>
                  <a:pt x="265" y="1251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55" y="1249"/>
                  <a:pt x="250" y="1261"/>
                  <a:pt x="248" y="1255"/>
                </a:cubicBezTo>
                <a:cubicBezTo>
                  <a:pt x="243" y="1258"/>
                  <a:pt x="244" y="1261"/>
                  <a:pt x="240" y="126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28" y="1264"/>
                  <a:pt x="228" y="1268"/>
                  <a:pt x="228" y="1268"/>
                </a:cubicBezTo>
                <a:cubicBezTo>
                  <a:pt x="225" y="1269"/>
                  <a:pt x="224" y="1270"/>
                  <a:pt x="222" y="1270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05" y="1276"/>
                  <a:pt x="208" y="1285"/>
                  <a:pt x="203" y="1281"/>
                </a:cubicBezTo>
                <a:cubicBezTo>
                  <a:pt x="201" y="1275"/>
                  <a:pt x="211" y="1272"/>
                  <a:pt x="212" y="1267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08" y="1209"/>
                  <a:pt x="324" y="1205"/>
                  <a:pt x="340" y="1199"/>
                </a:cubicBezTo>
                <a:cubicBezTo>
                  <a:pt x="344" y="1198"/>
                  <a:pt x="348" y="1190"/>
                  <a:pt x="351" y="1194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71" y="1184"/>
                  <a:pt x="372" y="1186"/>
                  <a:pt x="382" y="1179"/>
                </a:cubicBezTo>
                <a:cubicBezTo>
                  <a:pt x="385" y="1182"/>
                  <a:pt x="389" y="1174"/>
                  <a:pt x="392" y="1176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13" y="1164"/>
                  <a:pt x="422" y="1161"/>
                  <a:pt x="430" y="1156"/>
                </a:cubicBezTo>
                <a:cubicBezTo>
                  <a:pt x="436" y="1152"/>
                  <a:pt x="442" y="1148"/>
                  <a:pt x="448" y="1143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05" y="1093"/>
                  <a:pt x="508" y="1085"/>
                  <a:pt x="518" y="1078"/>
                </a:cubicBezTo>
                <a:cubicBezTo>
                  <a:pt x="523" y="1074"/>
                  <a:pt x="520" y="1070"/>
                  <a:pt x="527" y="1066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529" y="1060"/>
                  <a:pt x="530" y="1063"/>
                  <a:pt x="523" y="1064"/>
                </a:cubicBezTo>
                <a:cubicBezTo>
                  <a:pt x="520" y="1073"/>
                  <a:pt x="507" y="1081"/>
                  <a:pt x="499" y="1089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84" y="1103"/>
                  <a:pt x="479" y="1105"/>
                  <a:pt x="481" y="1107"/>
                </a:cubicBezTo>
                <a:cubicBezTo>
                  <a:pt x="479" y="1111"/>
                  <a:pt x="472" y="1106"/>
                  <a:pt x="474" y="1112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55" y="1125"/>
                  <a:pt x="451" y="1129"/>
                  <a:pt x="448" y="1134"/>
                </a:cubicBezTo>
                <a:cubicBezTo>
                  <a:pt x="446" y="1131"/>
                  <a:pt x="443" y="1135"/>
                  <a:pt x="443" y="1137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433" y="1142"/>
                  <a:pt x="432" y="1143"/>
                  <a:pt x="427" y="1149"/>
                </a:cubicBezTo>
                <a:cubicBezTo>
                  <a:pt x="418" y="1151"/>
                  <a:pt x="409" y="1156"/>
                  <a:pt x="400" y="1163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86" y="1172"/>
                  <a:pt x="379" y="1167"/>
                  <a:pt x="377" y="1172"/>
                </a:cubicBezTo>
                <a:cubicBezTo>
                  <a:pt x="372" y="1172"/>
                  <a:pt x="375" y="1174"/>
                  <a:pt x="371" y="117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49" y="1181"/>
                  <a:pt x="353" y="1183"/>
                  <a:pt x="348" y="1186"/>
                </a:cubicBezTo>
                <a:cubicBezTo>
                  <a:pt x="347" y="1185"/>
                  <a:pt x="339" y="1185"/>
                  <a:pt x="342" y="1188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320" y="1201"/>
                  <a:pt x="318" y="1197"/>
                  <a:pt x="314" y="1200"/>
                </a:cubicBezTo>
                <a:cubicBezTo>
                  <a:pt x="312" y="1195"/>
                  <a:pt x="307" y="1207"/>
                  <a:pt x="305" y="1202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56" y="1228"/>
                  <a:pt x="252" y="1230"/>
                  <a:pt x="249" y="1233"/>
                </a:cubicBezTo>
                <a:cubicBezTo>
                  <a:pt x="247" y="1238"/>
                  <a:pt x="239" y="1233"/>
                  <a:pt x="241" y="1239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16" y="1252"/>
                  <a:pt x="215" y="1256"/>
                  <a:pt x="206" y="1261"/>
                </a:cubicBezTo>
                <a:cubicBezTo>
                  <a:pt x="205" y="1265"/>
                  <a:pt x="203" y="1266"/>
                  <a:pt x="199" y="1266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197" y="1263"/>
                  <a:pt x="198" y="1264"/>
                  <a:pt x="204" y="1258"/>
                </a:cubicBezTo>
                <a:cubicBezTo>
                  <a:pt x="201" y="1255"/>
                  <a:pt x="209" y="1253"/>
                  <a:pt x="211" y="1251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24" y="1239"/>
                  <a:pt x="223" y="1242"/>
                  <a:pt x="227" y="1236"/>
                </a:cubicBezTo>
                <a:cubicBezTo>
                  <a:pt x="231" y="1235"/>
                  <a:pt x="236" y="1227"/>
                  <a:pt x="240" y="1230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256" y="1222"/>
                  <a:pt x="254" y="1214"/>
                  <a:pt x="261" y="1215"/>
                </a:cubicBezTo>
                <a:cubicBezTo>
                  <a:pt x="281" y="1202"/>
                  <a:pt x="291" y="1197"/>
                  <a:pt x="310" y="1188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376" y="1156"/>
                  <a:pt x="393" y="1154"/>
                  <a:pt x="410" y="1146"/>
                </a:cubicBezTo>
                <a:cubicBezTo>
                  <a:pt x="435" y="1128"/>
                  <a:pt x="461" y="1109"/>
                  <a:pt x="486" y="1091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509" y="1069"/>
                  <a:pt x="497" y="1074"/>
                  <a:pt x="493" y="1081"/>
                </a:cubicBezTo>
                <a:cubicBezTo>
                  <a:pt x="479" y="1087"/>
                  <a:pt x="477" y="1094"/>
                  <a:pt x="463" y="1100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38" y="1118"/>
                  <a:pt x="439" y="1116"/>
                  <a:pt x="431" y="1121"/>
                </a:cubicBezTo>
                <a:cubicBezTo>
                  <a:pt x="425" y="1130"/>
                  <a:pt x="412" y="1131"/>
                  <a:pt x="405" y="1140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387" y="1142"/>
                  <a:pt x="381" y="1150"/>
                  <a:pt x="377" y="1148"/>
                </a:cubicBezTo>
                <a:cubicBezTo>
                  <a:pt x="357" y="1162"/>
                  <a:pt x="338" y="1166"/>
                  <a:pt x="318" y="1175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51" y="1209"/>
                  <a:pt x="243" y="1216"/>
                  <a:pt x="236" y="1218"/>
                </a:cubicBezTo>
                <a:cubicBezTo>
                  <a:pt x="232" y="1221"/>
                  <a:pt x="232" y="1225"/>
                  <a:pt x="226" y="1228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211" y="1236"/>
                  <a:pt x="211" y="1240"/>
                  <a:pt x="205" y="1243"/>
                </a:cubicBezTo>
                <a:cubicBezTo>
                  <a:pt x="198" y="1244"/>
                  <a:pt x="199" y="1254"/>
                  <a:pt x="193" y="1251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199" y="1242"/>
                  <a:pt x="201" y="1241"/>
                  <a:pt x="202" y="1239"/>
                </a:cubicBezTo>
                <a:cubicBezTo>
                  <a:pt x="204" y="1238"/>
                  <a:pt x="203" y="1235"/>
                  <a:pt x="206" y="1237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28" y="1223"/>
                  <a:pt x="230" y="1209"/>
                  <a:pt x="238" y="1211"/>
                </a:cubicBezTo>
                <a:cubicBezTo>
                  <a:pt x="240" y="1205"/>
                  <a:pt x="252" y="1200"/>
                  <a:pt x="258" y="1194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28" y="1154"/>
                  <a:pt x="344" y="1152"/>
                  <a:pt x="363" y="1138"/>
                </a:cubicBezTo>
                <a:cubicBezTo>
                  <a:pt x="366" y="1141"/>
                  <a:pt x="370" y="1134"/>
                  <a:pt x="373" y="1136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391" y="1124"/>
                  <a:pt x="399" y="1124"/>
                  <a:pt x="407" y="1118"/>
                </a:cubicBezTo>
                <a:cubicBezTo>
                  <a:pt x="416" y="1111"/>
                  <a:pt x="423" y="1111"/>
                  <a:pt x="431" y="1104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39" y="1100"/>
                  <a:pt x="441" y="1102"/>
                  <a:pt x="440" y="1100"/>
                </a:cubicBezTo>
                <a:cubicBezTo>
                  <a:pt x="445" y="1094"/>
                  <a:pt x="448" y="1097"/>
                  <a:pt x="453" y="1093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474" y="1080"/>
                  <a:pt x="476" y="1076"/>
                  <a:pt x="479" y="1074"/>
                </a:cubicBezTo>
                <a:cubicBezTo>
                  <a:pt x="487" y="1069"/>
                  <a:pt x="493" y="1067"/>
                  <a:pt x="498" y="106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16" y="1047"/>
                  <a:pt x="526" y="1040"/>
                  <a:pt x="535" y="1034"/>
                </a:cubicBezTo>
                <a:cubicBezTo>
                  <a:pt x="543" y="1024"/>
                  <a:pt x="556" y="1015"/>
                  <a:pt x="561" y="1005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80" y="986"/>
                  <a:pt x="584" y="981"/>
                  <a:pt x="585" y="976"/>
                </a:cubicBezTo>
                <a:cubicBezTo>
                  <a:pt x="567" y="993"/>
                  <a:pt x="550" y="1011"/>
                  <a:pt x="532" y="1029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68" y="1073"/>
                  <a:pt x="461" y="1076"/>
                  <a:pt x="461" y="1080"/>
                </a:cubicBezTo>
                <a:cubicBezTo>
                  <a:pt x="458" y="1075"/>
                  <a:pt x="452" y="1088"/>
                  <a:pt x="449" y="1084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424" y="1100"/>
                  <a:pt x="423" y="1097"/>
                  <a:pt x="412" y="1105"/>
                </a:cubicBezTo>
                <a:cubicBezTo>
                  <a:pt x="404" y="1107"/>
                  <a:pt x="396" y="1115"/>
                  <a:pt x="387" y="1118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70" y="1131"/>
                  <a:pt x="366" y="1126"/>
                  <a:pt x="361" y="1130"/>
                </a:cubicBezTo>
                <a:cubicBezTo>
                  <a:pt x="347" y="1141"/>
                  <a:pt x="333" y="1145"/>
                  <a:pt x="320" y="1150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62" y="1183"/>
                  <a:pt x="258" y="1183"/>
                  <a:pt x="254" y="1188"/>
                </a:cubicBezTo>
                <a:cubicBezTo>
                  <a:pt x="247" y="1188"/>
                  <a:pt x="249" y="1195"/>
                  <a:pt x="243" y="1193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222" y="1215"/>
                  <a:pt x="208" y="1217"/>
                  <a:pt x="211" y="1221"/>
                </a:cubicBezTo>
                <a:cubicBezTo>
                  <a:pt x="206" y="1224"/>
                  <a:pt x="201" y="1228"/>
                  <a:pt x="197" y="123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00" y="1210"/>
                  <a:pt x="207" y="1212"/>
                  <a:pt x="207" y="1204"/>
                </a:cubicBezTo>
                <a:cubicBezTo>
                  <a:pt x="215" y="1200"/>
                  <a:pt x="215" y="1194"/>
                  <a:pt x="223" y="1190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243" y="1172"/>
                  <a:pt x="246" y="1176"/>
                  <a:pt x="251" y="1170"/>
                </a:cubicBezTo>
                <a:cubicBezTo>
                  <a:pt x="268" y="1154"/>
                  <a:pt x="290" y="1150"/>
                  <a:pt x="311" y="1131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362" y="1103"/>
                  <a:pt x="387" y="1094"/>
                  <a:pt x="413" y="1078"/>
                </a:cubicBezTo>
                <a:cubicBezTo>
                  <a:pt x="442" y="1059"/>
                  <a:pt x="454" y="1045"/>
                  <a:pt x="481" y="1026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27" y="981"/>
                  <a:pt x="533" y="977"/>
                  <a:pt x="535" y="972"/>
                </a:cubicBezTo>
                <a:cubicBezTo>
                  <a:pt x="543" y="969"/>
                  <a:pt x="542" y="964"/>
                  <a:pt x="549" y="960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52" y="952"/>
                  <a:pt x="558" y="945"/>
                  <a:pt x="552" y="948"/>
                </a:cubicBezTo>
                <a:cubicBezTo>
                  <a:pt x="551" y="956"/>
                  <a:pt x="540" y="962"/>
                  <a:pt x="536" y="969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509" y="998"/>
                  <a:pt x="504" y="996"/>
                  <a:pt x="505" y="999"/>
                </a:cubicBezTo>
                <a:cubicBezTo>
                  <a:pt x="503" y="1001"/>
                  <a:pt x="500" y="1003"/>
                  <a:pt x="497" y="100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456" y="1036"/>
                  <a:pt x="430" y="1055"/>
                  <a:pt x="405" y="1074"/>
                </a:cubicBezTo>
                <a:cubicBezTo>
                  <a:pt x="396" y="1077"/>
                  <a:pt x="380" y="1086"/>
                  <a:pt x="370" y="1091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323" y="1113"/>
                  <a:pt x="311" y="1125"/>
                  <a:pt x="300" y="1127"/>
                </a:cubicBezTo>
                <a:cubicBezTo>
                  <a:pt x="284" y="1137"/>
                  <a:pt x="280" y="1141"/>
                  <a:pt x="261" y="1150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08" y="1186"/>
                  <a:pt x="205" y="1197"/>
                  <a:pt x="201" y="1194"/>
                </a:cubicBezTo>
                <a:cubicBezTo>
                  <a:pt x="199" y="1192"/>
                  <a:pt x="202" y="1185"/>
                  <a:pt x="205" y="1188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11" y="1176"/>
                  <a:pt x="220" y="1174"/>
                  <a:pt x="219" y="1171"/>
                </a:cubicBezTo>
                <a:cubicBezTo>
                  <a:pt x="225" y="1168"/>
                  <a:pt x="224" y="1165"/>
                  <a:pt x="228" y="1162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284" y="1123"/>
                  <a:pt x="307" y="1109"/>
                  <a:pt x="329" y="1094"/>
                </a:cubicBezTo>
                <a:cubicBezTo>
                  <a:pt x="333" y="1094"/>
                  <a:pt x="338" y="1091"/>
                  <a:pt x="342" y="1089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399" y="1052"/>
                  <a:pt x="406" y="1048"/>
                  <a:pt x="414" y="1042"/>
                </a:cubicBezTo>
                <a:cubicBezTo>
                  <a:pt x="428" y="1033"/>
                  <a:pt x="438" y="1023"/>
                  <a:pt x="448" y="1018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470" y="999"/>
                  <a:pt x="478" y="994"/>
                  <a:pt x="485" y="988"/>
                </a:cubicBezTo>
                <a:cubicBezTo>
                  <a:pt x="496" y="975"/>
                  <a:pt x="510" y="963"/>
                  <a:pt x="524" y="950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34" y="937"/>
                  <a:pt x="539" y="934"/>
                  <a:pt x="539" y="930"/>
                </a:cubicBezTo>
                <a:cubicBezTo>
                  <a:pt x="550" y="924"/>
                  <a:pt x="547" y="916"/>
                  <a:pt x="559" y="91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74" y="882"/>
                  <a:pt x="587" y="877"/>
                  <a:pt x="586" y="869"/>
                </a:cubicBezTo>
                <a:cubicBezTo>
                  <a:pt x="573" y="872"/>
                  <a:pt x="565" y="887"/>
                  <a:pt x="551" y="895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34" y="909"/>
                  <a:pt x="532" y="911"/>
                  <a:pt x="529" y="913"/>
                </a:cubicBezTo>
                <a:cubicBezTo>
                  <a:pt x="527" y="914"/>
                  <a:pt x="527" y="918"/>
                  <a:pt x="524" y="916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516" y="924"/>
                  <a:pt x="517" y="928"/>
                  <a:pt x="514" y="926"/>
                </a:cubicBezTo>
                <a:cubicBezTo>
                  <a:pt x="507" y="929"/>
                  <a:pt x="508" y="938"/>
                  <a:pt x="502" y="937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466" y="970"/>
                  <a:pt x="461" y="972"/>
                  <a:pt x="452" y="983"/>
                </a:cubicBezTo>
                <a:cubicBezTo>
                  <a:pt x="432" y="999"/>
                  <a:pt x="423" y="1004"/>
                  <a:pt x="405" y="1020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66" y="1042"/>
                  <a:pt x="355" y="1047"/>
                  <a:pt x="344" y="1054"/>
                </a:cubicBezTo>
                <a:cubicBezTo>
                  <a:pt x="337" y="1056"/>
                  <a:pt x="337" y="1060"/>
                  <a:pt x="330" y="1062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97" y="1080"/>
                  <a:pt x="282" y="1089"/>
                  <a:pt x="269" y="1093"/>
                </a:cubicBezTo>
                <a:cubicBezTo>
                  <a:pt x="273" y="1099"/>
                  <a:pt x="261" y="1094"/>
                  <a:pt x="265" y="1098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60" y="1107"/>
                  <a:pt x="248" y="1102"/>
                  <a:pt x="252" y="1108"/>
                </a:cubicBezTo>
                <a:cubicBezTo>
                  <a:pt x="248" y="1111"/>
                  <a:pt x="247" y="1107"/>
                  <a:pt x="246" y="1112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37" y="1122"/>
                  <a:pt x="229" y="1124"/>
                  <a:pt x="232" y="1127"/>
                </a:cubicBezTo>
                <a:cubicBezTo>
                  <a:pt x="229" y="1130"/>
                  <a:pt x="225" y="1132"/>
                  <a:pt x="222" y="1134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13" y="1131"/>
                  <a:pt x="220" y="1133"/>
                  <a:pt x="224" y="1126"/>
                </a:cubicBezTo>
                <a:cubicBezTo>
                  <a:pt x="233" y="1121"/>
                  <a:pt x="234" y="1114"/>
                  <a:pt x="243" y="1109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322" y="1051"/>
                  <a:pt x="349" y="1034"/>
                  <a:pt x="375" y="1019"/>
                </a:cubicBezTo>
                <a:cubicBezTo>
                  <a:pt x="388" y="1007"/>
                  <a:pt x="402" y="1002"/>
                  <a:pt x="413" y="987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28" y="977"/>
                  <a:pt x="433" y="975"/>
                  <a:pt x="435" y="973"/>
                </a:cubicBezTo>
                <a:cubicBezTo>
                  <a:pt x="437" y="971"/>
                  <a:pt x="437" y="969"/>
                  <a:pt x="440" y="967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475" y="940"/>
                  <a:pt x="485" y="933"/>
                  <a:pt x="491" y="925"/>
                </a:cubicBezTo>
                <a:cubicBezTo>
                  <a:pt x="507" y="913"/>
                  <a:pt x="522" y="905"/>
                  <a:pt x="533" y="895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66" y="877"/>
                  <a:pt x="572" y="870"/>
                  <a:pt x="577" y="870"/>
                </a:cubicBezTo>
                <a:cubicBezTo>
                  <a:pt x="580" y="869"/>
                  <a:pt x="583" y="867"/>
                  <a:pt x="585" y="865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02" y="859"/>
                  <a:pt x="596" y="854"/>
                  <a:pt x="604" y="853"/>
                </a:cubicBezTo>
                <a:cubicBezTo>
                  <a:pt x="610" y="852"/>
                  <a:pt x="615" y="852"/>
                  <a:pt x="620" y="852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624" y="850"/>
                  <a:pt x="616" y="849"/>
                  <a:pt x="608" y="848"/>
                </a:cubicBezTo>
                <a:cubicBezTo>
                  <a:pt x="599" y="852"/>
                  <a:pt x="591" y="851"/>
                  <a:pt x="583" y="854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53" y="861"/>
                  <a:pt x="548" y="864"/>
                  <a:pt x="543" y="868"/>
                </a:cubicBezTo>
                <a:cubicBezTo>
                  <a:pt x="540" y="864"/>
                  <a:pt x="534" y="872"/>
                  <a:pt x="530" y="870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85" y="900"/>
                  <a:pt x="469" y="911"/>
                  <a:pt x="454" y="920"/>
                </a:cubicBezTo>
                <a:cubicBezTo>
                  <a:pt x="442" y="928"/>
                  <a:pt x="439" y="933"/>
                  <a:pt x="429" y="938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378" y="970"/>
                  <a:pt x="353" y="990"/>
                  <a:pt x="329" y="1003"/>
                </a:cubicBezTo>
                <a:cubicBezTo>
                  <a:pt x="323" y="1009"/>
                  <a:pt x="313" y="1017"/>
                  <a:pt x="301" y="1026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92" y="1033"/>
                  <a:pt x="289" y="1031"/>
                  <a:pt x="290" y="1034"/>
                </a:cubicBezTo>
                <a:cubicBezTo>
                  <a:pt x="280" y="1041"/>
                  <a:pt x="269" y="1049"/>
                  <a:pt x="259" y="1056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43" y="1075"/>
                  <a:pt x="241" y="1077"/>
                  <a:pt x="237" y="1079"/>
                </a:cubicBezTo>
                <a:cubicBezTo>
                  <a:pt x="236" y="1081"/>
                  <a:pt x="232" y="1089"/>
                  <a:pt x="229" y="1085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37" y="1072"/>
                  <a:pt x="237" y="1071"/>
                  <a:pt x="245" y="1066"/>
                </a:cubicBezTo>
                <a:cubicBezTo>
                  <a:pt x="243" y="1064"/>
                  <a:pt x="247" y="1062"/>
                  <a:pt x="250" y="1060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62" y="1048"/>
                  <a:pt x="266" y="1043"/>
                  <a:pt x="271" y="1038"/>
                </a:cubicBezTo>
                <a:cubicBezTo>
                  <a:pt x="281" y="1032"/>
                  <a:pt x="283" y="1026"/>
                  <a:pt x="292" y="1020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02" y="1009"/>
                  <a:pt x="301" y="1009"/>
                  <a:pt x="307" y="1007"/>
                </a:cubicBezTo>
                <a:cubicBezTo>
                  <a:pt x="315" y="1000"/>
                  <a:pt x="324" y="993"/>
                  <a:pt x="333" y="985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38" y="985"/>
                  <a:pt x="337" y="983"/>
                  <a:pt x="338" y="982"/>
                </a:cubicBezTo>
                <a:cubicBezTo>
                  <a:pt x="341" y="979"/>
                  <a:pt x="344" y="977"/>
                  <a:pt x="348" y="975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40" y="913"/>
                  <a:pt x="449" y="907"/>
                  <a:pt x="460" y="899"/>
                </a:cubicBezTo>
                <a:cubicBezTo>
                  <a:pt x="467" y="897"/>
                  <a:pt x="475" y="894"/>
                  <a:pt x="483" y="887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16" y="870"/>
                  <a:pt x="521" y="876"/>
                  <a:pt x="522" y="869"/>
                </a:cubicBezTo>
                <a:cubicBezTo>
                  <a:pt x="525" y="873"/>
                  <a:pt x="532" y="859"/>
                  <a:pt x="536" y="86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0" y="844"/>
                  <a:pt x="580" y="837"/>
                  <a:pt x="589" y="832"/>
                </a:cubicBezTo>
                <a:cubicBezTo>
                  <a:pt x="586" y="827"/>
                  <a:pt x="582" y="830"/>
                  <a:pt x="578" y="833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57" y="843"/>
                  <a:pt x="548" y="848"/>
                  <a:pt x="539" y="854"/>
                </a:cubicBezTo>
                <a:cubicBezTo>
                  <a:pt x="532" y="852"/>
                  <a:pt x="523" y="863"/>
                  <a:pt x="516" y="863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501" y="866"/>
                  <a:pt x="496" y="876"/>
                  <a:pt x="493" y="873"/>
                </a:cubicBezTo>
                <a:cubicBezTo>
                  <a:pt x="475" y="883"/>
                  <a:pt x="466" y="888"/>
                  <a:pt x="448" y="895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69" y="948"/>
                  <a:pt x="368" y="951"/>
                  <a:pt x="363" y="954"/>
                </a:cubicBezTo>
                <a:cubicBezTo>
                  <a:pt x="353" y="960"/>
                  <a:pt x="350" y="964"/>
                  <a:pt x="339" y="969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93" y="1007"/>
                  <a:pt x="275" y="1026"/>
                  <a:pt x="265" y="1030"/>
                </a:cubicBezTo>
                <a:cubicBezTo>
                  <a:pt x="267" y="1033"/>
                  <a:pt x="258" y="1035"/>
                  <a:pt x="259" y="1039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47" y="1047"/>
                  <a:pt x="248" y="1051"/>
                  <a:pt x="242" y="1053"/>
                </a:cubicBezTo>
                <a:cubicBezTo>
                  <a:pt x="242" y="1057"/>
                  <a:pt x="238" y="1060"/>
                  <a:pt x="235" y="1056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247" y="1043"/>
                  <a:pt x="246" y="1039"/>
                  <a:pt x="252" y="1039"/>
                </a:cubicBezTo>
                <a:cubicBezTo>
                  <a:pt x="250" y="1033"/>
                  <a:pt x="260" y="1028"/>
                  <a:pt x="262" y="1022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23" y="899"/>
                  <a:pt x="428" y="896"/>
                  <a:pt x="432" y="894"/>
                </a:cubicBezTo>
                <a:cubicBezTo>
                  <a:pt x="449" y="881"/>
                  <a:pt x="464" y="877"/>
                  <a:pt x="479" y="868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491" y="864"/>
                  <a:pt x="495" y="859"/>
                  <a:pt x="499" y="861"/>
                </a:cubicBezTo>
                <a:cubicBezTo>
                  <a:pt x="503" y="856"/>
                  <a:pt x="506" y="858"/>
                  <a:pt x="510" y="855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30" y="845"/>
                  <a:pt x="537" y="845"/>
                  <a:pt x="545" y="842"/>
                </a:cubicBezTo>
                <a:cubicBezTo>
                  <a:pt x="552" y="839"/>
                  <a:pt x="561" y="833"/>
                  <a:pt x="568" y="833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610" y="806"/>
                  <a:pt x="603" y="818"/>
                  <a:pt x="599" y="815"/>
                </a:cubicBezTo>
                <a:cubicBezTo>
                  <a:pt x="593" y="821"/>
                  <a:pt x="588" y="816"/>
                  <a:pt x="582" y="823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61" y="831"/>
                  <a:pt x="557" y="828"/>
                  <a:pt x="550" y="833"/>
                </a:cubicBezTo>
                <a:cubicBezTo>
                  <a:pt x="548" y="831"/>
                  <a:pt x="545" y="835"/>
                  <a:pt x="543" y="83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29" y="844"/>
                  <a:pt x="525" y="838"/>
                  <a:pt x="519" y="844"/>
                </a:cubicBezTo>
                <a:cubicBezTo>
                  <a:pt x="517" y="842"/>
                  <a:pt x="514" y="845"/>
                  <a:pt x="511" y="84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500" y="849"/>
                  <a:pt x="497" y="854"/>
                  <a:pt x="495" y="851"/>
                </a:cubicBezTo>
                <a:cubicBezTo>
                  <a:pt x="491" y="856"/>
                  <a:pt x="489" y="852"/>
                  <a:pt x="485" y="856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57" y="869"/>
                  <a:pt x="446" y="873"/>
                  <a:pt x="434" y="883"/>
                </a:cubicBezTo>
                <a:cubicBezTo>
                  <a:pt x="432" y="881"/>
                  <a:pt x="429" y="884"/>
                  <a:pt x="426" y="88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412" y="897"/>
                  <a:pt x="404" y="894"/>
                  <a:pt x="403" y="901"/>
                </a:cubicBezTo>
                <a:cubicBezTo>
                  <a:pt x="401" y="899"/>
                  <a:pt x="398" y="902"/>
                  <a:pt x="395" y="904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79" y="915"/>
                  <a:pt x="380" y="917"/>
                  <a:pt x="380" y="917"/>
                </a:cubicBezTo>
                <a:cubicBezTo>
                  <a:pt x="379" y="919"/>
                  <a:pt x="377" y="917"/>
                  <a:pt x="376" y="918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329" y="954"/>
                  <a:pt x="317" y="962"/>
                  <a:pt x="304" y="972"/>
                </a:cubicBezTo>
                <a:cubicBezTo>
                  <a:pt x="299" y="978"/>
                  <a:pt x="291" y="984"/>
                  <a:pt x="283" y="990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65" y="1008"/>
                  <a:pt x="262" y="1010"/>
                  <a:pt x="258" y="1013"/>
                </a:cubicBezTo>
                <a:cubicBezTo>
                  <a:pt x="260" y="1015"/>
                  <a:pt x="249" y="1023"/>
                  <a:pt x="248" y="1020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53" y="1010"/>
                  <a:pt x="258" y="1009"/>
                  <a:pt x="260" y="1006"/>
                </a:cubicBezTo>
                <a:cubicBezTo>
                  <a:pt x="260" y="1006"/>
                  <a:pt x="260" y="1004"/>
                  <a:pt x="260" y="100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64" y="1001"/>
                  <a:pt x="262" y="1000"/>
                  <a:pt x="263" y="999"/>
                </a:cubicBezTo>
                <a:cubicBezTo>
                  <a:pt x="265" y="996"/>
                  <a:pt x="269" y="996"/>
                  <a:pt x="269" y="99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14" y="949"/>
                  <a:pt x="317" y="945"/>
                  <a:pt x="334" y="935"/>
                </a:cubicBezTo>
                <a:cubicBezTo>
                  <a:pt x="340" y="929"/>
                  <a:pt x="348" y="922"/>
                  <a:pt x="357" y="916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72" y="906"/>
                  <a:pt x="377" y="902"/>
                  <a:pt x="382" y="899"/>
                </a:cubicBezTo>
                <a:cubicBezTo>
                  <a:pt x="385" y="899"/>
                  <a:pt x="389" y="897"/>
                  <a:pt x="392" y="893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00" y="887"/>
                  <a:pt x="408" y="886"/>
                  <a:pt x="409" y="886"/>
                </a:cubicBezTo>
                <a:cubicBezTo>
                  <a:pt x="414" y="884"/>
                  <a:pt x="411" y="881"/>
                  <a:pt x="416" y="879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28" y="876"/>
                  <a:pt x="432" y="869"/>
                  <a:pt x="434" y="873"/>
                </a:cubicBezTo>
                <a:cubicBezTo>
                  <a:pt x="440" y="871"/>
                  <a:pt x="447" y="866"/>
                  <a:pt x="453" y="865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12" y="837"/>
                  <a:pt x="532" y="828"/>
                  <a:pt x="553" y="817"/>
                </a:cubicBezTo>
                <a:cubicBezTo>
                  <a:pt x="559" y="810"/>
                  <a:pt x="560" y="811"/>
                  <a:pt x="568" y="806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584" y="792"/>
                  <a:pt x="590" y="788"/>
                  <a:pt x="596" y="784"/>
                </a:cubicBezTo>
                <a:cubicBezTo>
                  <a:pt x="597" y="781"/>
                  <a:pt x="605" y="779"/>
                  <a:pt x="603" y="77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601" y="770"/>
                  <a:pt x="597" y="777"/>
                  <a:pt x="590" y="783"/>
                </a:cubicBezTo>
                <a:cubicBezTo>
                  <a:pt x="572" y="796"/>
                  <a:pt x="552" y="809"/>
                  <a:pt x="536" y="820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504" y="832"/>
                  <a:pt x="494" y="837"/>
                  <a:pt x="485" y="839"/>
                </a:cubicBezTo>
                <a:cubicBezTo>
                  <a:pt x="479" y="845"/>
                  <a:pt x="474" y="842"/>
                  <a:pt x="468" y="84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438" y="861"/>
                  <a:pt x="426" y="866"/>
                  <a:pt x="415" y="870"/>
                </a:cubicBezTo>
                <a:cubicBezTo>
                  <a:pt x="410" y="873"/>
                  <a:pt x="405" y="877"/>
                  <a:pt x="400" y="880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67" y="901"/>
                  <a:pt x="356" y="901"/>
                  <a:pt x="356" y="908"/>
                </a:cubicBezTo>
                <a:cubicBezTo>
                  <a:pt x="349" y="905"/>
                  <a:pt x="348" y="916"/>
                  <a:pt x="341" y="918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30" y="926"/>
                  <a:pt x="328" y="927"/>
                  <a:pt x="327" y="928"/>
                </a:cubicBezTo>
                <a:cubicBezTo>
                  <a:pt x="325" y="930"/>
                  <a:pt x="323" y="928"/>
                  <a:pt x="324" y="931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95" y="954"/>
                  <a:pt x="287" y="963"/>
                  <a:pt x="279" y="965"/>
                </a:cubicBezTo>
                <a:cubicBezTo>
                  <a:pt x="282" y="970"/>
                  <a:pt x="274" y="974"/>
                  <a:pt x="272" y="978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56" y="985"/>
                  <a:pt x="262" y="980"/>
                  <a:pt x="262" y="975"/>
                </a:cubicBezTo>
                <a:cubicBezTo>
                  <a:pt x="269" y="973"/>
                  <a:pt x="263" y="961"/>
                  <a:pt x="268" y="963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277" y="963"/>
                  <a:pt x="285" y="955"/>
                  <a:pt x="290" y="945"/>
                </a:cubicBezTo>
                <a:cubicBezTo>
                  <a:pt x="294" y="949"/>
                  <a:pt x="292" y="941"/>
                  <a:pt x="296" y="941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337" y="907"/>
                  <a:pt x="344" y="904"/>
                  <a:pt x="348" y="901"/>
                </a:cubicBezTo>
                <a:cubicBezTo>
                  <a:pt x="378" y="886"/>
                  <a:pt x="408" y="862"/>
                  <a:pt x="439" y="850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63" y="838"/>
                  <a:pt x="462" y="836"/>
                  <a:pt x="462" y="836"/>
                </a:cubicBezTo>
                <a:cubicBezTo>
                  <a:pt x="462" y="836"/>
                  <a:pt x="473" y="832"/>
                  <a:pt x="474" y="832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494" y="823"/>
                  <a:pt x="511" y="815"/>
                  <a:pt x="531" y="803"/>
                </a:cubicBezTo>
                <a:cubicBezTo>
                  <a:pt x="554" y="786"/>
                  <a:pt x="568" y="781"/>
                  <a:pt x="592" y="762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606" y="744"/>
                  <a:pt x="604" y="746"/>
                  <a:pt x="601" y="747"/>
                </a:cubicBezTo>
                <a:cubicBezTo>
                  <a:pt x="600" y="749"/>
                  <a:pt x="601" y="752"/>
                  <a:pt x="598" y="750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77" y="765"/>
                  <a:pt x="568" y="772"/>
                  <a:pt x="558" y="779"/>
                </a:cubicBezTo>
                <a:cubicBezTo>
                  <a:pt x="557" y="778"/>
                  <a:pt x="556" y="777"/>
                  <a:pt x="555" y="77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44" y="787"/>
                  <a:pt x="539" y="790"/>
                  <a:pt x="534" y="794"/>
                </a:cubicBezTo>
                <a:cubicBezTo>
                  <a:pt x="530" y="791"/>
                  <a:pt x="525" y="800"/>
                  <a:pt x="520" y="801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94" y="812"/>
                  <a:pt x="480" y="821"/>
                  <a:pt x="468" y="824"/>
                </a:cubicBezTo>
                <a:cubicBezTo>
                  <a:pt x="455" y="828"/>
                  <a:pt x="441" y="840"/>
                  <a:pt x="429" y="842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18" y="850"/>
                  <a:pt x="418" y="847"/>
                  <a:pt x="416" y="852"/>
                </a:cubicBezTo>
                <a:cubicBezTo>
                  <a:pt x="414" y="848"/>
                  <a:pt x="410" y="855"/>
                  <a:pt x="407" y="856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383" y="870"/>
                  <a:pt x="370" y="878"/>
                  <a:pt x="357" y="885"/>
                </a:cubicBezTo>
                <a:cubicBezTo>
                  <a:pt x="329" y="903"/>
                  <a:pt x="320" y="910"/>
                  <a:pt x="294" y="930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6" y="943"/>
                  <a:pt x="275" y="950"/>
                  <a:pt x="274" y="947"/>
                </a:cubicBezTo>
                <a:cubicBezTo>
                  <a:pt x="274" y="940"/>
                  <a:pt x="279" y="941"/>
                  <a:pt x="281" y="937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293" y="919"/>
                  <a:pt x="296" y="923"/>
                  <a:pt x="300" y="918"/>
                </a:cubicBezTo>
                <a:cubicBezTo>
                  <a:pt x="301" y="914"/>
                  <a:pt x="308" y="910"/>
                  <a:pt x="310" y="906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44" y="882"/>
                  <a:pt x="353" y="875"/>
                  <a:pt x="362" y="869"/>
                </a:cubicBezTo>
                <a:cubicBezTo>
                  <a:pt x="367" y="864"/>
                  <a:pt x="370" y="867"/>
                  <a:pt x="375" y="862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399" y="845"/>
                  <a:pt x="403" y="846"/>
                  <a:pt x="408" y="843"/>
                </a:cubicBezTo>
                <a:cubicBezTo>
                  <a:pt x="422" y="832"/>
                  <a:pt x="434" y="832"/>
                  <a:pt x="443" y="825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56" y="820"/>
                  <a:pt x="460" y="818"/>
                  <a:pt x="464" y="815"/>
                </a:cubicBezTo>
                <a:cubicBezTo>
                  <a:pt x="466" y="818"/>
                  <a:pt x="470" y="812"/>
                  <a:pt x="472" y="814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76" y="811"/>
                  <a:pt x="478" y="809"/>
                  <a:pt x="480" y="808"/>
                </a:cubicBezTo>
                <a:cubicBezTo>
                  <a:pt x="482" y="813"/>
                  <a:pt x="487" y="801"/>
                  <a:pt x="489" y="806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01" y="805"/>
                  <a:pt x="506" y="793"/>
                  <a:pt x="508" y="798"/>
                </a:cubicBezTo>
                <a:cubicBezTo>
                  <a:pt x="511" y="797"/>
                  <a:pt x="516" y="789"/>
                  <a:pt x="519" y="793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45" y="777"/>
                  <a:pt x="544" y="777"/>
                  <a:pt x="553" y="772"/>
                </a:cubicBezTo>
                <a:cubicBezTo>
                  <a:pt x="565" y="764"/>
                  <a:pt x="577" y="755"/>
                  <a:pt x="589" y="747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17" y="723"/>
                  <a:pt x="618" y="720"/>
                  <a:pt x="624" y="717"/>
                </a:cubicBezTo>
                <a:cubicBezTo>
                  <a:pt x="620" y="712"/>
                  <a:pt x="636" y="710"/>
                  <a:pt x="632" y="705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9" y="713"/>
                  <a:pt x="619" y="718"/>
                  <a:pt x="617" y="719"/>
                </a:cubicBezTo>
                <a:cubicBezTo>
                  <a:pt x="617" y="719"/>
                  <a:pt x="616" y="717"/>
                  <a:pt x="615" y="718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11" y="721"/>
                  <a:pt x="610" y="724"/>
                  <a:pt x="611" y="723"/>
                </a:cubicBezTo>
                <a:cubicBezTo>
                  <a:pt x="609" y="725"/>
                  <a:pt x="606" y="724"/>
                  <a:pt x="605" y="725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98" y="733"/>
                  <a:pt x="594" y="733"/>
                  <a:pt x="595" y="732"/>
                </a:cubicBezTo>
                <a:cubicBezTo>
                  <a:pt x="593" y="734"/>
                  <a:pt x="590" y="741"/>
                  <a:pt x="585" y="742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57" y="758"/>
                  <a:pt x="549" y="767"/>
                  <a:pt x="542" y="768"/>
                </a:cubicBezTo>
                <a:cubicBezTo>
                  <a:pt x="539" y="769"/>
                  <a:pt x="534" y="777"/>
                  <a:pt x="532" y="773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506" y="789"/>
                  <a:pt x="492" y="793"/>
                  <a:pt x="477" y="800"/>
                </a:cubicBezTo>
                <a:cubicBezTo>
                  <a:pt x="474" y="803"/>
                  <a:pt x="470" y="806"/>
                  <a:pt x="467" y="803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52" y="811"/>
                  <a:pt x="444" y="816"/>
                  <a:pt x="437" y="819"/>
                </a:cubicBezTo>
                <a:cubicBezTo>
                  <a:pt x="434" y="816"/>
                  <a:pt x="430" y="824"/>
                  <a:pt x="427" y="822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408" y="831"/>
                  <a:pt x="400" y="836"/>
                  <a:pt x="393" y="839"/>
                </a:cubicBezTo>
                <a:cubicBezTo>
                  <a:pt x="377" y="850"/>
                  <a:pt x="370" y="855"/>
                  <a:pt x="357" y="862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22" y="890"/>
                  <a:pt x="311" y="893"/>
                  <a:pt x="312" y="898"/>
                </a:cubicBezTo>
                <a:cubicBezTo>
                  <a:pt x="309" y="899"/>
                  <a:pt x="306" y="902"/>
                  <a:pt x="304" y="901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06" y="892"/>
                  <a:pt x="314" y="887"/>
                  <a:pt x="324" y="874"/>
                </a:cubicBezTo>
                <a:cubicBezTo>
                  <a:pt x="330" y="869"/>
                  <a:pt x="336" y="865"/>
                  <a:pt x="342" y="86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55" y="854"/>
                  <a:pt x="361" y="845"/>
                  <a:pt x="364" y="847"/>
                </a:cubicBezTo>
                <a:cubicBezTo>
                  <a:pt x="365" y="844"/>
                  <a:pt x="370" y="841"/>
                  <a:pt x="374" y="838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07" y="818"/>
                  <a:pt x="412" y="817"/>
                  <a:pt x="417" y="812"/>
                </a:cubicBezTo>
                <a:cubicBezTo>
                  <a:pt x="422" y="809"/>
                  <a:pt x="426" y="806"/>
                  <a:pt x="431" y="807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60" y="784"/>
                  <a:pt x="468" y="793"/>
                  <a:pt x="467" y="786"/>
                </a:cubicBezTo>
                <a:cubicBezTo>
                  <a:pt x="471" y="785"/>
                  <a:pt x="476" y="779"/>
                  <a:pt x="481" y="78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13" y="768"/>
                  <a:pt x="519" y="760"/>
                  <a:pt x="523" y="762"/>
                </a:cubicBezTo>
                <a:cubicBezTo>
                  <a:pt x="529" y="757"/>
                  <a:pt x="533" y="759"/>
                  <a:pt x="539" y="753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585" y="730"/>
                  <a:pt x="599" y="723"/>
                  <a:pt x="612" y="715"/>
                </a:cubicBezTo>
                <a:cubicBezTo>
                  <a:pt x="619" y="706"/>
                  <a:pt x="634" y="698"/>
                  <a:pt x="645" y="689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1" y="675"/>
                  <a:pt x="664" y="673"/>
                  <a:pt x="667" y="671"/>
                </a:cubicBezTo>
                <a:cubicBezTo>
                  <a:pt x="663" y="667"/>
                  <a:pt x="675" y="666"/>
                  <a:pt x="668" y="663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631" y="692"/>
                  <a:pt x="624" y="697"/>
                  <a:pt x="614" y="707"/>
                </a:cubicBezTo>
                <a:cubicBezTo>
                  <a:pt x="598" y="714"/>
                  <a:pt x="581" y="727"/>
                  <a:pt x="565" y="734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533" y="744"/>
                  <a:pt x="524" y="753"/>
                  <a:pt x="516" y="752"/>
                </a:cubicBezTo>
                <a:cubicBezTo>
                  <a:pt x="499" y="765"/>
                  <a:pt x="484" y="768"/>
                  <a:pt x="467" y="776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36" y="794"/>
                  <a:pt x="436" y="791"/>
                  <a:pt x="431" y="794"/>
                </a:cubicBezTo>
                <a:cubicBezTo>
                  <a:pt x="427" y="797"/>
                  <a:pt x="424" y="800"/>
                  <a:pt x="420" y="79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86" y="821"/>
                  <a:pt x="379" y="824"/>
                  <a:pt x="362" y="837"/>
                </a:cubicBezTo>
                <a:cubicBezTo>
                  <a:pt x="356" y="841"/>
                  <a:pt x="352" y="840"/>
                  <a:pt x="346" y="846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26" y="863"/>
                  <a:pt x="323" y="865"/>
                  <a:pt x="320" y="867"/>
                </a:cubicBezTo>
                <a:cubicBezTo>
                  <a:pt x="317" y="868"/>
                  <a:pt x="313" y="875"/>
                  <a:pt x="310" y="872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06" y="862"/>
                  <a:pt x="314" y="861"/>
                  <a:pt x="315" y="858"/>
                </a:cubicBezTo>
                <a:cubicBezTo>
                  <a:pt x="317" y="853"/>
                  <a:pt x="317" y="857"/>
                  <a:pt x="322" y="853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340" y="843"/>
                  <a:pt x="355" y="828"/>
                  <a:pt x="369" y="820"/>
                </a:cubicBezTo>
                <a:cubicBezTo>
                  <a:pt x="385" y="810"/>
                  <a:pt x="402" y="800"/>
                  <a:pt x="419" y="788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52" y="768"/>
                  <a:pt x="465" y="765"/>
                  <a:pt x="479" y="755"/>
                </a:cubicBezTo>
                <a:cubicBezTo>
                  <a:pt x="481" y="757"/>
                  <a:pt x="484" y="753"/>
                  <a:pt x="487" y="752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08" y="743"/>
                  <a:pt x="520" y="741"/>
                  <a:pt x="534" y="732"/>
                </a:cubicBezTo>
                <a:cubicBezTo>
                  <a:pt x="536" y="737"/>
                  <a:pt x="541" y="726"/>
                  <a:pt x="543" y="73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9" y="719"/>
                  <a:pt x="570" y="721"/>
                  <a:pt x="571" y="713"/>
                </a:cubicBezTo>
                <a:cubicBezTo>
                  <a:pt x="567" y="714"/>
                  <a:pt x="564" y="716"/>
                  <a:pt x="556" y="721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44" y="723"/>
                  <a:pt x="541" y="724"/>
                  <a:pt x="538" y="727"/>
                </a:cubicBezTo>
                <a:cubicBezTo>
                  <a:pt x="532" y="726"/>
                  <a:pt x="524" y="733"/>
                  <a:pt x="518" y="731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506" y="737"/>
                  <a:pt x="502" y="739"/>
                  <a:pt x="499" y="738"/>
                </a:cubicBezTo>
                <a:cubicBezTo>
                  <a:pt x="495" y="743"/>
                  <a:pt x="493" y="739"/>
                  <a:pt x="490" y="742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465" y="755"/>
                  <a:pt x="459" y="755"/>
                  <a:pt x="443" y="766"/>
                </a:cubicBezTo>
                <a:cubicBezTo>
                  <a:pt x="428" y="772"/>
                  <a:pt x="421" y="779"/>
                  <a:pt x="405" y="786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75" y="805"/>
                  <a:pt x="368" y="811"/>
                  <a:pt x="361" y="816"/>
                </a:cubicBezTo>
                <a:cubicBezTo>
                  <a:pt x="357" y="818"/>
                  <a:pt x="354" y="816"/>
                  <a:pt x="350" y="821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29" y="835"/>
                  <a:pt x="322" y="844"/>
                  <a:pt x="318" y="841"/>
                </a:cubicBezTo>
                <a:cubicBezTo>
                  <a:pt x="320" y="830"/>
                  <a:pt x="329" y="819"/>
                  <a:pt x="333" y="808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82" y="777"/>
                  <a:pt x="381" y="778"/>
                  <a:pt x="389" y="773"/>
                </a:cubicBezTo>
                <a:cubicBezTo>
                  <a:pt x="388" y="770"/>
                  <a:pt x="391" y="772"/>
                  <a:pt x="394" y="770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13" y="758"/>
                  <a:pt x="422" y="755"/>
                  <a:pt x="432" y="747"/>
                </a:cubicBezTo>
                <a:cubicBezTo>
                  <a:pt x="445" y="744"/>
                  <a:pt x="458" y="734"/>
                  <a:pt x="471" y="731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493" y="721"/>
                  <a:pt x="500" y="727"/>
                  <a:pt x="497" y="722"/>
                </a:cubicBezTo>
                <a:cubicBezTo>
                  <a:pt x="501" y="717"/>
                  <a:pt x="504" y="721"/>
                  <a:pt x="508" y="717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34" y="709"/>
                  <a:pt x="540" y="709"/>
                  <a:pt x="547" y="706"/>
                </a:cubicBezTo>
                <a:cubicBezTo>
                  <a:pt x="554" y="702"/>
                  <a:pt x="560" y="702"/>
                  <a:pt x="566" y="699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595" y="683"/>
                  <a:pt x="597" y="684"/>
                  <a:pt x="603" y="678"/>
                </a:cubicBezTo>
                <a:cubicBezTo>
                  <a:pt x="609" y="677"/>
                  <a:pt x="616" y="673"/>
                  <a:pt x="622" y="671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609" y="673"/>
                  <a:pt x="584" y="683"/>
                  <a:pt x="559" y="692"/>
                </a:cubicBezTo>
                <a:cubicBezTo>
                  <a:pt x="553" y="696"/>
                  <a:pt x="547" y="696"/>
                  <a:pt x="541" y="698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515" y="708"/>
                  <a:pt x="510" y="706"/>
                  <a:pt x="503" y="710"/>
                </a:cubicBezTo>
                <a:cubicBezTo>
                  <a:pt x="497" y="712"/>
                  <a:pt x="490" y="717"/>
                  <a:pt x="484" y="714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07" y="707"/>
                  <a:pt x="513" y="700"/>
                  <a:pt x="519" y="701"/>
                </a:cubicBezTo>
                <a:cubicBezTo>
                  <a:pt x="526" y="694"/>
                  <a:pt x="531" y="700"/>
                  <a:pt x="537" y="693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58" y="689"/>
                  <a:pt x="560" y="686"/>
                  <a:pt x="563" y="684"/>
                </a:cubicBezTo>
                <a:cubicBezTo>
                  <a:pt x="566" y="687"/>
                  <a:pt x="569" y="681"/>
                  <a:pt x="572" y="683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597" y="670"/>
                  <a:pt x="602" y="676"/>
                  <a:pt x="608" y="669"/>
                </a:cubicBezTo>
                <a:cubicBezTo>
                  <a:pt x="615" y="665"/>
                  <a:pt x="621" y="663"/>
                  <a:pt x="627" y="660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70" y="622"/>
                  <a:pt x="663" y="636"/>
                  <a:pt x="659" y="632"/>
                </a:cubicBezTo>
                <a:cubicBezTo>
                  <a:pt x="657" y="639"/>
                  <a:pt x="650" y="638"/>
                  <a:pt x="646" y="642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38" y="647"/>
                  <a:pt x="635" y="649"/>
                  <a:pt x="633" y="651"/>
                </a:cubicBezTo>
                <a:cubicBezTo>
                  <a:pt x="628" y="653"/>
                  <a:pt x="622" y="655"/>
                  <a:pt x="617" y="660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91" y="668"/>
                  <a:pt x="584" y="671"/>
                  <a:pt x="578" y="674"/>
                </a:cubicBezTo>
                <a:cubicBezTo>
                  <a:pt x="571" y="675"/>
                  <a:pt x="565" y="675"/>
                  <a:pt x="558" y="680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46" y="680"/>
                  <a:pt x="542" y="688"/>
                  <a:pt x="539" y="684"/>
                </a:cubicBezTo>
                <a:cubicBezTo>
                  <a:pt x="532" y="690"/>
                  <a:pt x="526" y="688"/>
                  <a:pt x="519" y="691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507" y="693"/>
                  <a:pt x="502" y="701"/>
                  <a:pt x="500" y="698"/>
                </a:cubicBezTo>
                <a:cubicBezTo>
                  <a:pt x="496" y="703"/>
                  <a:pt x="494" y="699"/>
                  <a:pt x="490" y="702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76" y="708"/>
                  <a:pt x="473" y="709"/>
                  <a:pt x="471" y="709"/>
                </a:cubicBezTo>
                <a:cubicBezTo>
                  <a:pt x="467" y="710"/>
                  <a:pt x="463" y="713"/>
                  <a:pt x="460" y="712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40" y="724"/>
                  <a:pt x="438" y="723"/>
                  <a:pt x="439" y="723"/>
                </a:cubicBezTo>
                <a:cubicBezTo>
                  <a:pt x="435" y="724"/>
                  <a:pt x="436" y="728"/>
                  <a:pt x="434" y="726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414" y="738"/>
                  <a:pt x="405" y="743"/>
                  <a:pt x="401" y="745"/>
                </a:cubicBezTo>
                <a:cubicBezTo>
                  <a:pt x="396" y="742"/>
                  <a:pt x="397" y="753"/>
                  <a:pt x="391" y="749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72" y="761"/>
                  <a:pt x="367" y="765"/>
                  <a:pt x="361" y="769"/>
                </a:cubicBezTo>
                <a:cubicBezTo>
                  <a:pt x="354" y="766"/>
                  <a:pt x="353" y="779"/>
                  <a:pt x="347" y="776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375" y="751"/>
                  <a:pt x="373" y="748"/>
                  <a:pt x="384" y="745"/>
                </a:cubicBezTo>
                <a:cubicBezTo>
                  <a:pt x="387" y="738"/>
                  <a:pt x="392" y="741"/>
                  <a:pt x="401" y="732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436" y="714"/>
                  <a:pt x="446" y="710"/>
                  <a:pt x="458" y="701"/>
                </a:cubicBezTo>
                <a:cubicBezTo>
                  <a:pt x="486" y="690"/>
                  <a:pt x="515" y="678"/>
                  <a:pt x="543" y="667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40" y="617"/>
                  <a:pt x="647" y="615"/>
                  <a:pt x="654" y="606"/>
                </a:cubicBezTo>
                <a:cubicBezTo>
                  <a:pt x="657" y="608"/>
                  <a:pt x="656" y="604"/>
                  <a:pt x="659" y="603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68" y="597"/>
                  <a:pt x="675" y="595"/>
                  <a:pt x="671" y="589"/>
                </a:cubicBezTo>
                <a:cubicBezTo>
                  <a:pt x="667" y="595"/>
                  <a:pt x="650" y="601"/>
                  <a:pt x="645" y="610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628" y="619"/>
                  <a:pt x="623" y="620"/>
                  <a:pt x="618" y="625"/>
                </a:cubicBezTo>
                <a:cubicBezTo>
                  <a:pt x="610" y="627"/>
                  <a:pt x="601" y="634"/>
                  <a:pt x="592" y="636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531" y="664"/>
                  <a:pt x="523" y="663"/>
                  <a:pt x="514" y="671"/>
                </a:cubicBezTo>
                <a:cubicBezTo>
                  <a:pt x="506" y="668"/>
                  <a:pt x="496" y="679"/>
                  <a:pt x="488" y="67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54" y="693"/>
                  <a:pt x="445" y="697"/>
                  <a:pt x="436" y="705"/>
                </a:cubicBezTo>
                <a:cubicBezTo>
                  <a:pt x="431" y="705"/>
                  <a:pt x="425" y="710"/>
                  <a:pt x="420" y="71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410" y="712"/>
                  <a:pt x="406" y="724"/>
                  <a:pt x="404" y="718"/>
                </a:cubicBezTo>
                <a:cubicBezTo>
                  <a:pt x="399" y="726"/>
                  <a:pt x="390" y="730"/>
                  <a:pt x="386" y="731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69" y="742"/>
                  <a:pt x="364" y="750"/>
                  <a:pt x="360" y="747"/>
                </a:cubicBezTo>
                <a:cubicBezTo>
                  <a:pt x="366" y="740"/>
                  <a:pt x="368" y="733"/>
                  <a:pt x="372" y="726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32" y="692"/>
                  <a:pt x="442" y="688"/>
                  <a:pt x="452" y="683"/>
                </a:cubicBezTo>
                <a:cubicBezTo>
                  <a:pt x="457" y="680"/>
                  <a:pt x="462" y="682"/>
                  <a:pt x="467" y="677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489" y="671"/>
                  <a:pt x="494" y="668"/>
                  <a:pt x="499" y="664"/>
                </a:cubicBezTo>
                <a:cubicBezTo>
                  <a:pt x="504" y="667"/>
                  <a:pt x="509" y="663"/>
                  <a:pt x="514" y="661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535" y="652"/>
                  <a:pt x="540" y="652"/>
                  <a:pt x="546" y="650"/>
                </a:cubicBezTo>
                <a:cubicBezTo>
                  <a:pt x="563" y="640"/>
                  <a:pt x="579" y="635"/>
                  <a:pt x="595" y="629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33" y="601"/>
                  <a:pt x="644" y="598"/>
                  <a:pt x="657" y="582"/>
                </a:cubicBezTo>
                <a:cubicBezTo>
                  <a:pt x="660" y="580"/>
                  <a:pt x="664" y="577"/>
                  <a:pt x="668" y="574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682" y="562"/>
                  <a:pt x="690" y="553"/>
                  <a:pt x="695" y="547"/>
                </a:cubicBezTo>
                <a:cubicBezTo>
                  <a:pt x="701" y="550"/>
                  <a:pt x="708" y="545"/>
                  <a:pt x="715" y="540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32" y="539"/>
                  <a:pt x="735" y="536"/>
                  <a:pt x="737" y="534"/>
                </a:cubicBezTo>
                <a:cubicBezTo>
                  <a:pt x="740" y="535"/>
                  <a:pt x="743" y="534"/>
                  <a:pt x="746" y="532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27" y="532"/>
                  <a:pt x="721" y="534"/>
                  <a:pt x="715" y="537"/>
                </a:cubicBezTo>
                <a:cubicBezTo>
                  <a:pt x="713" y="535"/>
                  <a:pt x="710" y="539"/>
                  <a:pt x="708" y="541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95" y="541"/>
                  <a:pt x="689" y="547"/>
                  <a:pt x="684" y="545"/>
                </a:cubicBezTo>
                <a:cubicBezTo>
                  <a:pt x="672" y="552"/>
                  <a:pt x="660" y="561"/>
                  <a:pt x="648" y="567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606" y="592"/>
                  <a:pt x="590" y="600"/>
                  <a:pt x="574" y="607"/>
                </a:cubicBezTo>
                <a:cubicBezTo>
                  <a:pt x="570" y="605"/>
                  <a:pt x="565" y="614"/>
                  <a:pt x="561" y="607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39" y="618"/>
                  <a:pt x="536" y="616"/>
                  <a:pt x="532" y="618"/>
                </a:cubicBezTo>
                <a:cubicBezTo>
                  <a:pt x="529" y="615"/>
                  <a:pt x="524" y="625"/>
                  <a:pt x="520" y="622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96" y="628"/>
                  <a:pt x="492" y="631"/>
                  <a:pt x="489" y="632"/>
                </a:cubicBezTo>
                <a:cubicBezTo>
                  <a:pt x="485" y="635"/>
                  <a:pt x="481" y="633"/>
                  <a:pt x="477" y="633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52" y="642"/>
                  <a:pt x="448" y="643"/>
                  <a:pt x="448" y="647"/>
                </a:cubicBezTo>
                <a:cubicBezTo>
                  <a:pt x="444" y="649"/>
                  <a:pt x="441" y="646"/>
                  <a:pt x="437" y="650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9" y="660"/>
                  <a:pt x="416" y="662"/>
                  <a:pt x="414" y="664"/>
                </a:cubicBezTo>
                <a:cubicBezTo>
                  <a:pt x="412" y="659"/>
                  <a:pt x="407" y="671"/>
                  <a:pt x="405" y="666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20" y="645"/>
                  <a:pt x="424" y="642"/>
                  <a:pt x="428" y="639"/>
                </a:cubicBezTo>
                <a:cubicBezTo>
                  <a:pt x="431" y="640"/>
                  <a:pt x="436" y="639"/>
                  <a:pt x="437" y="635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452" y="630"/>
                  <a:pt x="456" y="628"/>
                  <a:pt x="459" y="629"/>
                </a:cubicBezTo>
                <a:cubicBezTo>
                  <a:pt x="471" y="618"/>
                  <a:pt x="481" y="620"/>
                  <a:pt x="492" y="61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34" y="600"/>
                  <a:pt x="543" y="604"/>
                  <a:pt x="554" y="597"/>
                </a:cubicBezTo>
                <a:cubicBezTo>
                  <a:pt x="565" y="594"/>
                  <a:pt x="576" y="591"/>
                  <a:pt x="587" y="588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26" y="570"/>
                  <a:pt x="629" y="571"/>
                  <a:pt x="641" y="561"/>
                </a:cubicBezTo>
                <a:cubicBezTo>
                  <a:pt x="645" y="562"/>
                  <a:pt x="649" y="559"/>
                  <a:pt x="652" y="55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666" y="550"/>
                  <a:pt x="667" y="546"/>
                  <a:pt x="673" y="543"/>
                </a:cubicBezTo>
                <a:cubicBezTo>
                  <a:pt x="685" y="541"/>
                  <a:pt x="697" y="536"/>
                  <a:pt x="709" y="532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0" y="526"/>
                  <a:pt x="733" y="526"/>
                  <a:pt x="736" y="525"/>
                </a:cubicBezTo>
                <a:cubicBezTo>
                  <a:pt x="740" y="524"/>
                  <a:pt x="740" y="529"/>
                  <a:pt x="742" y="523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711" y="524"/>
                  <a:pt x="702" y="527"/>
                  <a:pt x="694" y="528"/>
                </a:cubicBezTo>
                <a:cubicBezTo>
                  <a:pt x="691" y="525"/>
                  <a:pt x="685" y="534"/>
                  <a:pt x="682" y="532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48" y="553"/>
                  <a:pt x="628" y="559"/>
                  <a:pt x="613" y="569"/>
                </a:cubicBezTo>
                <a:cubicBezTo>
                  <a:pt x="610" y="571"/>
                  <a:pt x="608" y="569"/>
                  <a:pt x="606" y="570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92" y="579"/>
                  <a:pt x="587" y="578"/>
                  <a:pt x="581" y="583"/>
                </a:cubicBezTo>
                <a:cubicBezTo>
                  <a:pt x="574" y="581"/>
                  <a:pt x="566" y="586"/>
                  <a:pt x="559" y="586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44" y="594"/>
                  <a:pt x="541" y="590"/>
                  <a:pt x="536" y="596"/>
                </a:cubicBezTo>
                <a:cubicBezTo>
                  <a:pt x="528" y="591"/>
                  <a:pt x="518" y="600"/>
                  <a:pt x="510" y="597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98" y="599"/>
                  <a:pt x="493" y="607"/>
                  <a:pt x="490" y="604"/>
                </a:cubicBezTo>
                <a:cubicBezTo>
                  <a:pt x="484" y="605"/>
                  <a:pt x="476" y="614"/>
                  <a:pt x="469" y="612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45" y="626"/>
                  <a:pt x="442" y="622"/>
                  <a:pt x="438" y="627"/>
                </a:cubicBezTo>
                <a:cubicBezTo>
                  <a:pt x="435" y="625"/>
                  <a:pt x="431" y="633"/>
                  <a:pt x="428" y="629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30" y="620"/>
                  <a:pt x="433" y="613"/>
                  <a:pt x="436" y="616"/>
                </a:cubicBezTo>
                <a:cubicBezTo>
                  <a:pt x="442" y="617"/>
                  <a:pt x="443" y="608"/>
                  <a:pt x="452" y="605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494" y="590"/>
                  <a:pt x="500" y="591"/>
                  <a:pt x="506" y="588"/>
                </a:cubicBezTo>
                <a:cubicBezTo>
                  <a:pt x="509" y="584"/>
                  <a:pt x="511" y="589"/>
                  <a:pt x="515" y="586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28" y="581"/>
                  <a:pt x="531" y="580"/>
                  <a:pt x="534" y="580"/>
                </a:cubicBezTo>
                <a:cubicBezTo>
                  <a:pt x="537" y="581"/>
                  <a:pt x="541" y="575"/>
                  <a:pt x="543" y="578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66" y="568"/>
                  <a:pt x="569" y="567"/>
                  <a:pt x="572" y="570"/>
                </a:cubicBezTo>
                <a:cubicBezTo>
                  <a:pt x="575" y="569"/>
                  <a:pt x="579" y="562"/>
                  <a:pt x="581" y="566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07" y="554"/>
                  <a:pt x="613" y="555"/>
                  <a:pt x="619" y="550"/>
                </a:cubicBezTo>
                <a:cubicBezTo>
                  <a:pt x="625" y="550"/>
                  <a:pt x="633" y="542"/>
                  <a:pt x="639" y="544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60" y="535"/>
                  <a:pt x="663" y="534"/>
                  <a:pt x="666" y="531"/>
                </a:cubicBezTo>
                <a:cubicBezTo>
                  <a:pt x="667" y="532"/>
                  <a:pt x="669" y="532"/>
                  <a:pt x="668" y="530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677" y="528"/>
                  <a:pt x="684" y="520"/>
                  <a:pt x="690" y="516"/>
                </a:cubicBezTo>
                <a:cubicBezTo>
                  <a:pt x="697" y="513"/>
                  <a:pt x="700" y="511"/>
                  <a:pt x="705" y="506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17" y="499"/>
                  <a:pt x="720" y="497"/>
                  <a:pt x="724" y="495"/>
                </a:cubicBezTo>
                <a:cubicBezTo>
                  <a:pt x="727" y="491"/>
                  <a:pt x="730" y="490"/>
                  <a:pt x="733" y="490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727" y="487"/>
                  <a:pt x="719" y="493"/>
                  <a:pt x="710" y="500"/>
                </a:cubicBezTo>
                <a:cubicBezTo>
                  <a:pt x="702" y="500"/>
                  <a:pt x="693" y="513"/>
                  <a:pt x="685" y="513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80" y="517"/>
                  <a:pt x="677" y="518"/>
                  <a:pt x="675" y="520"/>
                </a:cubicBezTo>
                <a:cubicBezTo>
                  <a:pt x="669" y="524"/>
                  <a:pt x="669" y="521"/>
                  <a:pt x="666" y="527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46" y="527"/>
                  <a:pt x="641" y="539"/>
                  <a:pt x="639" y="534"/>
                </a:cubicBezTo>
                <a:cubicBezTo>
                  <a:pt x="635" y="538"/>
                  <a:pt x="632" y="536"/>
                  <a:pt x="628" y="539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603" y="548"/>
                  <a:pt x="596" y="554"/>
                  <a:pt x="590" y="552"/>
                </a:cubicBezTo>
                <a:cubicBezTo>
                  <a:pt x="584" y="553"/>
                  <a:pt x="578" y="558"/>
                  <a:pt x="572" y="557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59" y="563"/>
                  <a:pt x="556" y="565"/>
                  <a:pt x="553" y="564"/>
                </a:cubicBezTo>
                <a:cubicBezTo>
                  <a:pt x="549" y="567"/>
                  <a:pt x="546" y="568"/>
                  <a:pt x="543" y="568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528" y="573"/>
                  <a:pt x="521" y="576"/>
                  <a:pt x="515" y="574"/>
                </a:cubicBezTo>
                <a:cubicBezTo>
                  <a:pt x="503" y="584"/>
                  <a:pt x="492" y="581"/>
                  <a:pt x="480" y="587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7" y="588"/>
                  <a:pt x="450" y="601"/>
                  <a:pt x="445" y="595"/>
                </a:cubicBezTo>
                <a:cubicBezTo>
                  <a:pt x="449" y="590"/>
                  <a:pt x="452" y="585"/>
                  <a:pt x="456" y="580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72" y="573"/>
                  <a:pt x="476" y="571"/>
                  <a:pt x="480" y="572"/>
                </a:cubicBezTo>
                <a:cubicBezTo>
                  <a:pt x="484" y="572"/>
                  <a:pt x="488" y="567"/>
                  <a:pt x="492" y="568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14" y="558"/>
                  <a:pt x="521" y="563"/>
                  <a:pt x="530" y="556"/>
                </a:cubicBezTo>
                <a:cubicBezTo>
                  <a:pt x="533" y="558"/>
                  <a:pt x="537" y="555"/>
                  <a:pt x="541" y="555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562" y="552"/>
                  <a:pt x="570" y="548"/>
                  <a:pt x="578" y="545"/>
                </a:cubicBezTo>
                <a:cubicBezTo>
                  <a:pt x="587" y="542"/>
                  <a:pt x="595" y="542"/>
                  <a:pt x="604" y="537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670" y="503"/>
                  <a:pt x="684" y="496"/>
                  <a:pt x="697" y="489"/>
                </a:cubicBezTo>
                <a:cubicBezTo>
                  <a:pt x="705" y="484"/>
                  <a:pt x="712" y="478"/>
                  <a:pt x="720" y="473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735" y="459"/>
                  <a:pt x="748" y="459"/>
                  <a:pt x="751" y="448"/>
                </a:cubicBezTo>
                <a:cubicBezTo>
                  <a:pt x="738" y="458"/>
                  <a:pt x="728" y="462"/>
                  <a:pt x="719" y="471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635" y="519"/>
                  <a:pt x="612" y="522"/>
                  <a:pt x="590" y="534"/>
                </a:cubicBezTo>
                <a:cubicBezTo>
                  <a:pt x="586" y="532"/>
                  <a:pt x="580" y="537"/>
                  <a:pt x="576" y="535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50" y="542"/>
                  <a:pt x="543" y="546"/>
                  <a:pt x="535" y="547"/>
                </a:cubicBezTo>
                <a:cubicBezTo>
                  <a:pt x="531" y="548"/>
                  <a:pt x="528" y="546"/>
                  <a:pt x="523" y="551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504" y="555"/>
                  <a:pt x="497" y="555"/>
                  <a:pt x="489" y="558"/>
                </a:cubicBezTo>
                <a:cubicBezTo>
                  <a:pt x="485" y="561"/>
                  <a:pt x="481" y="563"/>
                  <a:pt x="477" y="56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68" y="558"/>
                  <a:pt x="475" y="553"/>
                  <a:pt x="477" y="548"/>
                </a:cubicBezTo>
                <a:cubicBezTo>
                  <a:pt x="482" y="553"/>
                  <a:pt x="489" y="545"/>
                  <a:pt x="494" y="547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10" y="541"/>
                  <a:pt x="519" y="534"/>
                  <a:pt x="528" y="533"/>
                </a:cubicBezTo>
                <a:cubicBezTo>
                  <a:pt x="536" y="530"/>
                  <a:pt x="545" y="526"/>
                  <a:pt x="553" y="527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588" y="512"/>
                  <a:pt x="593" y="514"/>
                  <a:pt x="600" y="510"/>
                </a:cubicBezTo>
                <a:cubicBezTo>
                  <a:pt x="603" y="506"/>
                  <a:pt x="605" y="511"/>
                  <a:pt x="609" y="50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648" y="489"/>
                  <a:pt x="666" y="486"/>
                  <a:pt x="693" y="470"/>
                </a:cubicBezTo>
                <a:cubicBezTo>
                  <a:pt x="703" y="462"/>
                  <a:pt x="712" y="457"/>
                  <a:pt x="720" y="453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64" y="418"/>
                  <a:pt x="773" y="416"/>
                  <a:pt x="775" y="413"/>
                </a:cubicBezTo>
                <a:cubicBezTo>
                  <a:pt x="779" y="410"/>
                  <a:pt x="783" y="408"/>
                  <a:pt x="784" y="404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96" y="392"/>
                  <a:pt x="795" y="396"/>
                  <a:pt x="790" y="395"/>
                </a:cubicBezTo>
                <a:cubicBezTo>
                  <a:pt x="790" y="400"/>
                  <a:pt x="784" y="402"/>
                  <a:pt x="783" y="403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70" y="412"/>
                  <a:pt x="768" y="411"/>
                  <a:pt x="769" y="411"/>
                </a:cubicBezTo>
                <a:cubicBezTo>
                  <a:pt x="767" y="412"/>
                  <a:pt x="768" y="413"/>
                  <a:pt x="766" y="414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742" y="429"/>
                  <a:pt x="725" y="441"/>
                  <a:pt x="714" y="450"/>
                </a:cubicBezTo>
                <a:cubicBezTo>
                  <a:pt x="708" y="451"/>
                  <a:pt x="702" y="455"/>
                  <a:pt x="697" y="457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89" y="463"/>
                  <a:pt x="685" y="466"/>
                  <a:pt x="682" y="468"/>
                </a:cubicBezTo>
                <a:cubicBezTo>
                  <a:pt x="671" y="473"/>
                  <a:pt x="659" y="477"/>
                  <a:pt x="647" y="484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36" y="487"/>
                  <a:pt x="633" y="488"/>
                  <a:pt x="630" y="491"/>
                </a:cubicBezTo>
                <a:cubicBezTo>
                  <a:pt x="624" y="492"/>
                  <a:pt x="618" y="493"/>
                  <a:pt x="612" y="499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94" y="500"/>
                  <a:pt x="595" y="505"/>
                  <a:pt x="592" y="503"/>
                </a:cubicBezTo>
                <a:cubicBezTo>
                  <a:pt x="590" y="504"/>
                  <a:pt x="588" y="503"/>
                  <a:pt x="587" y="507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51" y="519"/>
                  <a:pt x="541" y="514"/>
                  <a:pt x="528" y="523"/>
                </a:cubicBezTo>
                <a:cubicBezTo>
                  <a:pt x="522" y="522"/>
                  <a:pt x="516" y="527"/>
                  <a:pt x="510" y="52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497" y="534"/>
                  <a:pt x="494" y="532"/>
                  <a:pt x="494" y="527"/>
                </a:cubicBezTo>
                <a:cubicBezTo>
                  <a:pt x="493" y="521"/>
                  <a:pt x="502" y="524"/>
                  <a:pt x="506" y="519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25" y="512"/>
                  <a:pt x="530" y="508"/>
                  <a:pt x="534" y="508"/>
                </a:cubicBezTo>
                <a:cubicBezTo>
                  <a:pt x="540" y="503"/>
                  <a:pt x="544" y="508"/>
                  <a:pt x="550" y="502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590" y="488"/>
                  <a:pt x="599" y="490"/>
                  <a:pt x="610" y="483"/>
                </a:cubicBezTo>
                <a:cubicBezTo>
                  <a:pt x="620" y="481"/>
                  <a:pt x="629" y="480"/>
                  <a:pt x="640" y="471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690" y="449"/>
                  <a:pt x="715" y="442"/>
                  <a:pt x="745" y="418"/>
                </a:cubicBezTo>
                <a:cubicBezTo>
                  <a:pt x="748" y="415"/>
                  <a:pt x="750" y="418"/>
                  <a:pt x="754" y="414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81" y="397"/>
                  <a:pt x="782" y="395"/>
                  <a:pt x="783" y="393"/>
                </a:cubicBezTo>
                <a:cubicBezTo>
                  <a:pt x="785" y="391"/>
                  <a:pt x="787" y="390"/>
                  <a:pt x="789" y="388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09" y="374"/>
                  <a:pt x="809" y="370"/>
                  <a:pt x="816" y="367"/>
                </a:cubicBezTo>
                <a:cubicBezTo>
                  <a:pt x="820" y="363"/>
                  <a:pt x="829" y="360"/>
                  <a:pt x="826" y="354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97" y="376"/>
                  <a:pt x="796" y="378"/>
                  <a:pt x="795" y="379"/>
                </a:cubicBezTo>
                <a:cubicBezTo>
                  <a:pt x="795" y="379"/>
                  <a:pt x="793" y="378"/>
                  <a:pt x="792" y="379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74" y="389"/>
                  <a:pt x="769" y="397"/>
                  <a:pt x="765" y="399"/>
                </a:cubicBezTo>
                <a:cubicBezTo>
                  <a:pt x="760" y="403"/>
                  <a:pt x="756" y="401"/>
                  <a:pt x="751" y="406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17" y="421"/>
                  <a:pt x="718" y="431"/>
                  <a:pt x="713" y="429"/>
                </a:cubicBezTo>
                <a:cubicBezTo>
                  <a:pt x="708" y="433"/>
                  <a:pt x="703" y="435"/>
                  <a:pt x="699" y="436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84" y="445"/>
                  <a:pt x="680" y="446"/>
                  <a:pt x="675" y="448"/>
                </a:cubicBezTo>
                <a:cubicBezTo>
                  <a:pt x="657" y="461"/>
                  <a:pt x="640" y="460"/>
                  <a:pt x="622" y="472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601" y="476"/>
                  <a:pt x="595" y="480"/>
                  <a:pt x="589" y="479"/>
                </a:cubicBezTo>
                <a:cubicBezTo>
                  <a:pt x="584" y="484"/>
                  <a:pt x="579" y="481"/>
                  <a:pt x="573" y="487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41" y="498"/>
                  <a:pt x="535" y="496"/>
                  <a:pt x="527" y="501"/>
                </a:cubicBezTo>
                <a:cubicBezTo>
                  <a:pt x="523" y="503"/>
                  <a:pt x="520" y="501"/>
                  <a:pt x="517" y="504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10" y="502"/>
                  <a:pt x="513" y="495"/>
                  <a:pt x="518" y="488"/>
                </a:cubicBezTo>
                <a:cubicBezTo>
                  <a:pt x="519" y="486"/>
                  <a:pt x="521" y="491"/>
                  <a:pt x="522" y="491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29" y="485"/>
                  <a:pt x="531" y="486"/>
                  <a:pt x="531" y="486"/>
                </a:cubicBezTo>
                <a:cubicBezTo>
                  <a:pt x="533" y="485"/>
                  <a:pt x="533" y="479"/>
                  <a:pt x="538" y="479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67" y="470"/>
                  <a:pt x="569" y="469"/>
                  <a:pt x="570" y="465"/>
                </a:cubicBezTo>
                <a:cubicBezTo>
                  <a:pt x="573" y="467"/>
                  <a:pt x="576" y="466"/>
                  <a:pt x="579" y="464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11" y="457"/>
                  <a:pt x="624" y="451"/>
                  <a:pt x="637" y="446"/>
                </a:cubicBezTo>
                <a:cubicBezTo>
                  <a:pt x="640" y="449"/>
                  <a:pt x="643" y="443"/>
                  <a:pt x="646" y="445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663" y="441"/>
                  <a:pt x="670" y="434"/>
                  <a:pt x="677" y="433"/>
                </a:cubicBezTo>
                <a:cubicBezTo>
                  <a:pt x="690" y="427"/>
                  <a:pt x="703" y="422"/>
                  <a:pt x="716" y="416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72" y="379"/>
                  <a:pt x="786" y="367"/>
                  <a:pt x="800" y="359"/>
                </a:cubicBezTo>
                <a:cubicBezTo>
                  <a:pt x="796" y="354"/>
                  <a:pt x="811" y="353"/>
                  <a:pt x="807" y="348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73" y="373"/>
                  <a:pt x="767" y="379"/>
                  <a:pt x="762" y="378"/>
                </a:cubicBezTo>
                <a:cubicBezTo>
                  <a:pt x="762" y="386"/>
                  <a:pt x="752" y="383"/>
                  <a:pt x="748" y="38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720" y="404"/>
                  <a:pt x="717" y="407"/>
                  <a:pt x="704" y="416"/>
                </a:cubicBezTo>
                <a:cubicBezTo>
                  <a:pt x="701" y="414"/>
                  <a:pt x="699" y="417"/>
                  <a:pt x="696" y="419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80" y="427"/>
                  <a:pt x="675" y="425"/>
                  <a:pt x="669" y="429"/>
                </a:cubicBezTo>
                <a:cubicBezTo>
                  <a:pt x="657" y="433"/>
                  <a:pt x="646" y="436"/>
                  <a:pt x="634" y="439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614" y="448"/>
                  <a:pt x="612" y="444"/>
                  <a:pt x="608" y="447"/>
                </a:cubicBezTo>
                <a:cubicBezTo>
                  <a:pt x="606" y="446"/>
                  <a:pt x="602" y="452"/>
                  <a:pt x="600" y="449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65" y="461"/>
                  <a:pt x="562" y="459"/>
                  <a:pt x="559" y="461"/>
                </a:cubicBezTo>
                <a:cubicBezTo>
                  <a:pt x="556" y="464"/>
                  <a:pt x="553" y="465"/>
                  <a:pt x="550" y="465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41" y="462"/>
                  <a:pt x="545" y="453"/>
                  <a:pt x="553" y="446"/>
                </a:cubicBezTo>
                <a:cubicBezTo>
                  <a:pt x="564" y="442"/>
                  <a:pt x="574" y="442"/>
                  <a:pt x="584" y="438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04" y="438"/>
                  <a:pt x="610" y="430"/>
                  <a:pt x="615" y="433"/>
                </a:cubicBezTo>
                <a:cubicBezTo>
                  <a:pt x="627" y="424"/>
                  <a:pt x="636" y="425"/>
                  <a:pt x="647" y="419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690" y="403"/>
                  <a:pt x="700" y="399"/>
                  <a:pt x="711" y="393"/>
                </a:cubicBezTo>
                <a:cubicBezTo>
                  <a:pt x="723" y="384"/>
                  <a:pt x="734" y="380"/>
                  <a:pt x="745" y="374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9" y="343"/>
                  <a:pt x="790" y="339"/>
                  <a:pt x="796" y="337"/>
                </a:cubicBezTo>
                <a:cubicBezTo>
                  <a:pt x="799" y="333"/>
                  <a:pt x="809" y="331"/>
                  <a:pt x="804" y="32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737" y="370"/>
                  <a:pt x="721" y="381"/>
                  <a:pt x="697" y="393"/>
                </a:cubicBezTo>
                <a:cubicBezTo>
                  <a:pt x="690" y="392"/>
                  <a:pt x="682" y="401"/>
                  <a:pt x="675" y="400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635" y="415"/>
                  <a:pt x="619" y="420"/>
                  <a:pt x="603" y="427"/>
                </a:cubicBezTo>
                <a:cubicBezTo>
                  <a:pt x="597" y="425"/>
                  <a:pt x="591" y="427"/>
                  <a:pt x="585" y="428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68" y="428"/>
                  <a:pt x="567" y="424"/>
                  <a:pt x="571" y="426"/>
                </a:cubicBezTo>
                <a:cubicBezTo>
                  <a:pt x="574" y="425"/>
                  <a:pt x="578" y="418"/>
                  <a:pt x="580" y="421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02" y="418"/>
                  <a:pt x="608" y="413"/>
                  <a:pt x="613" y="412"/>
                </a:cubicBezTo>
                <a:cubicBezTo>
                  <a:pt x="615" y="410"/>
                  <a:pt x="618" y="409"/>
                  <a:pt x="620" y="40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38" y="401"/>
                  <a:pt x="647" y="400"/>
                  <a:pt x="656" y="394"/>
                </a:cubicBezTo>
                <a:cubicBezTo>
                  <a:pt x="659" y="394"/>
                  <a:pt x="664" y="389"/>
                  <a:pt x="668" y="390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682" y="385"/>
                  <a:pt x="686" y="384"/>
                  <a:pt x="691" y="381"/>
                </a:cubicBezTo>
                <a:cubicBezTo>
                  <a:pt x="695" y="381"/>
                  <a:pt x="700" y="374"/>
                  <a:pt x="704" y="376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25" y="367"/>
                  <a:pt x="723" y="360"/>
                  <a:pt x="730" y="360"/>
                </a:cubicBezTo>
                <a:cubicBezTo>
                  <a:pt x="750" y="348"/>
                  <a:pt x="762" y="340"/>
                  <a:pt x="782" y="330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10" y="309"/>
                  <a:pt x="828" y="310"/>
                  <a:pt x="831" y="299"/>
                </a:cubicBezTo>
                <a:cubicBezTo>
                  <a:pt x="838" y="303"/>
                  <a:pt x="839" y="292"/>
                  <a:pt x="846" y="29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55" y="292"/>
                  <a:pt x="859" y="289"/>
                  <a:pt x="863" y="286"/>
                </a:cubicBezTo>
                <a:cubicBezTo>
                  <a:pt x="860" y="279"/>
                  <a:pt x="854" y="288"/>
                  <a:pt x="850" y="285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842" y="293"/>
                  <a:pt x="841" y="288"/>
                  <a:pt x="838" y="292"/>
                </a:cubicBezTo>
                <a:cubicBezTo>
                  <a:pt x="827" y="299"/>
                  <a:pt x="817" y="300"/>
                  <a:pt x="806" y="310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766" y="330"/>
                  <a:pt x="759" y="335"/>
                  <a:pt x="747" y="340"/>
                </a:cubicBezTo>
                <a:cubicBezTo>
                  <a:pt x="728" y="355"/>
                  <a:pt x="710" y="360"/>
                  <a:pt x="690" y="374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72" y="381"/>
                  <a:pt x="668" y="378"/>
                  <a:pt x="663" y="384"/>
                </a:cubicBezTo>
                <a:cubicBezTo>
                  <a:pt x="659" y="383"/>
                  <a:pt x="654" y="386"/>
                  <a:pt x="649" y="388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40" y="389"/>
                  <a:pt x="637" y="393"/>
                  <a:pt x="634" y="395"/>
                </a:cubicBezTo>
                <a:cubicBezTo>
                  <a:pt x="625" y="398"/>
                  <a:pt x="616" y="403"/>
                  <a:pt x="607" y="404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91" y="407"/>
                  <a:pt x="588" y="412"/>
                  <a:pt x="586" y="410"/>
                </a:cubicBezTo>
                <a:cubicBezTo>
                  <a:pt x="584" y="410"/>
                  <a:pt x="580" y="410"/>
                  <a:pt x="582" y="408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592" y="404"/>
                  <a:pt x="593" y="399"/>
                  <a:pt x="598" y="396"/>
                </a:cubicBezTo>
                <a:cubicBezTo>
                  <a:pt x="603" y="397"/>
                  <a:pt x="609" y="390"/>
                  <a:pt x="614" y="38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689" y="355"/>
                  <a:pt x="694" y="356"/>
                  <a:pt x="699" y="352"/>
                </a:cubicBezTo>
                <a:cubicBezTo>
                  <a:pt x="705" y="347"/>
                  <a:pt x="711" y="352"/>
                  <a:pt x="712" y="346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22" y="342"/>
                  <a:pt x="724" y="343"/>
                  <a:pt x="727" y="340"/>
                </a:cubicBezTo>
                <a:cubicBezTo>
                  <a:pt x="732" y="337"/>
                  <a:pt x="737" y="336"/>
                  <a:pt x="742" y="334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03" y="300"/>
                  <a:pt x="811" y="299"/>
                  <a:pt x="821" y="292"/>
                </a:cubicBezTo>
                <a:cubicBezTo>
                  <a:pt x="825" y="293"/>
                  <a:pt x="829" y="289"/>
                  <a:pt x="834" y="287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825" y="285"/>
                  <a:pt x="805" y="296"/>
                  <a:pt x="784" y="303"/>
                </a:cubicBezTo>
                <a:cubicBezTo>
                  <a:pt x="774" y="310"/>
                  <a:pt x="764" y="312"/>
                  <a:pt x="753" y="318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35" y="329"/>
                  <a:pt x="733" y="330"/>
                  <a:pt x="730" y="330"/>
                </a:cubicBezTo>
                <a:cubicBezTo>
                  <a:pt x="728" y="332"/>
                  <a:pt x="725" y="335"/>
                  <a:pt x="723" y="333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90" y="346"/>
                  <a:pt x="687" y="350"/>
                  <a:pt x="684" y="351"/>
                </a:cubicBezTo>
                <a:cubicBezTo>
                  <a:pt x="681" y="352"/>
                  <a:pt x="679" y="351"/>
                  <a:pt x="676" y="354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56" y="365"/>
                  <a:pt x="651" y="363"/>
                  <a:pt x="646" y="366"/>
                </a:cubicBezTo>
                <a:cubicBezTo>
                  <a:pt x="641" y="365"/>
                  <a:pt x="635" y="375"/>
                  <a:pt x="631" y="37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21" y="374"/>
                  <a:pt x="618" y="378"/>
                  <a:pt x="616" y="376"/>
                </a:cubicBezTo>
                <a:cubicBezTo>
                  <a:pt x="610" y="381"/>
                  <a:pt x="604" y="384"/>
                  <a:pt x="599" y="38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10" y="374"/>
                  <a:pt x="613" y="376"/>
                  <a:pt x="617" y="370"/>
                </a:cubicBezTo>
                <a:cubicBezTo>
                  <a:pt x="620" y="373"/>
                  <a:pt x="626" y="364"/>
                  <a:pt x="631" y="363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51" y="355"/>
                  <a:pt x="657" y="352"/>
                  <a:pt x="663" y="346"/>
                </a:cubicBezTo>
                <a:cubicBezTo>
                  <a:pt x="669" y="349"/>
                  <a:pt x="676" y="343"/>
                  <a:pt x="683" y="342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15" y="333"/>
                  <a:pt x="729" y="328"/>
                  <a:pt x="743" y="321"/>
                </a:cubicBezTo>
                <a:cubicBezTo>
                  <a:pt x="753" y="313"/>
                  <a:pt x="757" y="314"/>
                  <a:pt x="764" y="30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07" y="281"/>
                  <a:pt x="808" y="281"/>
                  <a:pt x="818" y="274"/>
                </a:cubicBezTo>
                <a:cubicBezTo>
                  <a:pt x="824" y="267"/>
                  <a:pt x="834" y="270"/>
                  <a:pt x="830" y="261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806" y="275"/>
                  <a:pt x="801" y="278"/>
                  <a:pt x="797" y="280"/>
                </a:cubicBezTo>
                <a:cubicBezTo>
                  <a:pt x="780" y="292"/>
                  <a:pt x="772" y="293"/>
                  <a:pt x="754" y="30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32" y="314"/>
                  <a:pt x="728" y="321"/>
                  <a:pt x="725" y="319"/>
                </a:cubicBezTo>
                <a:cubicBezTo>
                  <a:pt x="720" y="325"/>
                  <a:pt x="717" y="321"/>
                  <a:pt x="712" y="326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78" y="336"/>
                  <a:pt x="664" y="339"/>
                  <a:pt x="651" y="343"/>
                </a:cubicBezTo>
                <a:cubicBezTo>
                  <a:pt x="643" y="347"/>
                  <a:pt x="642" y="349"/>
                  <a:pt x="637" y="351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26" y="352"/>
                  <a:pt x="623" y="348"/>
                  <a:pt x="628" y="345"/>
                </a:cubicBezTo>
                <a:cubicBezTo>
                  <a:pt x="632" y="344"/>
                  <a:pt x="636" y="345"/>
                  <a:pt x="642" y="340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58" y="337"/>
                  <a:pt x="663" y="332"/>
                  <a:pt x="668" y="329"/>
                </a:cubicBezTo>
                <a:cubicBezTo>
                  <a:pt x="674" y="331"/>
                  <a:pt x="682" y="325"/>
                  <a:pt x="690" y="322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16" y="317"/>
                  <a:pt x="720" y="309"/>
                  <a:pt x="724" y="308"/>
                </a:cubicBezTo>
                <a:cubicBezTo>
                  <a:pt x="727" y="311"/>
                  <a:pt x="732" y="302"/>
                  <a:pt x="736" y="304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769" y="284"/>
                  <a:pt x="778" y="278"/>
                  <a:pt x="786" y="275"/>
                </a:cubicBezTo>
                <a:cubicBezTo>
                  <a:pt x="791" y="271"/>
                  <a:pt x="796" y="268"/>
                  <a:pt x="801" y="264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08" y="258"/>
                  <a:pt x="811" y="260"/>
                  <a:pt x="810" y="257"/>
                </a:cubicBezTo>
                <a:cubicBezTo>
                  <a:pt x="822" y="251"/>
                  <a:pt x="829" y="240"/>
                  <a:pt x="838" y="238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851" y="222"/>
                  <a:pt x="856" y="218"/>
                  <a:pt x="855" y="213"/>
                </a:cubicBezTo>
                <a:cubicBezTo>
                  <a:pt x="835" y="235"/>
                  <a:pt x="823" y="242"/>
                  <a:pt x="803" y="258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756" y="283"/>
                  <a:pt x="732" y="298"/>
                  <a:pt x="708" y="307"/>
                </a:cubicBezTo>
                <a:cubicBezTo>
                  <a:pt x="697" y="312"/>
                  <a:pt x="685" y="314"/>
                  <a:pt x="673" y="320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52" y="326"/>
                  <a:pt x="648" y="333"/>
                  <a:pt x="646" y="329"/>
                </a:cubicBezTo>
                <a:cubicBezTo>
                  <a:pt x="643" y="331"/>
                  <a:pt x="639" y="337"/>
                  <a:pt x="637" y="331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48" y="322"/>
                  <a:pt x="651" y="321"/>
                  <a:pt x="653" y="322"/>
                </a:cubicBezTo>
                <a:cubicBezTo>
                  <a:pt x="655" y="326"/>
                  <a:pt x="659" y="319"/>
                  <a:pt x="662" y="318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690" y="306"/>
                  <a:pt x="701" y="304"/>
                  <a:pt x="713" y="296"/>
                </a:cubicBezTo>
                <a:cubicBezTo>
                  <a:pt x="732" y="289"/>
                  <a:pt x="755" y="274"/>
                  <a:pt x="778" y="261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15" y="235"/>
                  <a:pt x="813" y="231"/>
                  <a:pt x="819" y="229"/>
                </a:cubicBezTo>
                <a:cubicBezTo>
                  <a:pt x="821" y="226"/>
                  <a:pt x="830" y="224"/>
                  <a:pt x="828" y="220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39" y="208"/>
                  <a:pt x="848" y="206"/>
                  <a:pt x="846" y="202"/>
                </a:cubicBezTo>
                <a:cubicBezTo>
                  <a:pt x="838" y="207"/>
                  <a:pt x="837" y="207"/>
                  <a:pt x="830" y="214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808" y="234"/>
                  <a:pt x="802" y="233"/>
                  <a:pt x="799" y="239"/>
                </a:cubicBezTo>
                <a:cubicBezTo>
                  <a:pt x="792" y="244"/>
                  <a:pt x="785" y="249"/>
                  <a:pt x="778" y="254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709" y="288"/>
                  <a:pt x="700" y="293"/>
                  <a:pt x="690" y="298"/>
                </a:cubicBezTo>
                <a:cubicBezTo>
                  <a:pt x="686" y="297"/>
                  <a:pt x="680" y="304"/>
                  <a:pt x="676" y="303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666" y="303"/>
                  <a:pt x="663" y="308"/>
                  <a:pt x="661" y="306"/>
                </a:cubicBezTo>
                <a:cubicBezTo>
                  <a:pt x="671" y="293"/>
                  <a:pt x="689" y="294"/>
                  <a:pt x="704" y="283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37" y="268"/>
                  <a:pt x="739" y="260"/>
                  <a:pt x="747" y="259"/>
                </a:cubicBezTo>
                <a:cubicBezTo>
                  <a:pt x="766" y="246"/>
                  <a:pt x="778" y="238"/>
                  <a:pt x="789" y="23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21" y="208"/>
                  <a:pt x="828" y="201"/>
                  <a:pt x="834" y="199"/>
                </a:cubicBezTo>
                <a:cubicBezTo>
                  <a:pt x="837" y="191"/>
                  <a:pt x="847" y="185"/>
                  <a:pt x="852" y="179"/>
                </a:cubicBezTo>
                <a:cubicBezTo>
                  <a:pt x="850" y="175"/>
                  <a:pt x="861" y="172"/>
                  <a:pt x="859" y="168"/>
                </a:cubicBezTo>
                <a:cubicBezTo>
                  <a:pt x="862" y="165"/>
                  <a:pt x="869" y="161"/>
                  <a:pt x="865" y="156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53" y="1395"/>
                  <a:pt x="151" y="1393"/>
                  <a:pt x="149" y="1391"/>
                </a:cubicBezTo>
                <a:cubicBezTo>
                  <a:pt x="144" y="1382"/>
                  <a:pt x="134" y="1373"/>
                  <a:pt x="134" y="1365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17" y="1350"/>
                  <a:pt x="115" y="1347"/>
                  <a:pt x="113" y="1343"/>
                </a:cubicBezTo>
                <a:cubicBezTo>
                  <a:pt x="111" y="1340"/>
                  <a:pt x="107" y="1341"/>
                  <a:pt x="109" y="1339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95" y="1323"/>
                  <a:pt x="94" y="1317"/>
                  <a:pt x="87" y="1311"/>
                </a:cubicBezTo>
                <a:cubicBezTo>
                  <a:pt x="86" y="1310"/>
                  <a:pt x="80" y="1308"/>
                  <a:pt x="80" y="1305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81" y="1302"/>
                  <a:pt x="76" y="1304"/>
                  <a:pt x="77" y="1298"/>
                </a:cubicBezTo>
                <a:cubicBezTo>
                  <a:pt x="78" y="1294"/>
                  <a:pt x="77" y="1298"/>
                  <a:pt x="71" y="1292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9" y="1290"/>
                  <a:pt x="66" y="1287"/>
                  <a:pt x="63" y="1281"/>
                </a:cubicBezTo>
                <a:cubicBezTo>
                  <a:pt x="63" y="1281"/>
                  <a:pt x="65" y="1278"/>
                  <a:pt x="63" y="1278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61" y="1275"/>
                  <a:pt x="59" y="1276"/>
                  <a:pt x="58" y="1275"/>
                </a:cubicBezTo>
                <a:cubicBezTo>
                  <a:pt x="55" y="1271"/>
                  <a:pt x="52" y="1260"/>
                  <a:pt x="45" y="1253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4" y="1232"/>
                  <a:pt x="33" y="1229"/>
                  <a:pt x="33" y="1226"/>
                </a:cubicBezTo>
                <a:cubicBezTo>
                  <a:pt x="30" y="1224"/>
                  <a:pt x="30" y="1221"/>
                  <a:pt x="33" y="1219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49" y="1239"/>
                  <a:pt x="54" y="1245"/>
                  <a:pt x="58" y="1248"/>
                </a:cubicBezTo>
                <a:cubicBezTo>
                  <a:pt x="66" y="1256"/>
                  <a:pt x="70" y="1266"/>
                  <a:pt x="78" y="1275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1" y="1303"/>
                  <a:pt x="103" y="1306"/>
                  <a:pt x="103" y="1306"/>
                </a:cubicBezTo>
                <a:cubicBezTo>
                  <a:pt x="102" y="1310"/>
                  <a:pt x="104" y="1306"/>
                  <a:pt x="105" y="1309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08" y="1316"/>
                  <a:pt x="113" y="1320"/>
                  <a:pt x="116" y="1324"/>
                </a:cubicBezTo>
                <a:cubicBezTo>
                  <a:pt x="116" y="1324"/>
                  <a:pt x="115" y="1327"/>
                  <a:pt x="117" y="1328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21" y="1331"/>
                  <a:pt x="122" y="1333"/>
                  <a:pt x="124" y="1335"/>
                </a:cubicBezTo>
                <a:cubicBezTo>
                  <a:pt x="142" y="1365"/>
                  <a:pt x="152" y="1384"/>
                  <a:pt x="165" y="1412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259" y="1113"/>
                  <a:pt x="266" y="1107"/>
                  <a:pt x="273" y="1102"/>
                </a:cubicBezTo>
                <a:cubicBezTo>
                  <a:pt x="280" y="1098"/>
                  <a:pt x="286" y="1097"/>
                  <a:pt x="294" y="1090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344" y="1066"/>
                  <a:pt x="388" y="1039"/>
                  <a:pt x="419" y="1022"/>
                </a:cubicBezTo>
                <a:cubicBezTo>
                  <a:pt x="430" y="1011"/>
                  <a:pt x="438" y="1006"/>
                  <a:pt x="453" y="995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482" y="964"/>
                  <a:pt x="490" y="962"/>
                  <a:pt x="492" y="959"/>
                </a:cubicBezTo>
                <a:cubicBezTo>
                  <a:pt x="496" y="957"/>
                  <a:pt x="493" y="954"/>
                  <a:pt x="498" y="952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28" y="925"/>
                  <a:pt x="541" y="910"/>
                  <a:pt x="565" y="891"/>
                </a:cubicBezTo>
                <a:cubicBezTo>
                  <a:pt x="566" y="896"/>
                  <a:pt x="562" y="899"/>
                  <a:pt x="556" y="903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52" y="911"/>
                  <a:pt x="549" y="913"/>
                  <a:pt x="547" y="914"/>
                </a:cubicBezTo>
                <a:cubicBezTo>
                  <a:pt x="544" y="922"/>
                  <a:pt x="532" y="928"/>
                  <a:pt x="528" y="935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79" y="983"/>
                  <a:pt x="472" y="989"/>
                  <a:pt x="465" y="994"/>
                </a:cubicBezTo>
                <a:cubicBezTo>
                  <a:pt x="456" y="1000"/>
                  <a:pt x="457" y="1001"/>
                  <a:pt x="449" y="1005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5" y="1030"/>
                  <a:pt x="416" y="1032"/>
                  <a:pt x="414" y="1033"/>
                </a:cubicBezTo>
                <a:cubicBezTo>
                  <a:pt x="414" y="1033"/>
                  <a:pt x="413" y="1031"/>
                  <a:pt x="411" y="1032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408" y="1034"/>
                  <a:pt x="405" y="1036"/>
                  <a:pt x="400" y="1040"/>
                </a:cubicBezTo>
                <a:cubicBezTo>
                  <a:pt x="395" y="1047"/>
                  <a:pt x="392" y="1045"/>
                  <a:pt x="384" y="1052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320" y="1089"/>
                  <a:pt x="295" y="1107"/>
                  <a:pt x="274" y="1117"/>
                </a:cubicBezTo>
                <a:cubicBezTo>
                  <a:pt x="268" y="1123"/>
                  <a:pt x="266" y="1122"/>
                  <a:pt x="257" y="1128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42" y="1148"/>
                  <a:pt x="230" y="1143"/>
                  <a:pt x="234" y="1148"/>
                </a:cubicBezTo>
                <a:cubicBezTo>
                  <a:pt x="231" y="1150"/>
                  <a:pt x="228" y="1152"/>
                  <a:pt x="225" y="1155"/>
                </a:cubicBezTo>
                <a:cubicBezTo>
                  <a:pt x="217" y="1159"/>
                  <a:pt x="213" y="1164"/>
                  <a:pt x="208" y="1169"/>
                </a:cubicBezTo>
                <a:cubicBezTo>
                  <a:pt x="207" y="1159"/>
                  <a:pt x="219" y="1151"/>
                  <a:pt x="228" y="1142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256" y="1076"/>
                  <a:pt x="265" y="1066"/>
                  <a:pt x="273" y="1055"/>
                </a:cubicBezTo>
                <a:cubicBezTo>
                  <a:pt x="301" y="1035"/>
                  <a:pt x="329" y="1015"/>
                  <a:pt x="357" y="99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68" y="993"/>
                  <a:pt x="372" y="986"/>
                  <a:pt x="375" y="985"/>
                </a:cubicBezTo>
                <a:cubicBezTo>
                  <a:pt x="383" y="982"/>
                  <a:pt x="383" y="977"/>
                  <a:pt x="392" y="975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03" y="967"/>
                  <a:pt x="407" y="964"/>
                  <a:pt x="410" y="962"/>
                </a:cubicBezTo>
                <a:cubicBezTo>
                  <a:pt x="416" y="957"/>
                  <a:pt x="423" y="953"/>
                  <a:pt x="429" y="948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448" y="937"/>
                  <a:pt x="452" y="934"/>
                  <a:pt x="456" y="931"/>
                </a:cubicBezTo>
                <a:cubicBezTo>
                  <a:pt x="466" y="922"/>
                  <a:pt x="477" y="917"/>
                  <a:pt x="490" y="906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52" y="869"/>
                  <a:pt x="569" y="862"/>
                  <a:pt x="588" y="858"/>
                </a:cubicBezTo>
                <a:cubicBezTo>
                  <a:pt x="589" y="857"/>
                  <a:pt x="590" y="856"/>
                  <a:pt x="591" y="856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90" y="859"/>
                  <a:pt x="587" y="860"/>
                  <a:pt x="585" y="860"/>
                </a:cubicBezTo>
                <a:cubicBezTo>
                  <a:pt x="582" y="863"/>
                  <a:pt x="580" y="862"/>
                  <a:pt x="577" y="863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561" y="873"/>
                  <a:pt x="551" y="876"/>
                  <a:pt x="541" y="882"/>
                </a:cubicBezTo>
                <a:cubicBezTo>
                  <a:pt x="521" y="894"/>
                  <a:pt x="501" y="908"/>
                  <a:pt x="480" y="923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415" y="978"/>
                  <a:pt x="396" y="991"/>
                  <a:pt x="386" y="1001"/>
                </a:cubicBezTo>
                <a:cubicBezTo>
                  <a:pt x="372" y="1009"/>
                  <a:pt x="349" y="1024"/>
                  <a:pt x="329" y="1037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305" y="1050"/>
                  <a:pt x="302" y="1052"/>
                  <a:pt x="298" y="1055"/>
                </a:cubicBezTo>
                <a:cubicBezTo>
                  <a:pt x="293" y="1051"/>
                  <a:pt x="292" y="1061"/>
                  <a:pt x="288" y="1062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82" y="1064"/>
                  <a:pt x="280" y="1070"/>
                  <a:pt x="274" y="1073"/>
                </a:cubicBezTo>
                <a:cubicBezTo>
                  <a:pt x="270" y="1075"/>
                  <a:pt x="267" y="1077"/>
                  <a:pt x="264" y="1080"/>
                </a:cubicBezTo>
                <a:cubicBezTo>
                  <a:pt x="261" y="1080"/>
                  <a:pt x="257" y="1087"/>
                  <a:pt x="255" y="1084"/>
                </a:cubicBezTo>
                <a:cubicBezTo>
                  <a:pt x="247" y="1095"/>
                  <a:pt x="228" y="1107"/>
                  <a:pt x="223" y="1114"/>
                </a:cubicBezTo>
                <a:cubicBezTo>
                  <a:pt x="221" y="1107"/>
                  <a:pt x="223" y="1103"/>
                  <a:pt x="232" y="1100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27" y="664"/>
                  <a:pt x="436" y="666"/>
                  <a:pt x="440" y="657"/>
                </a:cubicBezTo>
                <a:cubicBezTo>
                  <a:pt x="445" y="661"/>
                  <a:pt x="444" y="657"/>
                  <a:pt x="448" y="654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60" y="656"/>
                  <a:pt x="464" y="648"/>
                  <a:pt x="468" y="647"/>
                </a:cubicBezTo>
                <a:cubicBezTo>
                  <a:pt x="470" y="653"/>
                  <a:pt x="475" y="641"/>
                  <a:pt x="477" y="646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02" y="639"/>
                  <a:pt x="510" y="633"/>
                  <a:pt x="515" y="635"/>
                </a:cubicBezTo>
                <a:cubicBezTo>
                  <a:pt x="522" y="631"/>
                  <a:pt x="524" y="630"/>
                  <a:pt x="532" y="628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45" y="627"/>
                  <a:pt x="549" y="621"/>
                  <a:pt x="551" y="624"/>
                </a:cubicBezTo>
                <a:cubicBezTo>
                  <a:pt x="558" y="617"/>
                  <a:pt x="566" y="625"/>
                  <a:pt x="568" y="616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598" y="607"/>
                  <a:pt x="611" y="598"/>
                  <a:pt x="623" y="594"/>
                </a:cubicBezTo>
                <a:cubicBezTo>
                  <a:pt x="646" y="580"/>
                  <a:pt x="653" y="568"/>
                  <a:pt x="671" y="562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62" y="569"/>
                  <a:pt x="662" y="575"/>
                  <a:pt x="653" y="580"/>
                </a:cubicBezTo>
                <a:cubicBezTo>
                  <a:pt x="649" y="586"/>
                  <a:pt x="643" y="585"/>
                  <a:pt x="639" y="592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89" y="620"/>
                  <a:pt x="580" y="626"/>
                  <a:pt x="572" y="629"/>
                </a:cubicBezTo>
                <a:cubicBezTo>
                  <a:pt x="565" y="630"/>
                  <a:pt x="557" y="634"/>
                  <a:pt x="549" y="640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36" y="644"/>
                  <a:pt x="535" y="643"/>
                  <a:pt x="534" y="644"/>
                </a:cubicBezTo>
                <a:cubicBezTo>
                  <a:pt x="531" y="645"/>
                  <a:pt x="529" y="645"/>
                  <a:pt x="526" y="647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97" y="659"/>
                  <a:pt x="490" y="657"/>
                  <a:pt x="482" y="664"/>
                </a:cubicBezTo>
                <a:cubicBezTo>
                  <a:pt x="475" y="662"/>
                  <a:pt x="473" y="670"/>
                  <a:pt x="465" y="667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403" y="696"/>
                  <a:pt x="399" y="699"/>
                  <a:pt x="395" y="703"/>
                </a:cubicBezTo>
                <a:cubicBezTo>
                  <a:pt x="392" y="708"/>
                  <a:pt x="385" y="703"/>
                  <a:pt x="387" y="708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86" y="702"/>
                  <a:pt x="385" y="700"/>
                  <a:pt x="387" y="698"/>
                </a:cubicBezTo>
                <a:cubicBezTo>
                  <a:pt x="388" y="692"/>
                  <a:pt x="393" y="696"/>
                  <a:pt x="398" y="690"/>
                </a:cubicBezTo>
                <a:cubicBezTo>
                  <a:pt x="397" y="688"/>
                  <a:pt x="401" y="686"/>
                  <a:pt x="403" y="684"/>
                </a:cubicBezTo>
                <a:cubicBezTo>
                  <a:pt x="402" y="682"/>
                  <a:pt x="405" y="680"/>
                  <a:pt x="407" y="682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66"/>
                  <a:pt x="668" y="269"/>
                  <a:pt x="665" y="271"/>
                </a:cubicBezTo>
                <a:cubicBezTo>
                  <a:pt x="662" y="273"/>
                  <a:pt x="663" y="275"/>
                  <a:pt x="665" y="277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60" y="291"/>
                  <a:pt x="654" y="293"/>
                  <a:pt x="656" y="295"/>
                </a:cubicBezTo>
                <a:cubicBezTo>
                  <a:pt x="655" y="297"/>
                  <a:pt x="654" y="299"/>
                  <a:pt x="652" y="300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58" y="285"/>
                  <a:pt x="654" y="280"/>
                  <a:pt x="657" y="277"/>
                </a:cubicBezTo>
                <a:cubicBezTo>
                  <a:pt x="659" y="269"/>
                  <a:pt x="656" y="261"/>
                  <a:pt x="660" y="253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5" y="228"/>
                  <a:pt x="665" y="226"/>
                  <a:pt x="663" y="224"/>
                </a:cubicBezTo>
                <a:cubicBezTo>
                  <a:pt x="662" y="222"/>
                  <a:pt x="666" y="220"/>
                  <a:pt x="664" y="218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65" y="200"/>
                  <a:pt x="669" y="193"/>
                  <a:pt x="668" y="186"/>
                </a:cubicBezTo>
                <a:cubicBezTo>
                  <a:pt x="674" y="183"/>
                  <a:pt x="665" y="178"/>
                  <a:pt x="672" y="175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6" y="161"/>
                  <a:pt x="673" y="156"/>
                  <a:pt x="676" y="153"/>
                </a:cubicBezTo>
                <a:cubicBezTo>
                  <a:pt x="681" y="150"/>
                  <a:pt x="673" y="146"/>
                  <a:pt x="679" y="14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688" y="118"/>
                  <a:pt x="688" y="115"/>
                  <a:pt x="690" y="111"/>
                </a:cubicBezTo>
                <a:cubicBezTo>
                  <a:pt x="694" y="108"/>
                  <a:pt x="693" y="105"/>
                  <a:pt x="693" y="10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20" y="66"/>
                  <a:pt x="711" y="68"/>
                  <a:pt x="713" y="72"/>
                </a:cubicBezTo>
                <a:cubicBezTo>
                  <a:pt x="714" y="75"/>
                  <a:pt x="712" y="78"/>
                  <a:pt x="709" y="80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701" y="114"/>
                  <a:pt x="694" y="131"/>
                  <a:pt x="690" y="148"/>
                </a:cubicBezTo>
                <a:cubicBezTo>
                  <a:pt x="689" y="153"/>
                  <a:pt x="686" y="157"/>
                  <a:pt x="687" y="162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84" y="179"/>
                  <a:pt x="685" y="183"/>
                  <a:pt x="681" y="187"/>
                </a:cubicBezTo>
                <a:cubicBezTo>
                  <a:pt x="683" y="191"/>
                  <a:pt x="681" y="195"/>
                  <a:pt x="680" y="199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7" y="217"/>
                  <a:pt x="673" y="221"/>
                  <a:pt x="674" y="226"/>
                </a:cubicBezTo>
                <a:cubicBezTo>
                  <a:pt x="670" y="229"/>
                  <a:pt x="676" y="234"/>
                  <a:pt x="671" y="238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5080" y="1503910"/>
            <a:ext cx="2423160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2800"/>
            </a:lvl1pPr>
          </a:lstStyle>
          <a:p>
            <a:r>
              <a:rPr lang="pt-BR" smtClean="0"/>
              <a:t>Clique para editar estilo do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" y="1"/>
            <a:ext cx="6076988" cy="685799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pt-BR" smtClean="0"/>
              <a:t>Arraste a imagem para o espaço reservado ou clique no ícone para adicionar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5080" y="3223806"/>
            <a:ext cx="2423160" cy="2872194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t-BR" smtClean="0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50194" y="6296616"/>
            <a:ext cx="2428010" cy="365125"/>
          </a:xfrm>
        </p:spPr>
        <p:txBody>
          <a:bodyPr/>
          <a:lstStyle>
            <a:lvl1pPr algn="l">
              <a:defRPr/>
            </a:lvl1pPr>
          </a:lstStyle>
          <a:p>
            <a:fld id="{3C633830-2244-49AE-BC4A-47F415C177C6}" type="datetimeFigureOut">
              <a:rPr lang="en-US" smtClean="0"/>
              <a:t>7/19/17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98" y="6296616"/>
            <a:ext cx="571119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355080" y="373607"/>
            <a:ext cx="2423160" cy="816482"/>
          </a:xfrm>
        </p:spPr>
        <p:txBody>
          <a:bodyPr anchor="t"/>
          <a:lstStyle>
            <a:lvl1pPr algn="l">
              <a:defRPr sz="3800"/>
            </a:lvl1pPr>
          </a:lstStyle>
          <a:p>
            <a:fld id="{2AC27A5A-7290-4DE1-BA94-4BE8A8E57DCF}" type="slidenum">
              <a:rPr lang="en-US" smtClean="0"/>
              <a:t>‹n.º›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212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0" y="0"/>
            <a:ext cx="16002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99011" y="361633"/>
            <a:ext cx="7079193" cy="131476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 dirty="0" smtClean="0"/>
              <a:t>Clique para editar estilo do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99011" y="2016246"/>
            <a:ext cx="7079193" cy="4073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de texto mestres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20803" y="629661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3C633830-2244-49AE-BC4A-47F415C177C6}" type="datetimeFigureOut">
              <a:rPr lang="en-US" smtClean="0"/>
              <a:pPr/>
              <a:t>7/19/17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0276" y="6296616"/>
            <a:ext cx="42505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5750" y="627886"/>
            <a:ext cx="1413261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8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2AC27A5A-7290-4DE1-BA94-4BE8A8E57DCF}" type="slidenum">
              <a:rPr lang="en-US" smtClean="0"/>
              <a:pPr/>
              <a:t>‹n.º›</a:t>
            </a:fld>
            <a:endParaRPr lang="en-US" dirty="0"/>
          </a:p>
        </p:txBody>
      </p:sp>
      <p:cxnSp>
        <p:nvCxnSpPr>
          <p:cNvPr id="13" name="Straight Connector 12" title="Rule Line"/>
          <p:cNvCxnSpPr/>
          <p:nvPr/>
        </p:nvCxnSpPr>
        <p:spPr>
          <a:xfrm>
            <a:off x="1699011" y="1709524"/>
            <a:ext cx="7079193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5447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9000"/>
        </a:lnSpc>
        <a:spcBef>
          <a:spcPct val="0"/>
        </a:spcBef>
        <a:buNone/>
        <a:defRPr sz="38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8006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72009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96012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0015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44018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168021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192024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 baseline="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16027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 baseline="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4" pos="736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04800" y="1023868"/>
            <a:ext cx="2994623" cy="334964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Bef>
                <a:spcPts val="0"/>
              </a:spcBef>
            </a:pPr>
            <a:r>
              <a:rPr lang="pt-BR" sz="4400" dirty="0" smtClean="0"/>
              <a:t>Perda de pessoas amadas</a:t>
            </a:r>
            <a:r>
              <a:rPr lang="pt-BR" dirty="0" smtClean="0"/>
              <a:t/>
            </a:r>
            <a:br>
              <a:rPr lang="pt-BR" dirty="0" smtClean="0"/>
            </a:br>
            <a:r>
              <a:rPr lang="pt-BR" sz="2700" dirty="0" smtClean="0"/>
              <a:t/>
            </a:r>
            <a:br>
              <a:rPr lang="pt-BR" sz="2700" dirty="0" smtClean="0"/>
            </a:br>
            <a:r>
              <a:rPr lang="pt-BR" sz="2000" dirty="0" smtClean="0"/>
              <a:t>DESENCARNAÇÃO</a:t>
            </a:r>
            <a:br>
              <a:rPr lang="pt-BR" sz="2000" dirty="0" smtClean="0"/>
            </a:br>
            <a:endParaRPr lang="pt-BR" dirty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304800" y="4945377"/>
            <a:ext cx="2994623" cy="1037760"/>
          </a:xfrm>
        </p:spPr>
        <p:txBody>
          <a:bodyPr>
            <a:normAutofit/>
          </a:bodyPr>
          <a:lstStyle/>
          <a:p>
            <a:r>
              <a:rPr lang="pt-BR" sz="1400" smtClean="0"/>
              <a:t>Escola de Evangelização de Pacientes</a:t>
            </a:r>
          </a:p>
          <a:p>
            <a:r>
              <a:rPr lang="pt-BR" sz="1400" dirty="0" smtClean="0"/>
              <a:t>Grupo Espírita </a:t>
            </a:r>
            <a:r>
              <a:rPr lang="pt-BR" sz="1400" dirty="0" err="1" smtClean="0"/>
              <a:t>Guillon</a:t>
            </a:r>
            <a:r>
              <a:rPr lang="pt-BR" sz="1400" dirty="0" smtClean="0"/>
              <a:t> Ribeiro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2667001" y="2418700"/>
            <a:ext cx="3804244" cy="1841715"/>
          </a:xfrm>
        </p:spPr>
        <p:txBody>
          <a:bodyPr anchor="ctr"/>
          <a:lstStyle/>
          <a:p>
            <a:r>
              <a:rPr lang="pt-BR" dirty="0" smtClean="0"/>
              <a:t>Sugestões </a:t>
            </a:r>
            <a:r>
              <a:rPr lang="pt-BR" dirty="0"/>
              <a:t>de </a:t>
            </a:r>
            <a:r>
              <a:rPr lang="pt-BR" dirty="0" smtClean="0"/>
              <a:t>leitura</a:t>
            </a:r>
            <a:endParaRPr lang="pt-BR" dirty="0"/>
          </a:p>
        </p:txBody>
      </p:sp>
      <p:sp>
        <p:nvSpPr>
          <p:cNvPr id="8" name="Retângulo 7"/>
          <p:cNvSpPr/>
          <p:nvPr/>
        </p:nvSpPr>
        <p:spPr>
          <a:xfrm>
            <a:off x="6951559" y="729739"/>
            <a:ext cx="17940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0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SOMOS SEIS</a:t>
            </a:r>
            <a:endParaRPr lang="pt-BR" sz="20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Narrow" pitchFamily="34" charset="0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616304" y="453871"/>
            <a:ext cx="135819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0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JOVENS </a:t>
            </a:r>
            <a:br>
              <a:rPr lang="pt-BR" sz="20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pt-BR" sz="20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NO ALÉM</a:t>
            </a:r>
            <a:endParaRPr lang="pt-BR" sz="20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Narrow" pitchFamily="34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488929" y="3861312"/>
            <a:ext cx="161294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0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CRIANÇAS </a:t>
            </a:r>
            <a:br>
              <a:rPr lang="pt-BR" sz="20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pt-BR" sz="20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NO ALÉM</a:t>
            </a:r>
            <a:endParaRPr lang="pt-BR" sz="20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Narrow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7009170" y="3543555"/>
            <a:ext cx="1678858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pt-BR" sz="2000" b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ASSUNTOS </a:t>
            </a:r>
            <a:br>
              <a:rPr lang="pt-BR" sz="2000" b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pt-BR" sz="2000" b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DA </a:t>
            </a:r>
            <a:r>
              <a:rPr lang="pt-BR" sz="20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VIDA </a:t>
            </a:r>
            <a:r>
              <a:rPr lang="pt-BR" sz="2000" b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E </a:t>
            </a:r>
            <a:br>
              <a:rPr lang="pt-BR" sz="2000" b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pt-BR" sz="2000" b="1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DA </a:t>
            </a:r>
            <a:r>
              <a:rPr lang="pt-BR" sz="20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MORTE</a:t>
            </a:r>
            <a:endParaRPr lang="pt-BR" sz="2000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Narrow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328" y="1192028"/>
            <a:ext cx="1296144" cy="1947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00528" y="1142293"/>
            <a:ext cx="1296144" cy="1937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316" y="4559218"/>
            <a:ext cx="1512168" cy="2113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64524" y="4559218"/>
            <a:ext cx="1368152" cy="19987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13809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 rotWithShape="1">
          <a:blip r:embed="rId3" cstate="print"/>
          <a:srcRect r="20235"/>
          <a:stretch/>
        </p:blipFill>
        <p:spPr bwMode="auto">
          <a:xfrm>
            <a:off x="5487895" y="3122634"/>
            <a:ext cx="3275104" cy="23241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Ninguém morre</a:t>
            </a:r>
            <a:endParaRPr lang="pt-BR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1699011" y="1905000"/>
            <a:ext cx="3520433" cy="4724400"/>
          </a:xfrm>
        </p:spPr>
        <p:txBody>
          <a:bodyPr>
            <a:normAutofit/>
          </a:bodyPr>
          <a:lstStyle/>
          <a:p>
            <a:r>
              <a:rPr lang="pt-BR" sz="2800" i="1" dirty="0" smtClean="0"/>
              <a:t>“Deus, contudo, não é de mortos, mas de vivos, pois, para ele, todos vivem.”</a:t>
            </a:r>
          </a:p>
          <a:p>
            <a:pPr lvl="4"/>
            <a:r>
              <a:rPr lang="pt-BR" sz="1600" i="0" dirty="0" smtClean="0"/>
              <a:t>(Lucas, 20:38)</a:t>
            </a:r>
            <a:endParaRPr lang="pt-BR" sz="1600" i="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5"/>
          <a:stretch/>
        </p:blipFill>
        <p:spPr bwMode="auto">
          <a:xfrm>
            <a:off x="3664683" y="3398953"/>
            <a:ext cx="3147848" cy="32304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Igualdade perante a morte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699011" y="1905000"/>
            <a:ext cx="7079193" cy="1371600"/>
          </a:xfrm>
        </p:spPr>
        <p:txBody>
          <a:bodyPr/>
          <a:lstStyle/>
          <a:p>
            <a:r>
              <a:rPr lang="pt-BR" dirty="0" smtClean="0"/>
              <a:t>“Essa causa de dor atinge assim o rico, como o pobre: representa uma prova, ou expiação, e </a:t>
            </a:r>
            <a:r>
              <a:rPr lang="pt-BR" b="1" dirty="0" smtClean="0"/>
              <a:t>comum é a lei</a:t>
            </a:r>
            <a:r>
              <a:rPr lang="pt-BR" dirty="0" smtClean="0"/>
              <a:t>.”</a:t>
            </a:r>
          </a:p>
          <a:p>
            <a:pPr lvl="4"/>
            <a:r>
              <a:rPr lang="pt-BR" dirty="0" smtClean="0"/>
              <a:t>(ALLAN KARDEC. </a:t>
            </a:r>
            <a:r>
              <a:rPr lang="pt-BR" i="1" dirty="0" smtClean="0"/>
              <a:t>O Livro dos Espíritos</a:t>
            </a:r>
            <a:r>
              <a:rPr lang="pt-BR" dirty="0" smtClean="0"/>
              <a:t>, </a:t>
            </a:r>
            <a:r>
              <a:rPr lang="pt-BR" dirty="0" err="1" smtClean="0"/>
              <a:t>perg</a:t>
            </a:r>
            <a:r>
              <a:rPr lang="pt-BR" dirty="0" smtClean="0"/>
              <a:t>. 934)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30329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Teoria do nada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239713" indent="-239713">
              <a:tabLst>
                <a:tab pos="3324225" algn="l"/>
              </a:tabLst>
            </a:pPr>
            <a:r>
              <a:rPr lang="pt-BR" dirty="0" smtClean="0"/>
              <a:t>“Que horrenda é a ideia do Nada! [...] Como pode um homem de coração conservar-se frio a essa ideia? Como não o gela de terror a ideia de um aniquilamento absoluto e não lhe faz, ao menos, desejar que não seja assim? Se até hoje não lhe foi suficiente a razão para afastar de seu espírito quaisquer dúvidas, aí está o Espiritismo a dissipar 	toda incerteza com relação ao 	futuro, por meio das provas 	materiais que dá da  	sobrevivência da alma e da 	existência dos seres </a:t>
            </a:r>
            <a:r>
              <a:rPr lang="pt-BR" smtClean="0"/>
              <a:t>de </a:t>
            </a:r>
            <a:r>
              <a:rPr lang="pt-BR" smtClean="0"/>
              <a:t>além-	túmulo</a:t>
            </a:r>
            <a:r>
              <a:rPr lang="pt-BR" dirty="0" smtClean="0"/>
              <a:t>”.</a:t>
            </a:r>
          </a:p>
          <a:p>
            <a:pPr lvl="4"/>
            <a:r>
              <a:rPr lang="pt-BR" dirty="0" smtClean="0"/>
              <a:t>(ALLAN KARDEC. O Evangelho Segundo </a:t>
            </a:r>
            <a:br>
              <a:rPr lang="pt-BR" dirty="0" smtClean="0"/>
            </a:br>
            <a:r>
              <a:rPr lang="pt-BR" dirty="0" smtClean="0"/>
              <a:t>o Espiritismo, cap. 28, item 62)</a:t>
            </a:r>
          </a:p>
          <a:p>
            <a:endParaRPr lang="pt-BR" dirty="0"/>
          </a:p>
        </p:txBody>
      </p:sp>
      <p:pic>
        <p:nvPicPr>
          <p:cNvPr id="2050" name="Picture 2" descr="http://www.e-farsas.com/wp-content/uploads/chicoxavier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87"/>
          <a:stretch/>
        </p:blipFill>
        <p:spPr bwMode="auto">
          <a:xfrm>
            <a:off x="1828800" y="4180876"/>
            <a:ext cx="2791353" cy="24485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451337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03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33" t="5359" r="3754" b="6064"/>
          <a:stretch/>
        </p:blipFill>
        <p:spPr bwMode="auto">
          <a:xfrm>
            <a:off x="6019816" y="2922895"/>
            <a:ext cx="2755710" cy="26886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Consolação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699011" y="1905000"/>
            <a:ext cx="4092189" cy="4724400"/>
          </a:xfrm>
        </p:spPr>
        <p:txBody>
          <a:bodyPr/>
          <a:lstStyle/>
          <a:p>
            <a:r>
              <a:rPr lang="pt-BR" smtClean="0"/>
              <a:t>“[...] </a:t>
            </a:r>
            <a:r>
              <a:rPr lang="pt-BR" dirty="0" smtClean="0"/>
              <a:t>a Doutrina Espírita nos oferece suprema consolação, por ocasião de uma  das mais legítimas dores.  Com o Espiritismo, não mais solidão, não mais abandono: o homem, por muito insulado que esteja, tem sempre perto de si amigos com quem pode comunicar-se.”</a:t>
            </a:r>
          </a:p>
          <a:p>
            <a:pPr lvl="4"/>
            <a:r>
              <a:rPr lang="pt-BR" dirty="0" smtClean="0"/>
              <a:t>(ALLAN KARDEC. </a:t>
            </a:r>
            <a:r>
              <a:rPr lang="pt-BR" i="1" dirty="0" smtClean="0"/>
              <a:t>O Livro dos Espíritos</a:t>
            </a:r>
            <a:r>
              <a:rPr lang="pt-BR" dirty="0" smtClean="0"/>
              <a:t>, </a:t>
            </a:r>
            <a:r>
              <a:rPr lang="pt-BR" dirty="0" err="1" smtClean="0"/>
              <a:t>perg</a:t>
            </a:r>
            <a:r>
              <a:rPr lang="pt-BR" dirty="0" smtClean="0"/>
              <a:t>. 936)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60170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mtClean="0"/>
              <a:t>Aquele que desencarnou é sensível às nossas lembranças?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560763" indent="-236538"/>
            <a:r>
              <a:rPr lang="pt-BR" dirty="0" smtClean="0"/>
              <a:t>“As </a:t>
            </a:r>
            <a:r>
              <a:rPr lang="pt-BR" b="1" dirty="0" smtClean="0"/>
              <a:t>dores inconsoláveis </a:t>
            </a:r>
            <a:r>
              <a:rPr lang="pt-BR" dirty="0" smtClean="0"/>
              <a:t>dos que sobrevivem </a:t>
            </a:r>
            <a:r>
              <a:rPr lang="pt-BR" b="1" dirty="0" smtClean="0"/>
              <a:t>se refletem </a:t>
            </a:r>
            <a:r>
              <a:rPr lang="pt-BR" dirty="0" smtClean="0"/>
              <a:t>nos Espíritos que as causam.</a:t>
            </a:r>
          </a:p>
          <a:p>
            <a:pPr marL="3560763" indent="-236538"/>
            <a:endParaRPr lang="pt-BR" dirty="0" smtClean="0"/>
          </a:p>
          <a:p>
            <a:pPr marL="3560763" indent="-236538"/>
            <a:endParaRPr lang="pt-BR" dirty="0"/>
          </a:p>
          <a:p>
            <a:pPr marL="3560763" indent="-236538"/>
            <a:endParaRPr lang="pt-BR" dirty="0" smtClean="0"/>
          </a:p>
          <a:p>
            <a:r>
              <a:rPr lang="pt-BR" dirty="0" smtClean="0"/>
              <a:t>O Espírito é sensível à lembrança e às saudades dos que lhe eram caros na Terra; mas, uma dor incessante e desarrazoada </a:t>
            </a:r>
            <a:r>
              <a:rPr lang="pt-BR" b="1" dirty="0" smtClean="0"/>
              <a:t>o toca penosamente</a:t>
            </a:r>
            <a:r>
              <a:rPr lang="pt-BR" dirty="0" smtClean="0"/>
              <a:t>, porque, nessa dor excessiva, ele vê falta de fé no futuro e de confiança em Deus e, por conseguinte, um obstáculo ao adiantamento dos que o choram e talvez à sua reunião com estes.”</a:t>
            </a:r>
          </a:p>
          <a:p>
            <a:pPr lvl="4"/>
            <a:r>
              <a:rPr lang="pt-BR" dirty="0" smtClean="0"/>
              <a:t>(ALLAN KARDEC. </a:t>
            </a:r>
            <a:r>
              <a:rPr lang="pt-BR" i="1" dirty="0" smtClean="0"/>
              <a:t>O Livro dos Espíritos</a:t>
            </a:r>
            <a:r>
              <a:rPr lang="pt-BR" dirty="0" smtClean="0"/>
              <a:t>, </a:t>
            </a:r>
            <a:r>
              <a:rPr lang="pt-BR" dirty="0" err="1" smtClean="0"/>
              <a:t>perg</a:t>
            </a:r>
            <a:r>
              <a:rPr lang="pt-BR" dirty="0" smtClean="0"/>
              <a:t>. 936)</a:t>
            </a:r>
            <a:endParaRPr lang="pt-BR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1981200"/>
            <a:ext cx="2971800" cy="19812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56541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smtClean="0"/>
              <a:t>Os desencarnados gostam quando visitamos os seus túmulos?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699011" y="1905000"/>
            <a:ext cx="7079193" cy="2333992"/>
          </a:xfrm>
        </p:spPr>
        <p:txBody>
          <a:bodyPr/>
          <a:lstStyle/>
          <a:p>
            <a:r>
              <a:rPr lang="pt-BR" dirty="0" smtClean="0"/>
              <a:t>“Aquele que visita um túmulo apenas manifesta, por essa forma, que pensa no Espírito ausente.  A visita é a representação exterior de um fato íntimo. [...] Nada importa o lugar, desde que é feita com o coração.”</a:t>
            </a:r>
          </a:p>
          <a:p>
            <a:pPr lvl="4"/>
            <a:r>
              <a:rPr lang="pt-BR" dirty="0" smtClean="0"/>
              <a:t>(ALLAN KARDEC. </a:t>
            </a:r>
            <a:r>
              <a:rPr lang="pt-BR" i="1" dirty="0" smtClean="0"/>
              <a:t>O Livro dos Espíritos</a:t>
            </a:r>
            <a:r>
              <a:rPr lang="pt-BR" dirty="0" smtClean="0"/>
              <a:t>, </a:t>
            </a:r>
            <a:r>
              <a:rPr lang="pt-BR" dirty="0" err="1" smtClean="0"/>
              <a:t>perg</a:t>
            </a:r>
            <a:r>
              <a:rPr lang="pt-BR" dirty="0" smtClean="0"/>
              <a:t>. 323)</a:t>
            </a:r>
            <a:endParaRPr lang="pt-BR" dirty="0"/>
          </a:p>
        </p:txBody>
      </p:sp>
      <p:pic>
        <p:nvPicPr>
          <p:cNvPr id="3074" name="Picture 2" descr="http://img.terra.com.br/i/2009/11/02/1355079-7658-g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2554" y="4238992"/>
            <a:ext cx="3592106" cy="23904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419234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4" descr="http://www.onodera.com.br/files/servicos/%7BCDC7A93C-1874-4BF8-A9E9-FF1109E9DE10%7D_renovacao_cutanea.jpg"/>
          <p:cNvSpPr>
            <a:spLocks noChangeAspect="1" noChangeArrowheads="1"/>
          </p:cNvSpPr>
          <p:nvPr/>
        </p:nvSpPr>
        <p:spPr bwMode="auto">
          <a:xfrm>
            <a:off x="155575" y="-822325"/>
            <a:ext cx="3009900" cy="17145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O que podemos ofertar para os desencarnados?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1699011" y="1905000"/>
            <a:ext cx="7079193" cy="2133600"/>
          </a:xfrm>
        </p:spPr>
        <p:txBody>
          <a:bodyPr/>
          <a:lstStyle/>
          <a:p>
            <a:r>
              <a:rPr lang="pt-BR" dirty="0" smtClean="0"/>
              <a:t>“A </a:t>
            </a:r>
            <a:r>
              <a:rPr lang="pt-BR" b="1" dirty="0" smtClean="0"/>
              <a:t>oração</a:t>
            </a:r>
            <a:r>
              <a:rPr lang="pt-BR" dirty="0" smtClean="0"/>
              <a:t> coopera eficazmente em favor do que partiu, muitas vezes com o espírito emaranhado na rede das ilusões da existência material.” </a:t>
            </a:r>
          </a:p>
          <a:p>
            <a:pPr lvl="4"/>
            <a:r>
              <a:rPr lang="pt-BR" dirty="0" smtClean="0"/>
              <a:t>(EMMANUEL. </a:t>
            </a:r>
            <a:r>
              <a:rPr lang="pt-BR" i="1" dirty="0" smtClean="0"/>
              <a:t>O Consolador</a:t>
            </a:r>
            <a:r>
              <a:rPr lang="pt-BR" dirty="0" smtClean="0"/>
              <a:t>, </a:t>
            </a:r>
            <a:r>
              <a:rPr lang="pt-BR" dirty="0" err="1" smtClean="0"/>
              <a:t>perg</a:t>
            </a:r>
            <a:r>
              <a:rPr lang="pt-BR" dirty="0" smtClean="0"/>
              <a:t>. 330)</a:t>
            </a:r>
            <a:endParaRPr lang="pt-BR" dirty="0"/>
          </a:p>
        </p:txBody>
      </p:sp>
      <p:pic>
        <p:nvPicPr>
          <p:cNvPr id="17510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2080" y="4138420"/>
            <a:ext cx="4373054" cy="24909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793812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O que fazer para amenizar a saudade dos que partiram?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“Desespero, aflição, desencanto, rebeldia, ódio, desequilíbrio, obsessão e loucura são males que nem sempre o apoio amoedado consegue socorrer.</a:t>
            </a:r>
          </a:p>
          <a:p>
            <a:r>
              <a:rPr lang="pt-BR" dirty="0" smtClean="0"/>
              <a:t>Para a eliminação da </a:t>
            </a:r>
            <a:r>
              <a:rPr lang="pt-BR" b="1" dirty="0" smtClean="0"/>
              <a:t>penúria de espírito</a:t>
            </a:r>
            <a:r>
              <a:rPr lang="pt-BR" dirty="0" smtClean="0"/>
              <a:t>, essencialmente só existe um remédio – </a:t>
            </a:r>
            <a:r>
              <a:rPr lang="pt-BR" b="1" dirty="0" smtClean="0"/>
              <a:t>o amor</a:t>
            </a:r>
            <a:r>
              <a:rPr lang="pt-BR" dirty="0" smtClean="0"/>
              <a:t>;  no entanto, para que o amor se transfira por bênção, de criatura a criatura, é imperioso aprendamos a dividir, uns com os outros, as infinitas riquezas do coração.”</a:t>
            </a:r>
          </a:p>
          <a:p>
            <a:pPr lvl="4"/>
            <a:r>
              <a:rPr lang="pt-BR" dirty="0" smtClean="0"/>
              <a:t>(EMMANUEL. </a:t>
            </a:r>
            <a:r>
              <a:rPr lang="pt-BR" i="1" dirty="0" smtClean="0"/>
              <a:t>Rumo certo</a:t>
            </a:r>
            <a:r>
              <a:rPr lang="pt-BR" dirty="0" smtClean="0"/>
              <a:t>, lição 31)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15394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fusão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Difusão">
      <a:majorFont>
        <a:latin typeface="Century Schoolbook" panose="020406040505050203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 name="Difusão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AACE42CE-5C67-4514-8A89-3472F564E146}"/>
    </a:ext>
  </a:ext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Feathered</Template>
  <TotalTime>1420</TotalTime>
  <Words>772</Words>
  <Application>Microsoft Macintosh PowerPoint</Application>
  <PresentationFormat>Apresentação na tela (4:3)</PresentationFormat>
  <Paragraphs>58</Paragraphs>
  <Slides>10</Slides>
  <Notes>10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7" baseType="lpstr">
      <vt:lpstr>Arial Narrow</vt:lpstr>
      <vt:lpstr>Calibri</vt:lpstr>
      <vt:lpstr>Century Schoolbook</vt:lpstr>
      <vt:lpstr>Corbel</vt:lpstr>
      <vt:lpstr>Courier New</vt:lpstr>
      <vt:lpstr>Arial</vt:lpstr>
      <vt:lpstr>Difusão</vt:lpstr>
      <vt:lpstr>Perda de pessoas amadas  DESENCARNAÇÃO </vt:lpstr>
      <vt:lpstr>Ninguém morre</vt:lpstr>
      <vt:lpstr>Igualdade perante a morte</vt:lpstr>
      <vt:lpstr>Teoria do nada</vt:lpstr>
      <vt:lpstr>Consolação</vt:lpstr>
      <vt:lpstr>Aquele que desencarnou é sensível às nossas lembranças?</vt:lpstr>
      <vt:lpstr>Os desencarnados gostam quando visitamos os seus túmulos?</vt:lpstr>
      <vt:lpstr>O que podemos ofertar para os desencarnados?</vt:lpstr>
      <vt:lpstr>O que fazer para amenizar a saudade dos que partiram?</vt:lpstr>
      <vt:lpstr>Sugestões de leitura</vt:lpstr>
    </vt:vector>
  </TitlesOfParts>
  <Company>Organization</Company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Paula</dc:creator>
  <cp:lastModifiedBy>Adriano Alves</cp:lastModifiedBy>
  <cp:revision>50</cp:revision>
  <dcterms:created xsi:type="dcterms:W3CDTF">2009-04-10T20:32:41Z</dcterms:created>
  <dcterms:modified xsi:type="dcterms:W3CDTF">2017-07-19T13:50:10Z</dcterms:modified>
</cp:coreProperties>
</file>