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913" r:id="rId1"/>
  </p:sldMasterIdLst>
  <p:notesMasterIdLst>
    <p:notesMasterId r:id="rId17"/>
  </p:notesMasterIdLst>
  <p:sldIdLst>
    <p:sldId id="270" r:id="rId2"/>
    <p:sldId id="277" r:id="rId3"/>
    <p:sldId id="271" r:id="rId4"/>
    <p:sldId id="272" r:id="rId5"/>
    <p:sldId id="278" r:id="rId6"/>
    <p:sldId id="280" r:id="rId7"/>
    <p:sldId id="273" r:id="rId8"/>
    <p:sldId id="279" r:id="rId9"/>
    <p:sldId id="257" r:id="rId10"/>
    <p:sldId id="258" r:id="rId11"/>
    <p:sldId id="261" r:id="rId12"/>
    <p:sldId id="266" r:id="rId13"/>
    <p:sldId id="274" r:id="rId14"/>
    <p:sldId id="275" r:id="rId15"/>
    <p:sldId id="269" r:id="rId1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Verdana"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Verdana"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Verdana"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Verdana" charset="0"/>
        <a:ea typeface="ＭＳ Ｐゴシック" charset="-128"/>
        <a:cs typeface="+mn-cs"/>
      </a:defRPr>
    </a:lvl5pPr>
    <a:lvl6pPr marL="2286000" algn="l" defTabSz="914400" rtl="0" eaLnBrk="1" latinLnBrk="0" hangingPunct="1">
      <a:defRPr kern="1200">
        <a:solidFill>
          <a:schemeClr val="tx1"/>
        </a:solidFill>
        <a:latin typeface="Verdana" charset="0"/>
        <a:ea typeface="ＭＳ Ｐゴシック" charset="-128"/>
        <a:cs typeface="+mn-cs"/>
      </a:defRPr>
    </a:lvl6pPr>
    <a:lvl7pPr marL="2743200" algn="l" defTabSz="914400" rtl="0" eaLnBrk="1" latinLnBrk="0" hangingPunct="1">
      <a:defRPr kern="1200">
        <a:solidFill>
          <a:schemeClr val="tx1"/>
        </a:solidFill>
        <a:latin typeface="Verdana" charset="0"/>
        <a:ea typeface="ＭＳ Ｐゴシック" charset="-128"/>
        <a:cs typeface="+mn-cs"/>
      </a:defRPr>
    </a:lvl7pPr>
    <a:lvl8pPr marL="3200400" algn="l" defTabSz="914400" rtl="0" eaLnBrk="1" latinLnBrk="0" hangingPunct="1">
      <a:defRPr kern="1200">
        <a:solidFill>
          <a:schemeClr val="tx1"/>
        </a:solidFill>
        <a:latin typeface="Verdana" charset="0"/>
        <a:ea typeface="ＭＳ Ｐゴシック" charset="-128"/>
        <a:cs typeface="+mn-cs"/>
      </a:defRPr>
    </a:lvl8pPr>
    <a:lvl9pPr marL="3657600" algn="l" defTabSz="914400" rtl="0" eaLnBrk="1" latinLnBrk="0" hangingPunct="1">
      <a:defRPr kern="1200">
        <a:solidFill>
          <a:schemeClr val="tx1"/>
        </a:solidFill>
        <a:latin typeface="Verdana"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3000"/>
    <a:srgbClr val="3891A7"/>
    <a:srgbClr val="CCECFF"/>
    <a:srgbClr val="FFFF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398"/>
    <p:restoredTop sz="85234"/>
  </p:normalViewPr>
  <p:slideViewPr>
    <p:cSldViewPr showGuides="1">
      <p:cViewPr>
        <p:scale>
          <a:sx n="96" d="100"/>
          <a:sy n="96" d="100"/>
        </p:scale>
        <p:origin x="1128" y="3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Verdana" pitchFamily="34" charset="0"/>
                <a:ea typeface="+mn-ea"/>
                <a:cs typeface="+mn-cs"/>
              </a:defRPr>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AF153639-D4D0-B440-9BE8-42392A77327D}" type="datetimeFigureOut">
              <a:rPr lang="pt-BR" altLang="pt-BR"/>
              <a:pPr>
                <a:defRPr/>
              </a:pPr>
              <a:t>08/02/17</a:t>
            </a:fld>
            <a:endParaRPr lang="pt-BR" alt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smtClean="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pt-BR" altLang="pt-BR" noProof="0"/>
              <a:t>Clique para editar o texto mestre</a:t>
            </a:r>
          </a:p>
          <a:p>
            <a:pPr lvl="1"/>
            <a:r>
              <a:rPr lang="pt-BR" altLang="pt-BR" noProof="0"/>
              <a:t>Segundo nível</a:t>
            </a:r>
          </a:p>
          <a:p>
            <a:pPr lvl="2"/>
            <a:r>
              <a:rPr lang="pt-BR" altLang="pt-BR" noProof="0"/>
              <a:t>Terceiro nível</a:t>
            </a:r>
          </a:p>
          <a:p>
            <a:pPr lvl="3"/>
            <a:r>
              <a:rPr lang="pt-BR" altLang="pt-BR" noProof="0"/>
              <a:t>Quarto nível</a:t>
            </a:r>
          </a:p>
          <a:p>
            <a:pPr lvl="4"/>
            <a:r>
              <a:rPr lang="pt-BR" altLang="pt-BR" noProof="0"/>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Verdana" pitchFamily="34" charset="0"/>
                <a:ea typeface="+mn-ea"/>
                <a:cs typeface="+mn-cs"/>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8DB8360-5CCD-A745-A00B-545463623F21}" type="slidenum">
              <a:rPr lang="pt-BR" altLang="pt-BR"/>
              <a:pPr>
                <a:defRPr/>
              </a:pPr>
              <a:t>‹n.º›</a:t>
            </a:fld>
            <a:endParaRPr lang="pt-BR" altLang="pt-BR"/>
          </a:p>
        </p:txBody>
      </p:sp>
    </p:spTree>
    <p:extLst>
      <p:ext uri="{BB962C8B-B14F-4D97-AF65-F5344CB8AC3E}">
        <p14:creationId xmlns:p14="http://schemas.microsoft.com/office/powerpoint/2010/main" val="11231808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tLang="pt-BR">
                <a:ea typeface="ＭＳ Ｐゴシック" charset="-128"/>
              </a:rPr>
              <a:t>Quando se fala de tratamento espiritual, imprescindível ter clareza do papel fundamental da fé, além da compreensão mais ampliada da providência divina em nossas vidas. Porém, nessa seara, a fé é tida por alguns como um sentimento místico, algo incompreensível e inexplicável. Para outros, é difícil mesmo conciliar fé e razão (assim como Religião e Ciência), um ponto sobre o qual o Espiritismo lançou luz indelével.</a:t>
            </a:r>
          </a:p>
        </p:txBody>
      </p:sp>
      <p:sp>
        <p:nvSpPr>
          <p:cNvPr id="21507"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128"/>
              </a:defRPr>
            </a:lvl1pPr>
            <a:lvl2pPr marL="742950" indent="-285750">
              <a:defRPr>
                <a:solidFill>
                  <a:schemeClr val="tx1"/>
                </a:solidFill>
                <a:latin typeface="Verdana" charset="0"/>
                <a:ea typeface="ＭＳ Ｐゴシック" charset="-128"/>
              </a:defRPr>
            </a:lvl2pPr>
            <a:lvl3pPr marL="1143000" indent="-228600">
              <a:defRPr>
                <a:solidFill>
                  <a:schemeClr val="tx1"/>
                </a:solidFill>
                <a:latin typeface="Verdana" charset="0"/>
                <a:ea typeface="ＭＳ Ｐゴシック" charset="-128"/>
              </a:defRPr>
            </a:lvl3pPr>
            <a:lvl4pPr marL="1600200" indent="-228600">
              <a:defRPr>
                <a:solidFill>
                  <a:schemeClr val="tx1"/>
                </a:solidFill>
                <a:latin typeface="Verdana" charset="0"/>
                <a:ea typeface="ＭＳ Ｐゴシック" charset="-128"/>
              </a:defRPr>
            </a:lvl4pPr>
            <a:lvl5pPr marL="2057400" indent="-228600">
              <a:defRPr>
                <a:solidFill>
                  <a:schemeClr val="tx1"/>
                </a:solidFill>
                <a:latin typeface="Verdana" charset="0"/>
                <a:ea typeface="ＭＳ Ｐゴシック" charset="-128"/>
              </a:defRPr>
            </a:lvl5pPr>
            <a:lvl6pPr marL="2514600" indent="-228600" eaLnBrk="0" fontAlgn="base" hangingPunct="0">
              <a:spcBef>
                <a:spcPct val="0"/>
              </a:spcBef>
              <a:spcAft>
                <a:spcPct val="0"/>
              </a:spcAft>
              <a:defRPr>
                <a:solidFill>
                  <a:schemeClr val="tx1"/>
                </a:solidFill>
                <a:latin typeface="Verdana" charset="0"/>
                <a:ea typeface="ＭＳ Ｐゴシック" charset="-128"/>
              </a:defRPr>
            </a:lvl6pPr>
            <a:lvl7pPr marL="2971800" indent="-228600" eaLnBrk="0" fontAlgn="base" hangingPunct="0">
              <a:spcBef>
                <a:spcPct val="0"/>
              </a:spcBef>
              <a:spcAft>
                <a:spcPct val="0"/>
              </a:spcAft>
              <a:defRPr>
                <a:solidFill>
                  <a:schemeClr val="tx1"/>
                </a:solidFill>
                <a:latin typeface="Verdana" charset="0"/>
                <a:ea typeface="ＭＳ Ｐゴシック" charset="-128"/>
              </a:defRPr>
            </a:lvl7pPr>
            <a:lvl8pPr marL="3429000" indent="-228600" eaLnBrk="0" fontAlgn="base" hangingPunct="0">
              <a:spcBef>
                <a:spcPct val="0"/>
              </a:spcBef>
              <a:spcAft>
                <a:spcPct val="0"/>
              </a:spcAft>
              <a:defRPr>
                <a:solidFill>
                  <a:schemeClr val="tx1"/>
                </a:solidFill>
                <a:latin typeface="Verdana" charset="0"/>
                <a:ea typeface="ＭＳ Ｐゴシック" charset="-128"/>
              </a:defRPr>
            </a:lvl8pPr>
            <a:lvl9pPr marL="3886200" indent="-228600" eaLnBrk="0" fontAlgn="base" hangingPunct="0">
              <a:spcBef>
                <a:spcPct val="0"/>
              </a:spcBef>
              <a:spcAft>
                <a:spcPct val="0"/>
              </a:spcAft>
              <a:defRPr>
                <a:solidFill>
                  <a:schemeClr val="tx1"/>
                </a:solidFill>
                <a:latin typeface="Verdana" charset="0"/>
                <a:ea typeface="ＭＳ Ｐゴシック" charset="-128"/>
              </a:defRPr>
            </a:lvl9pPr>
          </a:lstStyle>
          <a:p>
            <a:fld id="{AC5A4C2E-3CE0-3F4C-94B1-60A16D57D9D5}" type="slidenum">
              <a:rPr lang="pt-BR" altLang="pt-BR"/>
              <a:pPr/>
              <a:t>1</a:t>
            </a:fld>
            <a:endParaRPr lang="pt-BR" altLang="pt-BR"/>
          </a:p>
        </p:txBody>
      </p:sp>
    </p:spTree>
    <p:extLst>
      <p:ext uri="{BB962C8B-B14F-4D97-AF65-F5344CB8AC3E}">
        <p14:creationId xmlns:p14="http://schemas.microsoft.com/office/powerpoint/2010/main" val="919759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8"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tLang="pt-BR">
                <a:ea typeface="ＭＳ Ｐゴシック" charset="-128"/>
              </a:rPr>
              <a:t>Como interpretar corretamente essas palavras do Cristo? Será que devemos – como alguns apressados podem supor – esperar que Deus nos dê o que comer e o que vestir como o faz com os pássaros e as flores? É assim que a providência divina age em nossas vidas?!</a:t>
            </a:r>
          </a:p>
        </p:txBody>
      </p:sp>
      <p:sp>
        <p:nvSpPr>
          <p:cNvPr id="39939"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128"/>
              </a:defRPr>
            </a:lvl1pPr>
            <a:lvl2pPr marL="742950" indent="-285750">
              <a:defRPr>
                <a:solidFill>
                  <a:schemeClr val="tx1"/>
                </a:solidFill>
                <a:latin typeface="Verdana" charset="0"/>
                <a:ea typeface="ＭＳ Ｐゴシック" charset="-128"/>
              </a:defRPr>
            </a:lvl2pPr>
            <a:lvl3pPr marL="1143000" indent="-228600">
              <a:defRPr>
                <a:solidFill>
                  <a:schemeClr val="tx1"/>
                </a:solidFill>
                <a:latin typeface="Verdana" charset="0"/>
                <a:ea typeface="ＭＳ Ｐゴシック" charset="-128"/>
              </a:defRPr>
            </a:lvl3pPr>
            <a:lvl4pPr marL="1600200" indent="-228600">
              <a:defRPr>
                <a:solidFill>
                  <a:schemeClr val="tx1"/>
                </a:solidFill>
                <a:latin typeface="Verdana" charset="0"/>
                <a:ea typeface="ＭＳ Ｐゴシック" charset="-128"/>
              </a:defRPr>
            </a:lvl4pPr>
            <a:lvl5pPr marL="2057400" indent="-228600">
              <a:defRPr>
                <a:solidFill>
                  <a:schemeClr val="tx1"/>
                </a:solidFill>
                <a:latin typeface="Verdana" charset="0"/>
                <a:ea typeface="ＭＳ Ｐゴシック" charset="-128"/>
              </a:defRPr>
            </a:lvl5pPr>
            <a:lvl6pPr marL="2514600" indent="-228600" eaLnBrk="0" fontAlgn="base" hangingPunct="0">
              <a:spcBef>
                <a:spcPct val="0"/>
              </a:spcBef>
              <a:spcAft>
                <a:spcPct val="0"/>
              </a:spcAft>
              <a:defRPr>
                <a:solidFill>
                  <a:schemeClr val="tx1"/>
                </a:solidFill>
                <a:latin typeface="Verdana" charset="0"/>
                <a:ea typeface="ＭＳ Ｐゴシック" charset="-128"/>
              </a:defRPr>
            </a:lvl6pPr>
            <a:lvl7pPr marL="2971800" indent="-228600" eaLnBrk="0" fontAlgn="base" hangingPunct="0">
              <a:spcBef>
                <a:spcPct val="0"/>
              </a:spcBef>
              <a:spcAft>
                <a:spcPct val="0"/>
              </a:spcAft>
              <a:defRPr>
                <a:solidFill>
                  <a:schemeClr val="tx1"/>
                </a:solidFill>
                <a:latin typeface="Verdana" charset="0"/>
                <a:ea typeface="ＭＳ Ｐゴシック" charset="-128"/>
              </a:defRPr>
            </a:lvl7pPr>
            <a:lvl8pPr marL="3429000" indent="-228600" eaLnBrk="0" fontAlgn="base" hangingPunct="0">
              <a:spcBef>
                <a:spcPct val="0"/>
              </a:spcBef>
              <a:spcAft>
                <a:spcPct val="0"/>
              </a:spcAft>
              <a:defRPr>
                <a:solidFill>
                  <a:schemeClr val="tx1"/>
                </a:solidFill>
                <a:latin typeface="Verdana" charset="0"/>
                <a:ea typeface="ＭＳ Ｐゴシック" charset="-128"/>
              </a:defRPr>
            </a:lvl8pPr>
            <a:lvl9pPr marL="3886200" indent="-228600" eaLnBrk="0" fontAlgn="base" hangingPunct="0">
              <a:spcBef>
                <a:spcPct val="0"/>
              </a:spcBef>
              <a:spcAft>
                <a:spcPct val="0"/>
              </a:spcAft>
              <a:defRPr>
                <a:solidFill>
                  <a:schemeClr val="tx1"/>
                </a:solidFill>
                <a:latin typeface="Verdana" charset="0"/>
                <a:ea typeface="ＭＳ Ｐゴシック" charset="-128"/>
              </a:defRPr>
            </a:lvl9pPr>
          </a:lstStyle>
          <a:p>
            <a:fld id="{BD860095-8C76-F94E-B917-E6B82635A00C}" type="slidenum">
              <a:rPr lang="pt-BR" altLang="pt-BR"/>
              <a:pPr/>
              <a:t>10</a:t>
            </a:fld>
            <a:endParaRPr lang="pt-BR" altLang="pt-BR"/>
          </a:p>
        </p:txBody>
      </p:sp>
    </p:spTree>
    <p:extLst>
      <p:ext uri="{BB962C8B-B14F-4D97-AF65-F5344CB8AC3E}">
        <p14:creationId xmlns:p14="http://schemas.microsoft.com/office/powerpoint/2010/main" val="1123523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tLang="pt-BR">
                <a:ea typeface="ＭＳ Ｐゴシック" charset="-128"/>
              </a:rPr>
              <a:t>Os pássaros têm o que comer porque, atendendo ao instinto de conservação, buscam arduamente por alimento. A planta, para dar a flor, no seu automatismo vegetal, precisa colher muitos elementos nutritivos e vencer etapas do seu desenvolvimento. Ou seja, Kardec não deixa dúvidas que a todas as criaturas cabe o trabalho de buscarem e merecerem o amparo da divindade.</a:t>
            </a:r>
          </a:p>
        </p:txBody>
      </p:sp>
      <p:sp>
        <p:nvSpPr>
          <p:cNvPr id="41987"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128"/>
              </a:defRPr>
            </a:lvl1pPr>
            <a:lvl2pPr marL="742950" indent="-285750">
              <a:defRPr>
                <a:solidFill>
                  <a:schemeClr val="tx1"/>
                </a:solidFill>
                <a:latin typeface="Verdana" charset="0"/>
                <a:ea typeface="ＭＳ Ｐゴシック" charset="-128"/>
              </a:defRPr>
            </a:lvl2pPr>
            <a:lvl3pPr marL="1143000" indent="-228600">
              <a:defRPr>
                <a:solidFill>
                  <a:schemeClr val="tx1"/>
                </a:solidFill>
                <a:latin typeface="Verdana" charset="0"/>
                <a:ea typeface="ＭＳ Ｐゴシック" charset="-128"/>
              </a:defRPr>
            </a:lvl3pPr>
            <a:lvl4pPr marL="1600200" indent="-228600">
              <a:defRPr>
                <a:solidFill>
                  <a:schemeClr val="tx1"/>
                </a:solidFill>
                <a:latin typeface="Verdana" charset="0"/>
                <a:ea typeface="ＭＳ Ｐゴシック" charset="-128"/>
              </a:defRPr>
            </a:lvl4pPr>
            <a:lvl5pPr marL="2057400" indent="-228600">
              <a:defRPr>
                <a:solidFill>
                  <a:schemeClr val="tx1"/>
                </a:solidFill>
                <a:latin typeface="Verdana" charset="0"/>
                <a:ea typeface="ＭＳ Ｐゴシック" charset="-128"/>
              </a:defRPr>
            </a:lvl5pPr>
            <a:lvl6pPr marL="2514600" indent="-228600" eaLnBrk="0" fontAlgn="base" hangingPunct="0">
              <a:spcBef>
                <a:spcPct val="0"/>
              </a:spcBef>
              <a:spcAft>
                <a:spcPct val="0"/>
              </a:spcAft>
              <a:defRPr>
                <a:solidFill>
                  <a:schemeClr val="tx1"/>
                </a:solidFill>
                <a:latin typeface="Verdana" charset="0"/>
                <a:ea typeface="ＭＳ Ｐゴシック" charset="-128"/>
              </a:defRPr>
            </a:lvl6pPr>
            <a:lvl7pPr marL="2971800" indent="-228600" eaLnBrk="0" fontAlgn="base" hangingPunct="0">
              <a:spcBef>
                <a:spcPct val="0"/>
              </a:spcBef>
              <a:spcAft>
                <a:spcPct val="0"/>
              </a:spcAft>
              <a:defRPr>
                <a:solidFill>
                  <a:schemeClr val="tx1"/>
                </a:solidFill>
                <a:latin typeface="Verdana" charset="0"/>
                <a:ea typeface="ＭＳ Ｐゴシック" charset="-128"/>
              </a:defRPr>
            </a:lvl7pPr>
            <a:lvl8pPr marL="3429000" indent="-228600" eaLnBrk="0" fontAlgn="base" hangingPunct="0">
              <a:spcBef>
                <a:spcPct val="0"/>
              </a:spcBef>
              <a:spcAft>
                <a:spcPct val="0"/>
              </a:spcAft>
              <a:defRPr>
                <a:solidFill>
                  <a:schemeClr val="tx1"/>
                </a:solidFill>
                <a:latin typeface="Verdana" charset="0"/>
                <a:ea typeface="ＭＳ Ｐゴシック" charset="-128"/>
              </a:defRPr>
            </a:lvl8pPr>
            <a:lvl9pPr marL="3886200" indent="-228600" eaLnBrk="0" fontAlgn="base" hangingPunct="0">
              <a:spcBef>
                <a:spcPct val="0"/>
              </a:spcBef>
              <a:spcAft>
                <a:spcPct val="0"/>
              </a:spcAft>
              <a:defRPr>
                <a:solidFill>
                  <a:schemeClr val="tx1"/>
                </a:solidFill>
                <a:latin typeface="Verdana" charset="0"/>
                <a:ea typeface="ＭＳ Ｐゴシック" charset="-128"/>
              </a:defRPr>
            </a:lvl9pPr>
          </a:lstStyle>
          <a:p>
            <a:fld id="{A907B5D3-4238-9D45-8835-3C1B9500473C}" type="slidenum">
              <a:rPr lang="pt-BR" altLang="pt-BR"/>
              <a:pPr/>
              <a:t>11</a:t>
            </a:fld>
            <a:endParaRPr lang="pt-BR" altLang="pt-BR"/>
          </a:p>
        </p:txBody>
      </p:sp>
    </p:spTree>
    <p:extLst>
      <p:ext uri="{BB962C8B-B14F-4D97-AF65-F5344CB8AC3E}">
        <p14:creationId xmlns:p14="http://schemas.microsoft.com/office/powerpoint/2010/main" val="235974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tLang="pt-BR">
                <a:ea typeface="ＭＳ Ｐゴシック" charset="-128"/>
              </a:rPr>
              <a:t>Sob outro ponto de vista, Emmanuel ressalta dessa passagem nosso dever de combater o pessimismo, de renovar nossa postura mental diante das dificuldades e aflições da vida, aprendendo a confiar em Deus, evitando supervalorizar os obstáculos e dores da existência.</a:t>
            </a:r>
          </a:p>
        </p:txBody>
      </p:sp>
      <p:sp>
        <p:nvSpPr>
          <p:cNvPr id="44035"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128"/>
              </a:defRPr>
            </a:lvl1pPr>
            <a:lvl2pPr marL="742950" indent="-285750">
              <a:defRPr>
                <a:solidFill>
                  <a:schemeClr val="tx1"/>
                </a:solidFill>
                <a:latin typeface="Verdana" charset="0"/>
                <a:ea typeface="ＭＳ Ｐゴシック" charset="-128"/>
              </a:defRPr>
            </a:lvl2pPr>
            <a:lvl3pPr marL="1143000" indent="-228600">
              <a:defRPr>
                <a:solidFill>
                  <a:schemeClr val="tx1"/>
                </a:solidFill>
                <a:latin typeface="Verdana" charset="0"/>
                <a:ea typeface="ＭＳ Ｐゴシック" charset="-128"/>
              </a:defRPr>
            </a:lvl3pPr>
            <a:lvl4pPr marL="1600200" indent="-228600">
              <a:defRPr>
                <a:solidFill>
                  <a:schemeClr val="tx1"/>
                </a:solidFill>
                <a:latin typeface="Verdana" charset="0"/>
                <a:ea typeface="ＭＳ Ｐゴシック" charset="-128"/>
              </a:defRPr>
            </a:lvl4pPr>
            <a:lvl5pPr marL="2057400" indent="-228600">
              <a:defRPr>
                <a:solidFill>
                  <a:schemeClr val="tx1"/>
                </a:solidFill>
                <a:latin typeface="Verdana" charset="0"/>
                <a:ea typeface="ＭＳ Ｐゴシック" charset="-128"/>
              </a:defRPr>
            </a:lvl5pPr>
            <a:lvl6pPr marL="2514600" indent="-228600" eaLnBrk="0" fontAlgn="base" hangingPunct="0">
              <a:spcBef>
                <a:spcPct val="0"/>
              </a:spcBef>
              <a:spcAft>
                <a:spcPct val="0"/>
              </a:spcAft>
              <a:defRPr>
                <a:solidFill>
                  <a:schemeClr val="tx1"/>
                </a:solidFill>
                <a:latin typeface="Verdana" charset="0"/>
                <a:ea typeface="ＭＳ Ｐゴシック" charset="-128"/>
              </a:defRPr>
            </a:lvl6pPr>
            <a:lvl7pPr marL="2971800" indent="-228600" eaLnBrk="0" fontAlgn="base" hangingPunct="0">
              <a:spcBef>
                <a:spcPct val="0"/>
              </a:spcBef>
              <a:spcAft>
                <a:spcPct val="0"/>
              </a:spcAft>
              <a:defRPr>
                <a:solidFill>
                  <a:schemeClr val="tx1"/>
                </a:solidFill>
                <a:latin typeface="Verdana" charset="0"/>
                <a:ea typeface="ＭＳ Ｐゴシック" charset="-128"/>
              </a:defRPr>
            </a:lvl7pPr>
            <a:lvl8pPr marL="3429000" indent="-228600" eaLnBrk="0" fontAlgn="base" hangingPunct="0">
              <a:spcBef>
                <a:spcPct val="0"/>
              </a:spcBef>
              <a:spcAft>
                <a:spcPct val="0"/>
              </a:spcAft>
              <a:defRPr>
                <a:solidFill>
                  <a:schemeClr val="tx1"/>
                </a:solidFill>
                <a:latin typeface="Verdana" charset="0"/>
                <a:ea typeface="ＭＳ Ｐゴシック" charset="-128"/>
              </a:defRPr>
            </a:lvl8pPr>
            <a:lvl9pPr marL="3886200" indent="-228600" eaLnBrk="0" fontAlgn="base" hangingPunct="0">
              <a:spcBef>
                <a:spcPct val="0"/>
              </a:spcBef>
              <a:spcAft>
                <a:spcPct val="0"/>
              </a:spcAft>
              <a:defRPr>
                <a:solidFill>
                  <a:schemeClr val="tx1"/>
                </a:solidFill>
                <a:latin typeface="Verdana" charset="0"/>
                <a:ea typeface="ＭＳ Ｐゴシック" charset="-128"/>
              </a:defRPr>
            </a:lvl9pPr>
          </a:lstStyle>
          <a:p>
            <a:fld id="{C7BD71F9-D6BE-0448-9A86-67740ABF883C}" type="slidenum">
              <a:rPr lang="pt-BR" altLang="pt-BR"/>
              <a:pPr/>
              <a:t>12</a:t>
            </a:fld>
            <a:endParaRPr lang="pt-BR" altLang="pt-BR"/>
          </a:p>
        </p:txBody>
      </p:sp>
    </p:spTree>
    <p:extLst>
      <p:ext uri="{BB962C8B-B14F-4D97-AF65-F5344CB8AC3E}">
        <p14:creationId xmlns:p14="http://schemas.microsoft.com/office/powerpoint/2010/main" val="1775668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2"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tLang="pt-BR">
                <a:ea typeface="ＭＳ Ｐゴシック" charset="-128"/>
              </a:rPr>
              <a:t>O que esse outro texto evangélico nos diz sobre a fé e a providência divina?</a:t>
            </a:r>
          </a:p>
        </p:txBody>
      </p:sp>
      <p:sp>
        <p:nvSpPr>
          <p:cNvPr id="46083"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128"/>
              </a:defRPr>
            </a:lvl1pPr>
            <a:lvl2pPr marL="742950" indent="-285750">
              <a:defRPr>
                <a:solidFill>
                  <a:schemeClr val="tx1"/>
                </a:solidFill>
                <a:latin typeface="Verdana" charset="0"/>
                <a:ea typeface="ＭＳ Ｐゴシック" charset="-128"/>
              </a:defRPr>
            </a:lvl2pPr>
            <a:lvl3pPr marL="1143000" indent="-228600">
              <a:defRPr>
                <a:solidFill>
                  <a:schemeClr val="tx1"/>
                </a:solidFill>
                <a:latin typeface="Verdana" charset="0"/>
                <a:ea typeface="ＭＳ Ｐゴシック" charset="-128"/>
              </a:defRPr>
            </a:lvl3pPr>
            <a:lvl4pPr marL="1600200" indent="-228600">
              <a:defRPr>
                <a:solidFill>
                  <a:schemeClr val="tx1"/>
                </a:solidFill>
                <a:latin typeface="Verdana" charset="0"/>
                <a:ea typeface="ＭＳ Ｐゴシック" charset="-128"/>
              </a:defRPr>
            </a:lvl4pPr>
            <a:lvl5pPr marL="2057400" indent="-228600">
              <a:defRPr>
                <a:solidFill>
                  <a:schemeClr val="tx1"/>
                </a:solidFill>
                <a:latin typeface="Verdana" charset="0"/>
                <a:ea typeface="ＭＳ Ｐゴシック" charset="-128"/>
              </a:defRPr>
            </a:lvl5pPr>
            <a:lvl6pPr marL="2514600" indent="-228600" eaLnBrk="0" fontAlgn="base" hangingPunct="0">
              <a:spcBef>
                <a:spcPct val="0"/>
              </a:spcBef>
              <a:spcAft>
                <a:spcPct val="0"/>
              </a:spcAft>
              <a:defRPr>
                <a:solidFill>
                  <a:schemeClr val="tx1"/>
                </a:solidFill>
                <a:latin typeface="Verdana" charset="0"/>
                <a:ea typeface="ＭＳ Ｐゴシック" charset="-128"/>
              </a:defRPr>
            </a:lvl6pPr>
            <a:lvl7pPr marL="2971800" indent="-228600" eaLnBrk="0" fontAlgn="base" hangingPunct="0">
              <a:spcBef>
                <a:spcPct val="0"/>
              </a:spcBef>
              <a:spcAft>
                <a:spcPct val="0"/>
              </a:spcAft>
              <a:defRPr>
                <a:solidFill>
                  <a:schemeClr val="tx1"/>
                </a:solidFill>
                <a:latin typeface="Verdana" charset="0"/>
                <a:ea typeface="ＭＳ Ｐゴシック" charset="-128"/>
              </a:defRPr>
            </a:lvl7pPr>
            <a:lvl8pPr marL="3429000" indent="-228600" eaLnBrk="0" fontAlgn="base" hangingPunct="0">
              <a:spcBef>
                <a:spcPct val="0"/>
              </a:spcBef>
              <a:spcAft>
                <a:spcPct val="0"/>
              </a:spcAft>
              <a:defRPr>
                <a:solidFill>
                  <a:schemeClr val="tx1"/>
                </a:solidFill>
                <a:latin typeface="Verdana" charset="0"/>
                <a:ea typeface="ＭＳ Ｐゴシック" charset="-128"/>
              </a:defRPr>
            </a:lvl8pPr>
            <a:lvl9pPr marL="3886200" indent="-228600" eaLnBrk="0" fontAlgn="base" hangingPunct="0">
              <a:spcBef>
                <a:spcPct val="0"/>
              </a:spcBef>
              <a:spcAft>
                <a:spcPct val="0"/>
              </a:spcAft>
              <a:defRPr>
                <a:solidFill>
                  <a:schemeClr val="tx1"/>
                </a:solidFill>
                <a:latin typeface="Verdana" charset="0"/>
                <a:ea typeface="ＭＳ Ｐゴシック" charset="-128"/>
              </a:defRPr>
            </a:lvl9pPr>
          </a:lstStyle>
          <a:p>
            <a:fld id="{C79E4070-62A5-1E4F-A58A-F95E2622C2A4}" type="slidenum">
              <a:rPr lang="pt-BR" altLang="pt-BR"/>
              <a:pPr/>
              <a:t>13</a:t>
            </a:fld>
            <a:endParaRPr lang="pt-BR" altLang="pt-BR"/>
          </a:p>
        </p:txBody>
      </p:sp>
    </p:spTree>
    <p:extLst>
      <p:ext uri="{BB962C8B-B14F-4D97-AF65-F5344CB8AC3E}">
        <p14:creationId xmlns:p14="http://schemas.microsoft.com/office/powerpoint/2010/main" val="73144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0"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tLang="pt-BR">
                <a:ea typeface="ＭＳ Ｐゴシック" charset="-128"/>
              </a:rPr>
              <a:t>É o princípio do tratamento espiritual: não encontraremos a cura, ou a resolução do problema que nos trouxe ao Centro Espírita, exclusivamente no passe, ou na água fluidificada, ou nas músicas que cantamos, ou mesmo no estudo que fazemos nos dias de tratamento. A eficácia está no esforço que demonstramos em nos melhorarmos, na transformação pessoal que empreendemos.</a:t>
            </a:r>
          </a:p>
        </p:txBody>
      </p:sp>
      <p:sp>
        <p:nvSpPr>
          <p:cNvPr id="48131"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128"/>
              </a:defRPr>
            </a:lvl1pPr>
            <a:lvl2pPr marL="742950" indent="-285750">
              <a:defRPr>
                <a:solidFill>
                  <a:schemeClr val="tx1"/>
                </a:solidFill>
                <a:latin typeface="Verdana" charset="0"/>
                <a:ea typeface="ＭＳ Ｐゴシック" charset="-128"/>
              </a:defRPr>
            </a:lvl2pPr>
            <a:lvl3pPr marL="1143000" indent="-228600">
              <a:defRPr>
                <a:solidFill>
                  <a:schemeClr val="tx1"/>
                </a:solidFill>
                <a:latin typeface="Verdana" charset="0"/>
                <a:ea typeface="ＭＳ Ｐゴシック" charset="-128"/>
              </a:defRPr>
            </a:lvl3pPr>
            <a:lvl4pPr marL="1600200" indent="-228600">
              <a:defRPr>
                <a:solidFill>
                  <a:schemeClr val="tx1"/>
                </a:solidFill>
                <a:latin typeface="Verdana" charset="0"/>
                <a:ea typeface="ＭＳ Ｐゴシック" charset="-128"/>
              </a:defRPr>
            </a:lvl4pPr>
            <a:lvl5pPr marL="2057400" indent="-228600">
              <a:defRPr>
                <a:solidFill>
                  <a:schemeClr val="tx1"/>
                </a:solidFill>
                <a:latin typeface="Verdana" charset="0"/>
                <a:ea typeface="ＭＳ Ｐゴシック" charset="-128"/>
              </a:defRPr>
            </a:lvl5pPr>
            <a:lvl6pPr marL="2514600" indent="-228600" eaLnBrk="0" fontAlgn="base" hangingPunct="0">
              <a:spcBef>
                <a:spcPct val="0"/>
              </a:spcBef>
              <a:spcAft>
                <a:spcPct val="0"/>
              </a:spcAft>
              <a:defRPr>
                <a:solidFill>
                  <a:schemeClr val="tx1"/>
                </a:solidFill>
                <a:latin typeface="Verdana" charset="0"/>
                <a:ea typeface="ＭＳ Ｐゴシック" charset="-128"/>
              </a:defRPr>
            </a:lvl6pPr>
            <a:lvl7pPr marL="2971800" indent="-228600" eaLnBrk="0" fontAlgn="base" hangingPunct="0">
              <a:spcBef>
                <a:spcPct val="0"/>
              </a:spcBef>
              <a:spcAft>
                <a:spcPct val="0"/>
              </a:spcAft>
              <a:defRPr>
                <a:solidFill>
                  <a:schemeClr val="tx1"/>
                </a:solidFill>
                <a:latin typeface="Verdana" charset="0"/>
                <a:ea typeface="ＭＳ Ｐゴシック" charset="-128"/>
              </a:defRPr>
            </a:lvl7pPr>
            <a:lvl8pPr marL="3429000" indent="-228600" eaLnBrk="0" fontAlgn="base" hangingPunct="0">
              <a:spcBef>
                <a:spcPct val="0"/>
              </a:spcBef>
              <a:spcAft>
                <a:spcPct val="0"/>
              </a:spcAft>
              <a:defRPr>
                <a:solidFill>
                  <a:schemeClr val="tx1"/>
                </a:solidFill>
                <a:latin typeface="Verdana" charset="0"/>
                <a:ea typeface="ＭＳ Ｐゴシック" charset="-128"/>
              </a:defRPr>
            </a:lvl8pPr>
            <a:lvl9pPr marL="3886200" indent="-228600" eaLnBrk="0" fontAlgn="base" hangingPunct="0">
              <a:spcBef>
                <a:spcPct val="0"/>
              </a:spcBef>
              <a:spcAft>
                <a:spcPct val="0"/>
              </a:spcAft>
              <a:defRPr>
                <a:solidFill>
                  <a:schemeClr val="tx1"/>
                </a:solidFill>
                <a:latin typeface="Verdana" charset="0"/>
                <a:ea typeface="ＭＳ Ｐゴシック" charset="-128"/>
              </a:defRPr>
            </a:lvl9pPr>
          </a:lstStyle>
          <a:p>
            <a:fld id="{4F4FEA10-2ABF-524F-99B4-F19265583ACF}" type="slidenum">
              <a:rPr lang="pt-BR" altLang="pt-BR"/>
              <a:pPr/>
              <a:t>14</a:t>
            </a:fld>
            <a:endParaRPr lang="pt-BR" altLang="pt-BR"/>
          </a:p>
        </p:txBody>
      </p:sp>
    </p:spTree>
    <p:extLst>
      <p:ext uri="{BB962C8B-B14F-4D97-AF65-F5344CB8AC3E}">
        <p14:creationId xmlns:p14="http://schemas.microsoft.com/office/powerpoint/2010/main" val="980427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pt-BR" altLang="pt-BR">
                <a:ea typeface="ＭＳ Ｐゴシック" charset="-128"/>
              </a:rPr>
              <a:t>Demonstramos fé e percebemos a providência divina quando reconhecemos as bênçãos que já contamos e o amparo que recebemos para enfrentar os problemas e desafios comuns da jornada reencarnatória.</a:t>
            </a:r>
          </a:p>
        </p:txBody>
      </p:sp>
      <p:sp>
        <p:nvSpPr>
          <p:cNvPr id="50179"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C08F8C39-1740-DB4A-8309-CB692E386E7E}" type="slidenum">
              <a:rPr lang="pt-BR" altLang="pt-BR">
                <a:latin typeface="Verdana" charset="0"/>
              </a:rPr>
              <a:pPr>
                <a:spcBef>
                  <a:spcPct val="0"/>
                </a:spcBef>
              </a:pPr>
              <a:t>15</a:t>
            </a:fld>
            <a:endParaRPr lang="pt-BR" altLang="pt-BR">
              <a:latin typeface="Verdana" charset="0"/>
            </a:endParaRPr>
          </a:p>
        </p:txBody>
      </p:sp>
    </p:spTree>
    <p:extLst>
      <p:ext uri="{BB962C8B-B14F-4D97-AF65-F5344CB8AC3E}">
        <p14:creationId xmlns:p14="http://schemas.microsoft.com/office/powerpoint/2010/main" val="405069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tLang="pt-BR">
                <a:ea typeface="ＭＳ Ｐゴシック" charset="-128"/>
              </a:rPr>
              <a:t>Para iniciarmos nossas reflexões, apoiemo-nos na conceituação de Paulo. Certeza, convicção e, por conseguinte, coragem, segurança e serenidade são sentimentos que encontramos em todos os cristãos martirizados em nome de Jesus.</a:t>
            </a:r>
          </a:p>
        </p:txBody>
      </p:sp>
      <p:sp>
        <p:nvSpPr>
          <p:cNvPr id="23555"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128"/>
              </a:defRPr>
            </a:lvl1pPr>
            <a:lvl2pPr marL="742950" indent="-285750">
              <a:defRPr>
                <a:solidFill>
                  <a:schemeClr val="tx1"/>
                </a:solidFill>
                <a:latin typeface="Verdana" charset="0"/>
                <a:ea typeface="ＭＳ Ｐゴシック" charset="-128"/>
              </a:defRPr>
            </a:lvl2pPr>
            <a:lvl3pPr marL="1143000" indent="-228600">
              <a:defRPr>
                <a:solidFill>
                  <a:schemeClr val="tx1"/>
                </a:solidFill>
                <a:latin typeface="Verdana" charset="0"/>
                <a:ea typeface="ＭＳ Ｐゴシック" charset="-128"/>
              </a:defRPr>
            </a:lvl3pPr>
            <a:lvl4pPr marL="1600200" indent="-228600">
              <a:defRPr>
                <a:solidFill>
                  <a:schemeClr val="tx1"/>
                </a:solidFill>
                <a:latin typeface="Verdana" charset="0"/>
                <a:ea typeface="ＭＳ Ｐゴシック" charset="-128"/>
              </a:defRPr>
            </a:lvl4pPr>
            <a:lvl5pPr marL="2057400" indent="-228600">
              <a:defRPr>
                <a:solidFill>
                  <a:schemeClr val="tx1"/>
                </a:solidFill>
                <a:latin typeface="Verdana" charset="0"/>
                <a:ea typeface="ＭＳ Ｐゴシック" charset="-128"/>
              </a:defRPr>
            </a:lvl5pPr>
            <a:lvl6pPr marL="2514600" indent="-228600" eaLnBrk="0" fontAlgn="base" hangingPunct="0">
              <a:spcBef>
                <a:spcPct val="0"/>
              </a:spcBef>
              <a:spcAft>
                <a:spcPct val="0"/>
              </a:spcAft>
              <a:defRPr>
                <a:solidFill>
                  <a:schemeClr val="tx1"/>
                </a:solidFill>
                <a:latin typeface="Verdana" charset="0"/>
                <a:ea typeface="ＭＳ Ｐゴシック" charset="-128"/>
              </a:defRPr>
            </a:lvl6pPr>
            <a:lvl7pPr marL="2971800" indent="-228600" eaLnBrk="0" fontAlgn="base" hangingPunct="0">
              <a:spcBef>
                <a:spcPct val="0"/>
              </a:spcBef>
              <a:spcAft>
                <a:spcPct val="0"/>
              </a:spcAft>
              <a:defRPr>
                <a:solidFill>
                  <a:schemeClr val="tx1"/>
                </a:solidFill>
                <a:latin typeface="Verdana" charset="0"/>
                <a:ea typeface="ＭＳ Ｐゴシック" charset="-128"/>
              </a:defRPr>
            </a:lvl7pPr>
            <a:lvl8pPr marL="3429000" indent="-228600" eaLnBrk="0" fontAlgn="base" hangingPunct="0">
              <a:spcBef>
                <a:spcPct val="0"/>
              </a:spcBef>
              <a:spcAft>
                <a:spcPct val="0"/>
              </a:spcAft>
              <a:defRPr>
                <a:solidFill>
                  <a:schemeClr val="tx1"/>
                </a:solidFill>
                <a:latin typeface="Verdana" charset="0"/>
                <a:ea typeface="ＭＳ Ｐゴシック" charset="-128"/>
              </a:defRPr>
            </a:lvl8pPr>
            <a:lvl9pPr marL="3886200" indent="-228600" eaLnBrk="0" fontAlgn="base" hangingPunct="0">
              <a:spcBef>
                <a:spcPct val="0"/>
              </a:spcBef>
              <a:spcAft>
                <a:spcPct val="0"/>
              </a:spcAft>
              <a:defRPr>
                <a:solidFill>
                  <a:schemeClr val="tx1"/>
                </a:solidFill>
                <a:latin typeface="Verdana" charset="0"/>
                <a:ea typeface="ＭＳ Ｐゴシック" charset="-128"/>
              </a:defRPr>
            </a:lvl9pPr>
          </a:lstStyle>
          <a:p>
            <a:fld id="{8FE16E97-707A-C34F-8C83-917B108EFA74}" type="slidenum">
              <a:rPr lang="pt-BR" altLang="pt-BR"/>
              <a:pPr/>
              <a:t>2</a:t>
            </a:fld>
            <a:endParaRPr lang="pt-BR" altLang="pt-BR"/>
          </a:p>
        </p:txBody>
      </p:sp>
    </p:spTree>
    <p:extLst>
      <p:ext uri="{BB962C8B-B14F-4D97-AF65-F5344CB8AC3E}">
        <p14:creationId xmlns:p14="http://schemas.microsoft.com/office/powerpoint/2010/main" val="809213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tLang="pt-BR">
                <a:ea typeface="ＭＳ Ｐゴシック" charset="-128"/>
              </a:rPr>
              <a:t>A conceituação de Paulo tem total conexão com o entendimento de Kardec, pois só se tem certeza e convicção daquilo que se conhece e conhecimento é base para o raciocínio.</a:t>
            </a:r>
          </a:p>
        </p:txBody>
      </p:sp>
      <p:sp>
        <p:nvSpPr>
          <p:cNvPr id="25603"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128"/>
              </a:defRPr>
            </a:lvl1pPr>
            <a:lvl2pPr marL="742950" indent="-285750">
              <a:defRPr>
                <a:solidFill>
                  <a:schemeClr val="tx1"/>
                </a:solidFill>
                <a:latin typeface="Verdana" charset="0"/>
                <a:ea typeface="ＭＳ Ｐゴシック" charset="-128"/>
              </a:defRPr>
            </a:lvl2pPr>
            <a:lvl3pPr marL="1143000" indent="-228600">
              <a:defRPr>
                <a:solidFill>
                  <a:schemeClr val="tx1"/>
                </a:solidFill>
                <a:latin typeface="Verdana" charset="0"/>
                <a:ea typeface="ＭＳ Ｐゴシック" charset="-128"/>
              </a:defRPr>
            </a:lvl3pPr>
            <a:lvl4pPr marL="1600200" indent="-228600">
              <a:defRPr>
                <a:solidFill>
                  <a:schemeClr val="tx1"/>
                </a:solidFill>
                <a:latin typeface="Verdana" charset="0"/>
                <a:ea typeface="ＭＳ Ｐゴシック" charset="-128"/>
              </a:defRPr>
            </a:lvl4pPr>
            <a:lvl5pPr marL="2057400" indent="-228600">
              <a:defRPr>
                <a:solidFill>
                  <a:schemeClr val="tx1"/>
                </a:solidFill>
                <a:latin typeface="Verdana" charset="0"/>
                <a:ea typeface="ＭＳ Ｐゴシック" charset="-128"/>
              </a:defRPr>
            </a:lvl5pPr>
            <a:lvl6pPr marL="2514600" indent="-228600" eaLnBrk="0" fontAlgn="base" hangingPunct="0">
              <a:spcBef>
                <a:spcPct val="0"/>
              </a:spcBef>
              <a:spcAft>
                <a:spcPct val="0"/>
              </a:spcAft>
              <a:defRPr>
                <a:solidFill>
                  <a:schemeClr val="tx1"/>
                </a:solidFill>
                <a:latin typeface="Verdana" charset="0"/>
                <a:ea typeface="ＭＳ Ｐゴシック" charset="-128"/>
              </a:defRPr>
            </a:lvl6pPr>
            <a:lvl7pPr marL="2971800" indent="-228600" eaLnBrk="0" fontAlgn="base" hangingPunct="0">
              <a:spcBef>
                <a:spcPct val="0"/>
              </a:spcBef>
              <a:spcAft>
                <a:spcPct val="0"/>
              </a:spcAft>
              <a:defRPr>
                <a:solidFill>
                  <a:schemeClr val="tx1"/>
                </a:solidFill>
                <a:latin typeface="Verdana" charset="0"/>
                <a:ea typeface="ＭＳ Ｐゴシック" charset="-128"/>
              </a:defRPr>
            </a:lvl7pPr>
            <a:lvl8pPr marL="3429000" indent="-228600" eaLnBrk="0" fontAlgn="base" hangingPunct="0">
              <a:spcBef>
                <a:spcPct val="0"/>
              </a:spcBef>
              <a:spcAft>
                <a:spcPct val="0"/>
              </a:spcAft>
              <a:defRPr>
                <a:solidFill>
                  <a:schemeClr val="tx1"/>
                </a:solidFill>
                <a:latin typeface="Verdana" charset="0"/>
                <a:ea typeface="ＭＳ Ｐゴシック" charset="-128"/>
              </a:defRPr>
            </a:lvl8pPr>
            <a:lvl9pPr marL="3886200" indent="-228600" eaLnBrk="0" fontAlgn="base" hangingPunct="0">
              <a:spcBef>
                <a:spcPct val="0"/>
              </a:spcBef>
              <a:spcAft>
                <a:spcPct val="0"/>
              </a:spcAft>
              <a:defRPr>
                <a:solidFill>
                  <a:schemeClr val="tx1"/>
                </a:solidFill>
                <a:latin typeface="Verdana" charset="0"/>
                <a:ea typeface="ＭＳ Ｐゴシック" charset="-128"/>
              </a:defRPr>
            </a:lvl9pPr>
          </a:lstStyle>
          <a:p>
            <a:fld id="{F5F055CD-661D-5D44-8BA2-DAE12382A43C}" type="slidenum">
              <a:rPr lang="pt-BR" altLang="pt-BR"/>
              <a:pPr/>
              <a:t>3</a:t>
            </a:fld>
            <a:endParaRPr lang="pt-BR" altLang="pt-BR"/>
          </a:p>
        </p:txBody>
      </p:sp>
    </p:spTree>
    <p:extLst>
      <p:ext uri="{BB962C8B-B14F-4D97-AF65-F5344CB8AC3E}">
        <p14:creationId xmlns:p14="http://schemas.microsoft.com/office/powerpoint/2010/main" val="439139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tLang="pt-BR">
                <a:ea typeface="ＭＳ Ｐゴシック" charset="-128"/>
              </a:rPr>
              <a:t>Perceber é tomar consciência de, captar com a inteligência, compreender, conhecer com intuição ou perspicácia, ou seja, a partir dos efeitos deduzir as causas. Como vê-se, a fé verdadeira não pode afastar-se da razão!</a:t>
            </a:r>
          </a:p>
        </p:txBody>
      </p:sp>
      <p:sp>
        <p:nvSpPr>
          <p:cNvPr id="27651"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128"/>
              </a:defRPr>
            </a:lvl1pPr>
            <a:lvl2pPr marL="742950" indent="-285750">
              <a:defRPr>
                <a:solidFill>
                  <a:schemeClr val="tx1"/>
                </a:solidFill>
                <a:latin typeface="Verdana" charset="0"/>
                <a:ea typeface="ＭＳ Ｐゴシック" charset="-128"/>
              </a:defRPr>
            </a:lvl2pPr>
            <a:lvl3pPr marL="1143000" indent="-228600">
              <a:defRPr>
                <a:solidFill>
                  <a:schemeClr val="tx1"/>
                </a:solidFill>
                <a:latin typeface="Verdana" charset="0"/>
                <a:ea typeface="ＭＳ Ｐゴシック" charset="-128"/>
              </a:defRPr>
            </a:lvl3pPr>
            <a:lvl4pPr marL="1600200" indent="-228600">
              <a:defRPr>
                <a:solidFill>
                  <a:schemeClr val="tx1"/>
                </a:solidFill>
                <a:latin typeface="Verdana" charset="0"/>
                <a:ea typeface="ＭＳ Ｐゴシック" charset="-128"/>
              </a:defRPr>
            </a:lvl4pPr>
            <a:lvl5pPr marL="2057400" indent="-228600">
              <a:defRPr>
                <a:solidFill>
                  <a:schemeClr val="tx1"/>
                </a:solidFill>
                <a:latin typeface="Verdana" charset="0"/>
                <a:ea typeface="ＭＳ Ｐゴシック" charset="-128"/>
              </a:defRPr>
            </a:lvl5pPr>
            <a:lvl6pPr marL="2514600" indent="-228600" eaLnBrk="0" fontAlgn="base" hangingPunct="0">
              <a:spcBef>
                <a:spcPct val="0"/>
              </a:spcBef>
              <a:spcAft>
                <a:spcPct val="0"/>
              </a:spcAft>
              <a:defRPr>
                <a:solidFill>
                  <a:schemeClr val="tx1"/>
                </a:solidFill>
                <a:latin typeface="Verdana" charset="0"/>
                <a:ea typeface="ＭＳ Ｐゴシック" charset="-128"/>
              </a:defRPr>
            </a:lvl6pPr>
            <a:lvl7pPr marL="2971800" indent="-228600" eaLnBrk="0" fontAlgn="base" hangingPunct="0">
              <a:spcBef>
                <a:spcPct val="0"/>
              </a:spcBef>
              <a:spcAft>
                <a:spcPct val="0"/>
              </a:spcAft>
              <a:defRPr>
                <a:solidFill>
                  <a:schemeClr val="tx1"/>
                </a:solidFill>
                <a:latin typeface="Verdana" charset="0"/>
                <a:ea typeface="ＭＳ Ｐゴシック" charset="-128"/>
              </a:defRPr>
            </a:lvl7pPr>
            <a:lvl8pPr marL="3429000" indent="-228600" eaLnBrk="0" fontAlgn="base" hangingPunct="0">
              <a:spcBef>
                <a:spcPct val="0"/>
              </a:spcBef>
              <a:spcAft>
                <a:spcPct val="0"/>
              </a:spcAft>
              <a:defRPr>
                <a:solidFill>
                  <a:schemeClr val="tx1"/>
                </a:solidFill>
                <a:latin typeface="Verdana" charset="0"/>
                <a:ea typeface="ＭＳ Ｐゴシック" charset="-128"/>
              </a:defRPr>
            </a:lvl8pPr>
            <a:lvl9pPr marL="3886200" indent="-228600" eaLnBrk="0" fontAlgn="base" hangingPunct="0">
              <a:spcBef>
                <a:spcPct val="0"/>
              </a:spcBef>
              <a:spcAft>
                <a:spcPct val="0"/>
              </a:spcAft>
              <a:defRPr>
                <a:solidFill>
                  <a:schemeClr val="tx1"/>
                </a:solidFill>
                <a:latin typeface="Verdana" charset="0"/>
                <a:ea typeface="ＭＳ Ｐゴシック" charset="-128"/>
              </a:defRPr>
            </a:lvl9pPr>
          </a:lstStyle>
          <a:p>
            <a:fld id="{304F906D-3A05-F54F-99BC-134A436ED11A}" type="slidenum">
              <a:rPr lang="pt-BR" altLang="pt-BR"/>
              <a:pPr/>
              <a:t>4</a:t>
            </a:fld>
            <a:endParaRPr lang="pt-BR" altLang="pt-BR"/>
          </a:p>
        </p:txBody>
      </p:sp>
    </p:spTree>
    <p:extLst>
      <p:ext uri="{BB962C8B-B14F-4D97-AF65-F5344CB8AC3E}">
        <p14:creationId xmlns:p14="http://schemas.microsoft.com/office/powerpoint/2010/main" val="1865294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tLang="pt-BR">
                <a:ea typeface="ＭＳ Ｐゴシック" charset="-128"/>
              </a:rPr>
              <a:t>Exemplo muito ilustrativo e emblemático! O centurião sabia que bastaria Jesus desse uma ordem aos Espíritos que comandava e eles iriam curar o servo. Ele entendera isso comparando com sua própria experiência, pois também tinha homens sob suas ordens e os comandava e eles obedeciam-lhe. Do que sabia, o centurião deduziu o que não via: as equipes espirituais a serviço do Mestre.</a:t>
            </a:r>
          </a:p>
          <a:p>
            <a:r>
              <a:rPr lang="pt-BR" altLang="pt-BR">
                <a:ea typeface="ＭＳ Ｐゴシック" charset="-128"/>
              </a:rPr>
              <a:t>E Jesus afirmou que, entre os israelitas, não encontrara alguém que compreendesse tão bem a situação espiritual como o centurião.</a:t>
            </a:r>
          </a:p>
        </p:txBody>
      </p:sp>
      <p:sp>
        <p:nvSpPr>
          <p:cNvPr id="29699"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128"/>
              </a:defRPr>
            </a:lvl1pPr>
            <a:lvl2pPr marL="742950" indent="-285750">
              <a:defRPr>
                <a:solidFill>
                  <a:schemeClr val="tx1"/>
                </a:solidFill>
                <a:latin typeface="Verdana" charset="0"/>
                <a:ea typeface="ＭＳ Ｐゴシック" charset="-128"/>
              </a:defRPr>
            </a:lvl2pPr>
            <a:lvl3pPr marL="1143000" indent="-228600">
              <a:defRPr>
                <a:solidFill>
                  <a:schemeClr val="tx1"/>
                </a:solidFill>
                <a:latin typeface="Verdana" charset="0"/>
                <a:ea typeface="ＭＳ Ｐゴシック" charset="-128"/>
              </a:defRPr>
            </a:lvl3pPr>
            <a:lvl4pPr marL="1600200" indent="-228600">
              <a:defRPr>
                <a:solidFill>
                  <a:schemeClr val="tx1"/>
                </a:solidFill>
                <a:latin typeface="Verdana" charset="0"/>
                <a:ea typeface="ＭＳ Ｐゴシック" charset="-128"/>
              </a:defRPr>
            </a:lvl4pPr>
            <a:lvl5pPr marL="2057400" indent="-228600">
              <a:defRPr>
                <a:solidFill>
                  <a:schemeClr val="tx1"/>
                </a:solidFill>
                <a:latin typeface="Verdana" charset="0"/>
                <a:ea typeface="ＭＳ Ｐゴシック" charset="-128"/>
              </a:defRPr>
            </a:lvl5pPr>
            <a:lvl6pPr marL="2514600" indent="-228600" eaLnBrk="0" fontAlgn="base" hangingPunct="0">
              <a:spcBef>
                <a:spcPct val="0"/>
              </a:spcBef>
              <a:spcAft>
                <a:spcPct val="0"/>
              </a:spcAft>
              <a:defRPr>
                <a:solidFill>
                  <a:schemeClr val="tx1"/>
                </a:solidFill>
                <a:latin typeface="Verdana" charset="0"/>
                <a:ea typeface="ＭＳ Ｐゴシック" charset="-128"/>
              </a:defRPr>
            </a:lvl6pPr>
            <a:lvl7pPr marL="2971800" indent="-228600" eaLnBrk="0" fontAlgn="base" hangingPunct="0">
              <a:spcBef>
                <a:spcPct val="0"/>
              </a:spcBef>
              <a:spcAft>
                <a:spcPct val="0"/>
              </a:spcAft>
              <a:defRPr>
                <a:solidFill>
                  <a:schemeClr val="tx1"/>
                </a:solidFill>
                <a:latin typeface="Verdana" charset="0"/>
                <a:ea typeface="ＭＳ Ｐゴシック" charset="-128"/>
              </a:defRPr>
            </a:lvl7pPr>
            <a:lvl8pPr marL="3429000" indent="-228600" eaLnBrk="0" fontAlgn="base" hangingPunct="0">
              <a:spcBef>
                <a:spcPct val="0"/>
              </a:spcBef>
              <a:spcAft>
                <a:spcPct val="0"/>
              </a:spcAft>
              <a:defRPr>
                <a:solidFill>
                  <a:schemeClr val="tx1"/>
                </a:solidFill>
                <a:latin typeface="Verdana" charset="0"/>
                <a:ea typeface="ＭＳ Ｐゴシック" charset="-128"/>
              </a:defRPr>
            </a:lvl8pPr>
            <a:lvl9pPr marL="3886200" indent="-228600" eaLnBrk="0" fontAlgn="base" hangingPunct="0">
              <a:spcBef>
                <a:spcPct val="0"/>
              </a:spcBef>
              <a:spcAft>
                <a:spcPct val="0"/>
              </a:spcAft>
              <a:defRPr>
                <a:solidFill>
                  <a:schemeClr val="tx1"/>
                </a:solidFill>
                <a:latin typeface="Verdana" charset="0"/>
                <a:ea typeface="ＭＳ Ｐゴシック" charset="-128"/>
              </a:defRPr>
            </a:lvl9pPr>
          </a:lstStyle>
          <a:p>
            <a:fld id="{DE65DCCF-A471-FE47-8733-5B047E822193}" type="slidenum">
              <a:rPr lang="pt-BR" altLang="pt-BR"/>
              <a:pPr/>
              <a:t>5</a:t>
            </a:fld>
            <a:endParaRPr lang="pt-BR" altLang="pt-BR"/>
          </a:p>
        </p:txBody>
      </p:sp>
    </p:spTree>
    <p:extLst>
      <p:ext uri="{BB962C8B-B14F-4D97-AF65-F5344CB8AC3E}">
        <p14:creationId xmlns:p14="http://schemas.microsoft.com/office/powerpoint/2010/main" val="1044181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tLang="pt-BR">
                <a:ea typeface="ＭＳ Ｐゴシック" charset="-128"/>
              </a:rPr>
              <a:t>Exemplo muito ilustrativo e emblemático! O centurião sabia que bastaria Jesus desse uma ordem aos Espíritos que comandava e eles iriam curar o servo. Ele entendera isso comparando com sua própria experiência, pois também tinha homens sob suas ordens e os comandava e eles obedeciam-lhe. Do que sabia, o centurião deduziu o que não via: as equipes espirituais a serviço do Mestre.</a:t>
            </a:r>
          </a:p>
          <a:p>
            <a:r>
              <a:rPr lang="pt-BR" altLang="pt-BR">
                <a:ea typeface="ＭＳ Ｐゴシック" charset="-128"/>
              </a:rPr>
              <a:t>E Jesus afirmou que, entre os israelitas, não encontrara alguém que compreendesse tão bem a situação espiritual como o centurião.</a:t>
            </a:r>
          </a:p>
        </p:txBody>
      </p:sp>
      <p:sp>
        <p:nvSpPr>
          <p:cNvPr id="31747"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128"/>
              </a:defRPr>
            </a:lvl1pPr>
            <a:lvl2pPr marL="742950" indent="-285750">
              <a:defRPr>
                <a:solidFill>
                  <a:schemeClr val="tx1"/>
                </a:solidFill>
                <a:latin typeface="Verdana" charset="0"/>
                <a:ea typeface="ＭＳ Ｐゴシック" charset="-128"/>
              </a:defRPr>
            </a:lvl2pPr>
            <a:lvl3pPr marL="1143000" indent="-228600">
              <a:defRPr>
                <a:solidFill>
                  <a:schemeClr val="tx1"/>
                </a:solidFill>
                <a:latin typeface="Verdana" charset="0"/>
                <a:ea typeface="ＭＳ Ｐゴシック" charset="-128"/>
              </a:defRPr>
            </a:lvl3pPr>
            <a:lvl4pPr marL="1600200" indent="-228600">
              <a:defRPr>
                <a:solidFill>
                  <a:schemeClr val="tx1"/>
                </a:solidFill>
                <a:latin typeface="Verdana" charset="0"/>
                <a:ea typeface="ＭＳ Ｐゴシック" charset="-128"/>
              </a:defRPr>
            </a:lvl4pPr>
            <a:lvl5pPr marL="2057400" indent="-228600">
              <a:defRPr>
                <a:solidFill>
                  <a:schemeClr val="tx1"/>
                </a:solidFill>
                <a:latin typeface="Verdana" charset="0"/>
                <a:ea typeface="ＭＳ Ｐゴシック" charset="-128"/>
              </a:defRPr>
            </a:lvl5pPr>
            <a:lvl6pPr marL="2514600" indent="-228600" eaLnBrk="0" fontAlgn="base" hangingPunct="0">
              <a:spcBef>
                <a:spcPct val="0"/>
              </a:spcBef>
              <a:spcAft>
                <a:spcPct val="0"/>
              </a:spcAft>
              <a:defRPr>
                <a:solidFill>
                  <a:schemeClr val="tx1"/>
                </a:solidFill>
                <a:latin typeface="Verdana" charset="0"/>
                <a:ea typeface="ＭＳ Ｐゴシック" charset="-128"/>
              </a:defRPr>
            </a:lvl6pPr>
            <a:lvl7pPr marL="2971800" indent="-228600" eaLnBrk="0" fontAlgn="base" hangingPunct="0">
              <a:spcBef>
                <a:spcPct val="0"/>
              </a:spcBef>
              <a:spcAft>
                <a:spcPct val="0"/>
              </a:spcAft>
              <a:defRPr>
                <a:solidFill>
                  <a:schemeClr val="tx1"/>
                </a:solidFill>
                <a:latin typeface="Verdana" charset="0"/>
                <a:ea typeface="ＭＳ Ｐゴシック" charset="-128"/>
              </a:defRPr>
            </a:lvl7pPr>
            <a:lvl8pPr marL="3429000" indent="-228600" eaLnBrk="0" fontAlgn="base" hangingPunct="0">
              <a:spcBef>
                <a:spcPct val="0"/>
              </a:spcBef>
              <a:spcAft>
                <a:spcPct val="0"/>
              </a:spcAft>
              <a:defRPr>
                <a:solidFill>
                  <a:schemeClr val="tx1"/>
                </a:solidFill>
                <a:latin typeface="Verdana" charset="0"/>
                <a:ea typeface="ＭＳ Ｐゴシック" charset="-128"/>
              </a:defRPr>
            </a:lvl8pPr>
            <a:lvl9pPr marL="3886200" indent="-228600" eaLnBrk="0" fontAlgn="base" hangingPunct="0">
              <a:spcBef>
                <a:spcPct val="0"/>
              </a:spcBef>
              <a:spcAft>
                <a:spcPct val="0"/>
              </a:spcAft>
              <a:defRPr>
                <a:solidFill>
                  <a:schemeClr val="tx1"/>
                </a:solidFill>
                <a:latin typeface="Verdana" charset="0"/>
                <a:ea typeface="ＭＳ Ｐゴシック" charset="-128"/>
              </a:defRPr>
            </a:lvl9pPr>
          </a:lstStyle>
          <a:p>
            <a:fld id="{0249947E-1B03-3F4E-BC61-2CBE0E13124A}" type="slidenum">
              <a:rPr lang="pt-BR" altLang="pt-BR"/>
              <a:pPr/>
              <a:t>6</a:t>
            </a:fld>
            <a:endParaRPr lang="pt-BR" altLang="pt-BR"/>
          </a:p>
        </p:txBody>
      </p:sp>
    </p:spTree>
    <p:extLst>
      <p:ext uri="{BB962C8B-B14F-4D97-AF65-F5344CB8AC3E}">
        <p14:creationId xmlns:p14="http://schemas.microsoft.com/office/powerpoint/2010/main" val="313854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tLang="pt-BR">
                <a:ea typeface="ＭＳ Ｐゴシック" charset="-128"/>
              </a:rPr>
              <a:t>Assim como o Mestre estimulou constantemente o raciocínio dos ouvintes, desenvolvendo neles a fé, o Espiritismo procura iluminar nossas consciências para robustecermos nossa fé. Nesse sentido, o tratamento espiritual oferecido no Centro Espírita deve primeiramente levar seus pacientes a colher novas ideias, a exercitar seu raciocínio, a ampliar seu entendimento especialmente sobre a vida espiritual, para que compreendam seu papel pessoal no transcorrer do tratamento...</a:t>
            </a:r>
          </a:p>
        </p:txBody>
      </p:sp>
      <p:sp>
        <p:nvSpPr>
          <p:cNvPr id="33795"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128"/>
              </a:defRPr>
            </a:lvl1pPr>
            <a:lvl2pPr marL="742950" indent="-285750">
              <a:defRPr>
                <a:solidFill>
                  <a:schemeClr val="tx1"/>
                </a:solidFill>
                <a:latin typeface="Verdana" charset="0"/>
                <a:ea typeface="ＭＳ Ｐゴシック" charset="-128"/>
              </a:defRPr>
            </a:lvl2pPr>
            <a:lvl3pPr marL="1143000" indent="-228600">
              <a:defRPr>
                <a:solidFill>
                  <a:schemeClr val="tx1"/>
                </a:solidFill>
                <a:latin typeface="Verdana" charset="0"/>
                <a:ea typeface="ＭＳ Ｐゴシック" charset="-128"/>
              </a:defRPr>
            </a:lvl3pPr>
            <a:lvl4pPr marL="1600200" indent="-228600">
              <a:defRPr>
                <a:solidFill>
                  <a:schemeClr val="tx1"/>
                </a:solidFill>
                <a:latin typeface="Verdana" charset="0"/>
                <a:ea typeface="ＭＳ Ｐゴシック" charset="-128"/>
              </a:defRPr>
            </a:lvl4pPr>
            <a:lvl5pPr marL="2057400" indent="-228600">
              <a:defRPr>
                <a:solidFill>
                  <a:schemeClr val="tx1"/>
                </a:solidFill>
                <a:latin typeface="Verdana" charset="0"/>
                <a:ea typeface="ＭＳ Ｐゴシック" charset="-128"/>
              </a:defRPr>
            </a:lvl5pPr>
            <a:lvl6pPr marL="2514600" indent="-228600" eaLnBrk="0" fontAlgn="base" hangingPunct="0">
              <a:spcBef>
                <a:spcPct val="0"/>
              </a:spcBef>
              <a:spcAft>
                <a:spcPct val="0"/>
              </a:spcAft>
              <a:defRPr>
                <a:solidFill>
                  <a:schemeClr val="tx1"/>
                </a:solidFill>
                <a:latin typeface="Verdana" charset="0"/>
                <a:ea typeface="ＭＳ Ｐゴシック" charset="-128"/>
              </a:defRPr>
            </a:lvl6pPr>
            <a:lvl7pPr marL="2971800" indent="-228600" eaLnBrk="0" fontAlgn="base" hangingPunct="0">
              <a:spcBef>
                <a:spcPct val="0"/>
              </a:spcBef>
              <a:spcAft>
                <a:spcPct val="0"/>
              </a:spcAft>
              <a:defRPr>
                <a:solidFill>
                  <a:schemeClr val="tx1"/>
                </a:solidFill>
                <a:latin typeface="Verdana" charset="0"/>
                <a:ea typeface="ＭＳ Ｐゴシック" charset="-128"/>
              </a:defRPr>
            </a:lvl7pPr>
            <a:lvl8pPr marL="3429000" indent="-228600" eaLnBrk="0" fontAlgn="base" hangingPunct="0">
              <a:spcBef>
                <a:spcPct val="0"/>
              </a:spcBef>
              <a:spcAft>
                <a:spcPct val="0"/>
              </a:spcAft>
              <a:defRPr>
                <a:solidFill>
                  <a:schemeClr val="tx1"/>
                </a:solidFill>
                <a:latin typeface="Verdana" charset="0"/>
                <a:ea typeface="ＭＳ Ｐゴシック" charset="-128"/>
              </a:defRPr>
            </a:lvl8pPr>
            <a:lvl9pPr marL="3886200" indent="-228600" eaLnBrk="0" fontAlgn="base" hangingPunct="0">
              <a:spcBef>
                <a:spcPct val="0"/>
              </a:spcBef>
              <a:spcAft>
                <a:spcPct val="0"/>
              </a:spcAft>
              <a:defRPr>
                <a:solidFill>
                  <a:schemeClr val="tx1"/>
                </a:solidFill>
                <a:latin typeface="Verdana" charset="0"/>
                <a:ea typeface="ＭＳ Ｐゴシック" charset="-128"/>
              </a:defRPr>
            </a:lvl9pPr>
          </a:lstStyle>
          <a:p>
            <a:fld id="{CE1A8C2C-8473-604E-B1C3-E758D1B500E4}" type="slidenum">
              <a:rPr lang="pt-BR" altLang="pt-BR"/>
              <a:pPr/>
              <a:t>7</a:t>
            </a:fld>
            <a:endParaRPr lang="pt-BR" altLang="pt-BR"/>
          </a:p>
        </p:txBody>
      </p:sp>
    </p:spTree>
    <p:extLst>
      <p:ext uri="{BB962C8B-B14F-4D97-AF65-F5344CB8AC3E}">
        <p14:creationId xmlns:p14="http://schemas.microsoft.com/office/powerpoint/2010/main" val="740795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tLang="pt-BR">
                <a:ea typeface="ＭＳ Ｐゴシック" charset="-128"/>
              </a:rPr>
              <a:t>[continuação do comentário do slide anterior] ... de agentes ativos na transformação de sua condição e não apenas de pedintes passivos à espera da intervenção de Deus. Por isso, faz-se necessário compreendermos um pouco mais sobre a providência divina.</a:t>
            </a:r>
          </a:p>
        </p:txBody>
      </p:sp>
      <p:sp>
        <p:nvSpPr>
          <p:cNvPr id="35843"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128"/>
              </a:defRPr>
            </a:lvl1pPr>
            <a:lvl2pPr marL="742950" indent="-285750">
              <a:defRPr>
                <a:solidFill>
                  <a:schemeClr val="tx1"/>
                </a:solidFill>
                <a:latin typeface="Verdana" charset="0"/>
                <a:ea typeface="ＭＳ Ｐゴシック" charset="-128"/>
              </a:defRPr>
            </a:lvl2pPr>
            <a:lvl3pPr marL="1143000" indent="-228600">
              <a:defRPr>
                <a:solidFill>
                  <a:schemeClr val="tx1"/>
                </a:solidFill>
                <a:latin typeface="Verdana" charset="0"/>
                <a:ea typeface="ＭＳ Ｐゴシック" charset="-128"/>
              </a:defRPr>
            </a:lvl3pPr>
            <a:lvl4pPr marL="1600200" indent="-228600">
              <a:defRPr>
                <a:solidFill>
                  <a:schemeClr val="tx1"/>
                </a:solidFill>
                <a:latin typeface="Verdana" charset="0"/>
                <a:ea typeface="ＭＳ Ｐゴシック" charset="-128"/>
              </a:defRPr>
            </a:lvl4pPr>
            <a:lvl5pPr marL="2057400" indent="-228600">
              <a:defRPr>
                <a:solidFill>
                  <a:schemeClr val="tx1"/>
                </a:solidFill>
                <a:latin typeface="Verdana" charset="0"/>
                <a:ea typeface="ＭＳ Ｐゴシック" charset="-128"/>
              </a:defRPr>
            </a:lvl5pPr>
            <a:lvl6pPr marL="2514600" indent="-228600" eaLnBrk="0" fontAlgn="base" hangingPunct="0">
              <a:spcBef>
                <a:spcPct val="0"/>
              </a:spcBef>
              <a:spcAft>
                <a:spcPct val="0"/>
              </a:spcAft>
              <a:defRPr>
                <a:solidFill>
                  <a:schemeClr val="tx1"/>
                </a:solidFill>
                <a:latin typeface="Verdana" charset="0"/>
                <a:ea typeface="ＭＳ Ｐゴシック" charset="-128"/>
              </a:defRPr>
            </a:lvl6pPr>
            <a:lvl7pPr marL="2971800" indent="-228600" eaLnBrk="0" fontAlgn="base" hangingPunct="0">
              <a:spcBef>
                <a:spcPct val="0"/>
              </a:spcBef>
              <a:spcAft>
                <a:spcPct val="0"/>
              </a:spcAft>
              <a:defRPr>
                <a:solidFill>
                  <a:schemeClr val="tx1"/>
                </a:solidFill>
                <a:latin typeface="Verdana" charset="0"/>
                <a:ea typeface="ＭＳ Ｐゴシック" charset="-128"/>
              </a:defRPr>
            </a:lvl7pPr>
            <a:lvl8pPr marL="3429000" indent="-228600" eaLnBrk="0" fontAlgn="base" hangingPunct="0">
              <a:spcBef>
                <a:spcPct val="0"/>
              </a:spcBef>
              <a:spcAft>
                <a:spcPct val="0"/>
              </a:spcAft>
              <a:defRPr>
                <a:solidFill>
                  <a:schemeClr val="tx1"/>
                </a:solidFill>
                <a:latin typeface="Verdana" charset="0"/>
                <a:ea typeface="ＭＳ Ｐゴシック" charset="-128"/>
              </a:defRPr>
            </a:lvl8pPr>
            <a:lvl9pPr marL="3886200" indent="-228600" eaLnBrk="0" fontAlgn="base" hangingPunct="0">
              <a:spcBef>
                <a:spcPct val="0"/>
              </a:spcBef>
              <a:spcAft>
                <a:spcPct val="0"/>
              </a:spcAft>
              <a:defRPr>
                <a:solidFill>
                  <a:schemeClr val="tx1"/>
                </a:solidFill>
                <a:latin typeface="Verdana" charset="0"/>
                <a:ea typeface="ＭＳ Ｐゴシック" charset="-128"/>
              </a:defRPr>
            </a:lvl9pPr>
          </a:lstStyle>
          <a:p>
            <a:fld id="{410D48FA-2CC6-CB4E-8752-C948EAF37644}" type="slidenum">
              <a:rPr lang="pt-BR" altLang="pt-BR"/>
              <a:pPr/>
              <a:t>8</a:t>
            </a:fld>
            <a:endParaRPr lang="pt-BR" altLang="pt-BR"/>
          </a:p>
        </p:txBody>
      </p:sp>
    </p:spTree>
    <p:extLst>
      <p:ext uri="{BB962C8B-B14F-4D97-AF65-F5344CB8AC3E}">
        <p14:creationId xmlns:p14="http://schemas.microsoft.com/office/powerpoint/2010/main" val="1579216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tLang="pt-BR">
                <a:ea typeface="ＭＳ Ｐゴシック" charset="-128"/>
              </a:rPr>
              <a:t>É o cuidado afetuoso do Pai, que de tudo absolutamente (grandes e pequenas coisas) tem conhecimento e atua para que todas as criaturas sejam amparadas em suas necessidades de crescimento.</a:t>
            </a:r>
          </a:p>
        </p:txBody>
      </p:sp>
      <p:sp>
        <p:nvSpPr>
          <p:cNvPr id="37891"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128"/>
              </a:defRPr>
            </a:lvl1pPr>
            <a:lvl2pPr marL="742950" indent="-285750">
              <a:defRPr>
                <a:solidFill>
                  <a:schemeClr val="tx1"/>
                </a:solidFill>
                <a:latin typeface="Verdana" charset="0"/>
                <a:ea typeface="ＭＳ Ｐゴシック" charset="-128"/>
              </a:defRPr>
            </a:lvl2pPr>
            <a:lvl3pPr marL="1143000" indent="-228600">
              <a:defRPr>
                <a:solidFill>
                  <a:schemeClr val="tx1"/>
                </a:solidFill>
                <a:latin typeface="Verdana" charset="0"/>
                <a:ea typeface="ＭＳ Ｐゴシック" charset="-128"/>
              </a:defRPr>
            </a:lvl3pPr>
            <a:lvl4pPr marL="1600200" indent="-228600">
              <a:defRPr>
                <a:solidFill>
                  <a:schemeClr val="tx1"/>
                </a:solidFill>
                <a:latin typeface="Verdana" charset="0"/>
                <a:ea typeface="ＭＳ Ｐゴシック" charset="-128"/>
              </a:defRPr>
            </a:lvl4pPr>
            <a:lvl5pPr marL="2057400" indent="-228600">
              <a:defRPr>
                <a:solidFill>
                  <a:schemeClr val="tx1"/>
                </a:solidFill>
                <a:latin typeface="Verdana" charset="0"/>
                <a:ea typeface="ＭＳ Ｐゴシック" charset="-128"/>
              </a:defRPr>
            </a:lvl5pPr>
            <a:lvl6pPr marL="2514600" indent="-228600" eaLnBrk="0" fontAlgn="base" hangingPunct="0">
              <a:spcBef>
                <a:spcPct val="0"/>
              </a:spcBef>
              <a:spcAft>
                <a:spcPct val="0"/>
              </a:spcAft>
              <a:defRPr>
                <a:solidFill>
                  <a:schemeClr val="tx1"/>
                </a:solidFill>
                <a:latin typeface="Verdana" charset="0"/>
                <a:ea typeface="ＭＳ Ｐゴシック" charset="-128"/>
              </a:defRPr>
            </a:lvl6pPr>
            <a:lvl7pPr marL="2971800" indent="-228600" eaLnBrk="0" fontAlgn="base" hangingPunct="0">
              <a:spcBef>
                <a:spcPct val="0"/>
              </a:spcBef>
              <a:spcAft>
                <a:spcPct val="0"/>
              </a:spcAft>
              <a:defRPr>
                <a:solidFill>
                  <a:schemeClr val="tx1"/>
                </a:solidFill>
                <a:latin typeface="Verdana" charset="0"/>
                <a:ea typeface="ＭＳ Ｐゴシック" charset="-128"/>
              </a:defRPr>
            </a:lvl7pPr>
            <a:lvl8pPr marL="3429000" indent="-228600" eaLnBrk="0" fontAlgn="base" hangingPunct="0">
              <a:spcBef>
                <a:spcPct val="0"/>
              </a:spcBef>
              <a:spcAft>
                <a:spcPct val="0"/>
              </a:spcAft>
              <a:defRPr>
                <a:solidFill>
                  <a:schemeClr val="tx1"/>
                </a:solidFill>
                <a:latin typeface="Verdana" charset="0"/>
                <a:ea typeface="ＭＳ Ｐゴシック" charset="-128"/>
              </a:defRPr>
            </a:lvl8pPr>
            <a:lvl9pPr marL="3886200" indent="-228600" eaLnBrk="0" fontAlgn="base" hangingPunct="0">
              <a:spcBef>
                <a:spcPct val="0"/>
              </a:spcBef>
              <a:spcAft>
                <a:spcPct val="0"/>
              </a:spcAft>
              <a:defRPr>
                <a:solidFill>
                  <a:schemeClr val="tx1"/>
                </a:solidFill>
                <a:latin typeface="Verdana" charset="0"/>
                <a:ea typeface="ＭＳ Ｐゴシック" charset="-128"/>
              </a:defRPr>
            </a:lvl9pPr>
          </a:lstStyle>
          <a:p>
            <a:fld id="{64C751D3-2456-1746-9685-713F9BFDF56B}" type="slidenum">
              <a:rPr lang="pt-BR" altLang="pt-BR"/>
              <a:pPr/>
              <a:t>9</a:t>
            </a:fld>
            <a:endParaRPr lang="pt-BR" altLang="pt-BR"/>
          </a:p>
        </p:txBody>
      </p:sp>
    </p:spTree>
    <p:extLst>
      <p:ext uri="{BB962C8B-B14F-4D97-AF65-F5344CB8AC3E}">
        <p14:creationId xmlns:p14="http://schemas.microsoft.com/office/powerpoint/2010/main" val="11377591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4"/>
          <p:cNvSpPr/>
          <p:nvPr userDrawn="1"/>
        </p:nvSpPr>
        <p:spPr>
          <a:xfrm>
            <a:off x="0" y="3573463"/>
            <a:ext cx="9144000" cy="3284537"/>
          </a:xfrm>
          <a:prstGeom prst="rect">
            <a:avLst/>
          </a:prstGeom>
          <a:gradFill>
            <a:gsLst>
              <a:gs pos="0">
                <a:schemeClr val="bg1">
                  <a:lumMod val="85000"/>
                  <a:lumOff val="15000"/>
                  <a:alpha val="0"/>
                </a:schemeClr>
              </a:gs>
              <a:gs pos="75000">
                <a:schemeClr val="bg1">
                  <a:lumMod val="85000"/>
                  <a:lumOff val="15000"/>
                  <a:alpha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pic>
        <p:nvPicPr>
          <p:cNvPr id="6" name="Picture 6" descr="HD-ShadowLong.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50013"/>
            <a:ext cx="67262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HD-ShadowShort.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34188" y="6451600"/>
            <a:ext cx="23066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8"/>
          <p:cNvSpPr/>
          <p:nvPr/>
        </p:nvSpPr>
        <p:spPr>
          <a:xfrm>
            <a:off x="0" y="4940300"/>
            <a:ext cx="6726238" cy="1517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9"/>
          <p:cNvSpPr/>
          <p:nvPr/>
        </p:nvSpPr>
        <p:spPr>
          <a:xfrm>
            <a:off x="6834188" y="4940300"/>
            <a:ext cx="2308225" cy="1517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1" y="5089123"/>
            <a:ext cx="6069268" cy="1228669"/>
          </a:xfrm>
        </p:spPr>
        <p:txBody>
          <a:bodyPr>
            <a:noAutofit/>
          </a:bodyPr>
          <a:lstStyle>
            <a:lvl1pPr algn="r">
              <a:defRPr sz="4400" b="0">
                <a:latin typeface="FabfeltScript" charset="0"/>
                <a:ea typeface="FabfeltScript" charset="0"/>
                <a:cs typeface="FabfeltScript" charset="0"/>
              </a:defRPr>
            </a:lvl1pPr>
          </a:lstStyle>
          <a:p>
            <a:r>
              <a:rPr lang="pt-BR" smtClean="0"/>
              <a:t>Clique para editar estilo do título mestre</a:t>
            </a:r>
            <a:endParaRPr lang="en-US" dirty="0"/>
          </a:p>
        </p:txBody>
      </p:sp>
      <p:sp>
        <p:nvSpPr>
          <p:cNvPr id="3" name="Subtitle 2"/>
          <p:cNvSpPr>
            <a:spLocks noGrp="1"/>
          </p:cNvSpPr>
          <p:nvPr>
            <p:ph type="subTitle" idx="1"/>
          </p:nvPr>
        </p:nvSpPr>
        <p:spPr>
          <a:xfrm>
            <a:off x="510241" y="3690962"/>
            <a:ext cx="6108101" cy="1117687"/>
          </a:xfrm>
        </p:spPr>
        <p:txBody>
          <a:bodyPr anchor="b">
            <a:normAutofit/>
          </a:bodyPr>
          <a:lstStyle>
            <a:lvl1pPr marL="0" indent="0" algn="r">
              <a:buNone/>
              <a:defRPr sz="2800">
                <a:effectLst>
                  <a:outerShdw blurRad="50800" dist="76200" dir="2700000" algn="tl" rotWithShape="0">
                    <a:prstClr val="black">
                      <a:alpha val="40000"/>
                    </a:prstClr>
                  </a:outerShdw>
                </a:effectLst>
                <a:latin typeface="Avenir Next" charset="0"/>
                <a:ea typeface="Avenir Next" charset="0"/>
                <a:cs typeface="Avenir Nex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en-US" dirty="0"/>
          </a:p>
        </p:txBody>
      </p:sp>
    </p:spTree>
    <p:extLst>
      <p:ext uri="{BB962C8B-B14F-4D97-AF65-F5344CB8AC3E}">
        <p14:creationId xmlns:p14="http://schemas.microsoft.com/office/powerpoint/2010/main" val="487387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grpSp>
        <p:nvGrpSpPr>
          <p:cNvPr id="5" name="Group 19"/>
          <p:cNvGrpSpPr>
            <a:grpSpLocks/>
          </p:cNvGrpSpPr>
          <p:nvPr/>
        </p:nvGrpSpPr>
        <p:grpSpPr bwMode="auto">
          <a:xfrm>
            <a:off x="0" y="4572000"/>
            <a:ext cx="9161463" cy="1676400"/>
            <a:chOff x="0" y="2895600"/>
            <a:chExt cx="9161969" cy="1677035"/>
          </a:xfrm>
        </p:grpSpPr>
        <p:pic>
          <p:nvPicPr>
            <p:cNvPr id="6" name="Picture 23" descr="HD-ShadowLong.png"/>
            <p:cNvPicPr>
              <a:picLocks noChangeAspect="1"/>
            </p:cNvPicPr>
            <p:nvPr/>
          </p:nvPicPr>
          <p:blipFill>
            <a:blip r:embed="rId2">
              <a:extLst>
                <a:ext uri="{28A0092B-C50C-407E-A947-70E740481C1C}">
                  <a14:useLocalDpi xmlns:a14="http://schemas.microsoft.com/office/drawing/2010/main" val="0"/>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4" descr="HD-ShadowShort.png"/>
            <p:cNvPicPr>
              <a:picLocks noChangeAspect="1"/>
            </p:cNvPicPr>
            <p:nvPr/>
          </p:nvPicPr>
          <p:blipFill>
            <a:blip r:embed="rId3">
              <a:extLst>
                <a:ext uri="{28A0092B-C50C-407E-A947-70E740481C1C}">
                  <a14:useLocalDpi xmlns:a14="http://schemas.microsoft.com/office/drawing/2010/main" val="0"/>
                </a:ext>
              </a:extLst>
            </a:blip>
            <a:srcRect r="9871"/>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5"/>
            <p:cNvSpPr/>
            <p:nvPr/>
          </p:nvSpPr>
          <p:spPr>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26"/>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pt-BR" smtClean="0"/>
              <a:t>Clique para editar estilo do título mestre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BR" noProof="0" smtClean="0"/>
              <a:t>Arraste a imagem para o espaço reservado ou clique no ícone para adicionar</a:t>
            </a:r>
            <a:endParaRPr lang="en-US" noProof="0"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os estilos de texto mestres</a:t>
            </a:r>
          </a:p>
        </p:txBody>
      </p:sp>
      <p:sp>
        <p:nvSpPr>
          <p:cNvPr id="10" name="Date Placeholder 4"/>
          <p:cNvSpPr>
            <a:spLocks noGrp="1"/>
          </p:cNvSpPr>
          <p:nvPr>
            <p:ph type="dt" sz="half" idx="10"/>
          </p:nvPr>
        </p:nvSpPr>
        <p:spPr/>
        <p:txBody>
          <a:bodyPr/>
          <a:lstStyle>
            <a:lvl1pPr>
              <a:defRPr/>
            </a:lvl1pPr>
          </a:lstStyle>
          <a:p>
            <a:pPr>
              <a:defRPr/>
            </a:pPr>
            <a:endParaRPr lang="pt-BR"/>
          </a:p>
        </p:txBody>
      </p:sp>
      <p:sp>
        <p:nvSpPr>
          <p:cNvPr id="11" name="Footer Placeholder 5"/>
          <p:cNvSpPr>
            <a:spLocks noGrp="1"/>
          </p:cNvSpPr>
          <p:nvPr>
            <p:ph type="ftr" sz="quarter" idx="11"/>
          </p:nvPr>
        </p:nvSpPr>
        <p:spPr/>
        <p:txBody>
          <a:bodyPr/>
          <a:lstStyle>
            <a:lvl1pPr>
              <a:defRPr/>
            </a:lvl1pPr>
          </a:lstStyle>
          <a:p>
            <a:pPr>
              <a:defRPr/>
            </a:pPr>
            <a:endParaRPr lang="pt-BR"/>
          </a:p>
        </p:txBody>
      </p:sp>
      <p:sp>
        <p:nvSpPr>
          <p:cNvPr id="12" name="Slide Number Placeholder 6"/>
          <p:cNvSpPr>
            <a:spLocks noGrp="1"/>
          </p:cNvSpPr>
          <p:nvPr>
            <p:ph type="sldNum" sz="quarter" idx="12"/>
          </p:nvPr>
        </p:nvSpPr>
        <p:spPr>
          <a:xfrm>
            <a:off x="7856538" y="4711700"/>
            <a:ext cx="1149350" cy="1090613"/>
          </a:xfrm>
        </p:spPr>
        <p:txBody>
          <a:bodyPr/>
          <a:lstStyle>
            <a:lvl1pPr>
              <a:defRPr/>
            </a:lvl1pPr>
          </a:lstStyle>
          <a:p>
            <a:pPr>
              <a:defRPr/>
            </a:pPr>
            <a:fld id="{08484424-A0AD-F24A-B12E-01D944115C5E}" type="slidenum">
              <a:rPr lang="pt-BR" altLang="pt-BR"/>
              <a:pPr>
                <a:defRPr/>
              </a:pPr>
              <a:t>‹n.º›</a:t>
            </a:fld>
            <a:endParaRPr lang="pt-BR" altLang="pt-BR"/>
          </a:p>
        </p:txBody>
      </p:sp>
    </p:spTree>
    <p:extLst>
      <p:ext uri="{BB962C8B-B14F-4D97-AF65-F5344CB8AC3E}">
        <p14:creationId xmlns:p14="http://schemas.microsoft.com/office/powerpoint/2010/main" val="34249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grpSp>
        <p:nvGrpSpPr>
          <p:cNvPr id="5" name="Group 20"/>
          <p:cNvGrpSpPr>
            <a:grpSpLocks/>
          </p:cNvGrpSpPr>
          <p:nvPr/>
        </p:nvGrpSpPr>
        <p:grpSpPr bwMode="auto">
          <a:xfrm>
            <a:off x="0" y="4572000"/>
            <a:ext cx="9161463" cy="1676400"/>
            <a:chOff x="0" y="2895600"/>
            <a:chExt cx="9161969" cy="1677035"/>
          </a:xfrm>
        </p:grpSpPr>
        <p:pic>
          <p:nvPicPr>
            <p:cNvPr id="6" name="Picture 21" descr="HD-ShadowLong.png"/>
            <p:cNvPicPr>
              <a:picLocks noChangeAspect="1"/>
            </p:cNvPicPr>
            <p:nvPr/>
          </p:nvPicPr>
          <p:blipFill>
            <a:blip r:embed="rId2">
              <a:extLst>
                <a:ext uri="{28A0092B-C50C-407E-A947-70E740481C1C}">
                  <a14:useLocalDpi xmlns:a14="http://schemas.microsoft.com/office/drawing/2010/main" val="0"/>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2" descr="HD-ShadowShort.png"/>
            <p:cNvPicPr>
              <a:picLocks noChangeAspect="1"/>
            </p:cNvPicPr>
            <p:nvPr/>
          </p:nvPicPr>
          <p:blipFill>
            <a:blip r:embed="rId3">
              <a:extLst>
                <a:ext uri="{28A0092B-C50C-407E-A947-70E740481C1C}">
                  <a14:useLocalDpi xmlns:a14="http://schemas.microsoft.com/office/drawing/2010/main" val="0"/>
                </a:ext>
              </a:extLst>
            </a:blip>
            <a:srcRect r="9871"/>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3"/>
            <p:cNvSpPr/>
            <p:nvPr/>
          </p:nvSpPr>
          <p:spPr>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24"/>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lstStyle>
            <a:lvl1pPr>
              <a:defRPr sz="3200"/>
            </a:lvl1pPr>
          </a:lstStyle>
          <a:p>
            <a:r>
              <a:rPr lang="pt-BR" smtClean="0"/>
              <a:t>Clique para editar estilo do título mestre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os estilos de texto mestres</a:t>
            </a:r>
          </a:p>
        </p:txBody>
      </p:sp>
      <p:sp>
        <p:nvSpPr>
          <p:cNvPr id="10" name="Date Placeholder 4"/>
          <p:cNvSpPr>
            <a:spLocks noGrp="1"/>
          </p:cNvSpPr>
          <p:nvPr>
            <p:ph type="dt" sz="half" idx="10"/>
          </p:nvPr>
        </p:nvSpPr>
        <p:spPr/>
        <p:txBody>
          <a:bodyPr/>
          <a:lstStyle>
            <a:lvl1pPr>
              <a:defRPr/>
            </a:lvl1pPr>
          </a:lstStyle>
          <a:p>
            <a:pPr>
              <a:defRPr/>
            </a:pPr>
            <a:endParaRPr lang="pt-BR"/>
          </a:p>
        </p:txBody>
      </p:sp>
      <p:sp>
        <p:nvSpPr>
          <p:cNvPr id="11" name="Footer Placeholder 5"/>
          <p:cNvSpPr>
            <a:spLocks noGrp="1"/>
          </p:cNvSpPr>
          <p:nvPr>
            <p:ph type="ftr" sz="quarter" idx="11"/>
          </p:nvPr>
        </p:nvSpPr>
        <p:spPr/>
        <p:txBody>
          <a:bodyPr/>
          <a:lstStyle>
            <a:lvl1pPr>
              <a:defRPr/>
            </a:lvl1pPr>
          </a:lstStyle>
          <a:p>
            <a:pPr>
              <a:defRPr/>
            </a:pPr>
            <a:endParaRPr lang="pt-BR"/>
          </a:p>
        </p:txBody>
      </p:sp>
      <p:sp>
        <p:nvSpPr>
          <p:cNvPr id="12" name="Slide Number Placeholder 6"/>
          <p:cNvSpPr>
            <a:spLocks noGrp="1"/>
          </p:cNvSpPr>
          <p:nvPr>
            <p:ph type="sldNum" sz="quarter" idx="12"/>
          </p:nvPr>
        </p:nvSpPr>
        <p:spPr>
          <a:xfrm>
            <a:off x="7856538" y="4711700"/>
            <a:ext cx="1149350" cy="1090613"/>
          </a:xfrm>
        </p:spPr>
        <p:txBody>
          <a:bodyPr/>
          <a:lstStyle>
            <a:lvl1pPr>
              <a:defRPr/>
            </a:lvl1pPr>
          </a:lstStyle>
          <a:p>
            <a:pPr>
              <a:defRPr/>
            </a:pPr>
            <a:fld id="{06694475-1DF2-0C40-91AA-9CC08AB43534}" type="slidenum">
              <a:rPr lang="pt-BR" altLang="pt-BR"/>
              <a:pPr>
                <a:defRPr/>
              </a:pPr>
              <a:t>‹n.º›</a:t>
            </a:fld>
            <a:endParaRPr lang="pt-BR" altLang="pt-BR"/>
          </a:p>
        </p:txBody>
      </p:sp>
    </p:spTree>
    <p:extLst>
      <p:ext uri="{BB962C8B-B14F-4D97-AF65-F5344CB8AC3E}">
        <p14:creationId xmlns:p14="http://schemas.microsoft.com/office/powerpoint/2010/main" val="113174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grpSp>
        <p:nvGrpSpPr>
          <p:cNvPr id="5" name="Group 28"/>
          <p:cNvGrpSpPr>
            <a:grpSpLocks/>
          </p:cNvGrpSpPr>
          <p:nvPr/>
        </p:nvGrpSpPr>
        <p:grpSpPr bwMode="auto">
          <a:xfrm>
            <a:off x="0" y="4572000"/>
            <a:ext cx="9161463" cy="1676400"/>
            <a:chOff x="0" y="2895600"/>
            <a:chExt cx="9161969" cy="1677035"/>
          </a:xfrm>
        </p:grpSpPr>
        <p:pic>
          <p:nvPicPr>
            <p:cNvPr id="6" name="Picture 29" descr="HD-ShadowLong.png"/>
            <p:cNvPicPr>
              <a:picLocks noChangeAspect="1"/>
            </p:cNvPicPr>
            <p:nvPr/>
          </p:nvPicPr>
          <p:blipFill>
            <a:blip r:embed="rId2">
              <a:extLst>
                <a:ext uri="{28A0092B-C50C-407E-A947-70E740481C1C}">
                  <a14:useLocalDpi xmlns:a14="http://schemas.microsoft.com/office/drawing/2010/main" val="0"/>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0" descr="HD-ShadowShort.png"/>
            <p:cNvPicPr>
              <a:picLocks noChangeAspect="1"/>
            </p:cNvPicPr>
            <p:nvPr/>
          </p:nvPicPr>
          <p:blipFill>
            <a:blip r:embed="rId3">
              <a:extLst>
                <a:ext uri="{28A0092B-C50C-407E-A947-70E740481C1C}">
                  <a14:useLocalDpi xmlns:a14="http://schemas.microsoft.com/office/drawing/2010/main" val="0"/>
                </a:ext>
              </a:extLst>
            </a:blip>
            <a:srcRect r="9871"/>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1"/>
            <p:cNvSpPr/>
            <p:nvPr/>
          </p:nvSpPr>
          <p:spPr>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32"/>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0" name="TextBox 26"/>
          <p:cNvSpPr txBox="1"/>
          <p:nvPr/>
        </p:nvSpPr>
        <p:spPr>
          <a:xfrm>
            <a:off x="271463" y="747713"/>
            <a:ext cx="5334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hangingPunct="1">
              <a:defRPr/>
            </a:pPr>
            <a:r>
              <a:rPr lang="en-US" sz="7200" dirty="0">
                <a:effectLst/>
              </a:rPr>
              <a:t>“</a:t>
            </a:r>
          </a:p>
        </p:txBody>
      </p:sp>
      <p:sp>
        <p:nvSpPr>
          <p:cNvPr id="11" name="TextBox 27"/>
          <p:cNvSpPr txBox="1"/>
          <p:nvPr/>
        </p:nvSpPr>
        <p:spPr>
          <a:xfrm>
            <a:off x="6967538" y="2998788"/>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hangingPunct="1">
              <a:defRPr/>
            </a:pPr>
            <a:r>
              <a:rPr lang="en-US" sz="7200" dirty="0">
                <a:effectLst/>
              </a:rPr>
              <a:t>”</a:t>
            </a:r>
          </a:p>
        </p:txBody>
      </p:sp>
      <p:sp>
        <p:nvSpPr>
          <p:cNvPr id="2" name="Title 1"/>
          <p:cNvSpPr>
            <a:spLocks noGrp="1"/>
          </p:cNvSpPr>
          <p:nvPr>
            <p:ph type="title"/>
          </p:nvPr>
        </p:nvSpPr>
        <p:spPr>
          <a:xfrm>
            <a:off x="767921" y="616983"/>
            <a:ext cx="6425147" cy="3036061"/>
          </a:xfrm>
        </p:spPr>
        <p:txBody>
          <a:bodyPr/>
          <a:lstStyle>
            <a:lvl1pPr>
              <a:defRPr sz="3200"/>
            </a:lvl1pPr>
          </a:lstStyle>
          <a:p>
            <a:r>
              <a:rPr lang="pt-BR" smtClean="0"/>
              <a:t>Clique para editar estilo do título mestre</a:t>
            </a:r>
            <a:endParaRPr lang="en-US" dirty="0"/>
          </a:p>
        </p:txBody>
      </p:sp>
      <p:sp>
        <p:nvSpPr>
          <p:cNvPr id="12" name="Text Placeholder 3"/>
          <p:cNvSpPr>
            <a:spLocks noGrp="1"/>
          </p:cNvSpPr>
          <p:nvPr>
            <p:ph type="body" sz="half" idx="13"/>
          </p:nvPr>
        </p:nvSpPr>
        <p:spPr>
          <a:xfrm>
            <a:off x="989438" y="3660763"/>
            <a:ext cx="5987731" cy="54896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os estilos de texto mestres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os estilos de texto mestres</a:t>
            </a:r>
          </a:p>
        </p:txBody>
      </p:sp>
      <p:sp>
        <p:nvSpPr>
          <p:cNvPr id="13" name="Date Placeholder 4"/>
          <p:cNvSpPr>
            <a:spLocks noGrp="1"/>
          </p:cNvSpPr>
          <p:nvPr>
            <p:ph type="dt" sz="half" idx="14"/>
          </p:nvPr>
        </p:nvSpPr>
        <p:spPr/>
        <p:txBody>
          <a:bodyPr/>
          <a:lstStyle>
            <a:lvl1pPr>
              <a:defRPr/>
            </a:lvl1pPr>
          </a:lstStyle>
          <a:p>
            <a:pPr>
              <a:defRPr/>
            </a:pPr>
            <a:endParaRPr lang="pt-BR"/>
          </a:p>
        </p:txBody>
      </p:sp>
      <p:sp>
        <p:nvSpPr>
          <p:cNvPr id="14" name="Footer Placeholder 5"/>
          <p:cNvSpPr>
            <a:spLocks noGrp="1"/>
          </p:cNvSpPr>
          <p:nvPr>
            <p:ph type="ftr" sz="quarter" idx="15"/>
          </p:nvPr>
        </p:nvSpPr>
        <p:spPr/>
        <p:txBody>
          <a:bodyPr/>
          <a:lstStyle>
            <a:lvl1pPr>
              <a:defRPr/>
            </a:lvl1pPr>
          </a:lstStyle>
          <a:p>
            <a:pPr>
              <a:defRPr/>
            </a:pPr>
            <a:endParaRPr lang="pt-BR"/>
          </a:p>
        </p:txBody>
      </p:sp>
      <p:sp>
        <p:nvSpPr>
          <p:cNvPr id="15" name="Slide Number Placeholder 6"/>
          <p:cNvSpPr>
            <a:spLocks noGrp="1"/>
          </p:cNvSpPr>
          <p:nvPr>
            <p:ph type="sldNum" sz="quarter" idx="16"/>
          </p:nvPr>
        </p:nvSpPr>
        <p:spPr>
          <a:xfrm>
            <a:off x="7856538" y="4710113"/>
            <a:ext cx="1149350" cy="1090612"/>
          </a:xfrm>
        </p:spPr>
        <p:txBody>
          <a:bodyPr/>
          <a:lstStyle>
            <a:lvl1pPr>
              <a:defRPr/>
            </a:lvl1pPr>
          </a:lstStyle>
          <a:p>
            <a:pPr>
              <a:defRPr/>
            </a:pPr>
            <a:fld id="{48074C7F-D304-974F-A99C-5D2F04FBCC63}" type="slidenum">
              <a:rPr lang="pt-BR" altLang="pt-BR"/>
              <a:pPr>
                <a:defRPr/>
              </a:pPr>
              <a:t>‹n.º›</a:t>
            </a:fld>
            <a:endParaRPr lang="pt-BR" altLang="pt-BR"/>
          </a:p>
        </p:txBody>
      </p:sp>
    </p:spTree>
    <p:extLst>
      <p:ext uri="{BB962C8B-B14F-4D97-AF65-F5344CB8AC3E}">
        <p14:creationId xmlns:p14="http://schemas.microsoft.com/office/powerpoint/2010/main" val="1602558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grpSp>
        <p:nvGrpSpPr>
          <p:cNvPr id="5" name="Group 21"/>
          <p:cNvGrpSpPr>
            <a:grpSpLocks/>
          </p:cNvGrpSpPr>
          <p:nvPr/>
        </p:nvGrpSpPr>
        <p:grpSpPr bwMode="auto">
          <a:xfrm>
            <a:off x="0" y="4572000"/>
            <a:ext cx="9161463" cy="1676400"/>
            <a:chOff x="0" y="2895600"/>
            <a:chExt cx="9161969" cy="1677035"/>
          </a:xfrm>
        </p:grpSpPr>
        <p:pic>
          <p:nvPicPr>
            <p:cNvPr id="6" name="Picture 22" descr="HD-ShadowLong.png"/>
            <p:cNvPicPr>
              <a:picLocks noChangeAspect="1"/>
            </p:cNvPicPr>
            <p:nvPr/>
          </p:nvPicPr>
          <p:blipFill>
            <a:blip r:embed="rId2">
              <a:extLst>
                <a:ext uri="{28A0092B-C50C-407E-A947-70E740481C1C}">
                  <a14:useLocalDpi xmlns:a14="http://schemas.microsoft.com/office/drawing/2010/main" val="0"/>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3" descr="HD-ShadowShort.png"/>
            <p:cNvPicPr>
              <a:picLocks noChangeAspect="1"/>
            </p:cNvPicPr>
            <p:nvPr/>
          </p:nvPicPr>
          <p:blipFill>
            <a:blip r:embed="rId3">
              <a:extLst>
                <a:ext uri="{28A0092B-C50C-407E-A947-70E740481C1C}">
                  <a14:useLocalDpi xmlns:a14="http://schemas.microsoft.com/office/drawing/2010/main" val="0"/>
                </a:ext>
              </a:extLst>
            </a:blip>
            <a:srcRect r="9871"/>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4"/>
            <p:cNvSpPr/>
            <p:nvPr/>
          </p:nvSpPr>
          <p:spPr>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25"/>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pt-BR" smtClean="0"/>
              <a:t>Clique para editar estilo do título mestre</a:t>
            </a:r>
            <a:endParaRPr lang="en-US" dirty="0"/>
          </a:p>
        </p:txBody>
      </p:sp>
      <p:sp>
        <p:nvSpPr>
          <p:cNvPr id="4" name="Text Placeholder 3"/>
          <p:cNvSpPr>
            <a:spLocks noGrp="1"/>
          </p:cNvSpPr>
          <p:nvPr>
            <p:ph type="body" sz="half" idx="2"/>
          </p:nvPr>
        </p:nvSpPr>
        <p:spPr>
          <a:xfrm>
            <a:off x="531639" y="5300150"/>
            <a:ext cx="6896534" cy="5119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os estilos de texto mestres</a:t>
            </a:r>
          </a:p>
        </p:txBody>
      </p:sp>
      <p:sp>
        <p:nvSpPr>
          <p:cNvPr id="10" name="Date Placeholder 4"/>
          <p:cNvSpPr>
            <a:spLocks noGrp="1"/>
          </p:cNvSpPr>
          <p:nvPr>
            <p:ph type="dt" sz="half" idx="10"/>
          </p:nvPr>
        </p:nvSpPr>
        <p:spPr/>
        <p:txBody>
          <a:bodyPr/>
          <a:lstStyle>
            <a:lvl1pPr>
              <a:defRPr/>
            </a:lvl1pPr>
          </a:lstStyle>
          <a:p>
            <a:pPr>
              <a:defRPr/>
            </a:pPr>
            <a:endParaRPr lang="pt-BR"/>
          </a:p>
        </p:txBody>
      </p:sp>
      <p:sp>
        <p:nvSpPr>
          <p:cNvPr id="11" name="Footer Placeholder 5"/>
          <p:cNvSpPr>
            <a:spLocks noGrp="1"/>
          </p:cNvSpPr>
          <p:nvPr>
            <p:ph type="ftr" sz="quarter" idx="11"/>
          </p:nvPr>
        </p:nvSpPr>
        <p:spPr/>
        <p:txBody>
          <a:bodyPr/>
          <a:lstStyle>
            <a:lvl1pPr>
              <a:defRPr/>
            </a:lvl1pPr>
          </a:lstStyle>
          <a:p>
            <a:pPr>
              <a:defRPr/>
            </a:pPr>
            <a:endParaRPr lang="pt-BR"/>
          </a:p>
        </p:txBody>
      </p:sp>
      <p:sp>
        <p:nvSpPr>
          <p:cNvPr id="12" name="Slide Number Placeholder 6"/>
          <p:cNvSpPr>
            <a:spLocks noGrp="1"/>
          </p:cNvSpPr>
          <p:nvPr>
            <p:ph type="sldNum" sz="quarter" idx="12"/>
          </p:nvPr>
        </p:nvSpPr>
        <p:spPr>
          <a:xfrm>
            <a:off x="7856538" y="4710113"/>
            <a:ext cx="1149350" cy="1090612"/>
          </a:xfrm>
        </p:spPr>
        <p:txBody>
          <a:bodyPr/>
          <a:lstStyle>
            <a:lvl1pPr>
              <a:defRPr/>
            </a:lvl1pPr>
          </a:lstStyle>
          <a:p>
            <a:pPr>
              <a:defRPr/>
            </a:pPr>
            <a:fld id="{C2C46343-C8C5-074C-8B10-BCD4DC84B6C3}" type="slidenum">
              <a:rPr lang="pt-BR" altLang="pt-BR"/>
              <a:pPr>
                <a:defRPr/>
              </a:pPr>
              <a:t>‹n.º›</a:t>
            </a:fld>
            <a:endParaRPr lang="pt-BR" altLang="pt-BR"/>
          </a:p>
        </p:txBody>
      </p:sp>
    </p:spTree>
    <p:extLst>
      <p:ext uri="{BB962C8B-B14F-4D97-AF65-F5344CB8AC3E}">
        <p14:creationId xmlns:p14="http://schemas.microsoft.com/office/powerpoint/2010/main" val="463161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grpSp>
        <p:nvGrpSpPr>
          <p:cNvPr id="13" name="Group 22"/>
          <p:cNvGrpSpPr>
            <a:grpSpLocks/>
          </p:cNvGrpSpPr>
          <p:nvPr/>
        </p:nvGrpSpPr>
        <p:grpSpPr bwMode="auto">
          <a:xfrm>
            <a:off x="0" y="609600"/>
            <a:ext cx="9161463" cy="1676400"/>
            <a:chOff x="0" y="2895600"/>
            <a:chExt cx="9161969" cy="1677035"/>
          </a:xfrm>
        </p:grpSpPr>
        <p:pic>
          <p:nvPicPr>
            <p:cNvPr id="14" name="Picture 23" descr="HD-ShadowLong.png"/>
            <p:cNvPicPr>
              <a:picLocks noChangeAspect="1"/>
            </p:cNvPicPr>
            <p:nvPr/>
          </p:nvPicPr>
          <p:blipFill>
            <a:blip r:embed="rId2">
              <a:extLst>
                <a:ext uri="{28A0092B-C50C-407E-A947-70E740481C1C}">
                  <a14:useLocalDpi xmlns:a14="http://schemas.microsoft.com/office/drawing/2010/main" val="0"/>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4" descr="HD-ShadowShort.png"/>
            <p:cNvPicPr>
              <a:picLocks noChangeAspect="1"/>
            </p:cNvPicPr>
            <p:nvPr/>
          </p:nvPicPr>
          <p:blipFill>
            <a:blip r:embed="rId3">
              <a:extLst>
                <a:ext uri="{28A0092B-C50C-407E-A947-70E740481C1C}">
                  <a14:useLocalDpi xmlns:a14="http://schemas.microsoft.com/office/drawing/2010/main" val="0"/>
                </a:ext>
              </a:extLst>
            </a:blip>
            <a:srcRect r="9871"/>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5"/>
            <p:cNvSpPr/>
            <p:nvPr/>
          </p:nvSpPr>
          <p:spPr>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26"/>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pt-BR" smtClean="0"/>
              <a:t>Clique para editar estilo do título mestre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de texto mestres</a:t>
            </a:r>
          </a:p>
        </p:txBody>
      </p:sp>
      <p:sp>
        <p:nvSpPr>
          <p:cNvPr id="8" name="Text Placeholder 3"/>
          <p:cNvSpPr>
            <a:spLocks noGrp="1"/>
          </p:cNvSpPr>
          <p:nvPr>
            <p:ph type="body" sz="half" idx="15"/>
          </p:nvPr>
        </p:nvSpPr>
        <p:spPr>
          <a:xfrm>
            <a:off x="539777" y="3015290"/>
            <a:ext cx="2194560"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de texto mestres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de texto mestres</a:t>
            </a:r>
          </a:p>
        </p:txBody>
      </p:sp>
      <p:sp>
        <p:nvSpPr>
          <p:cNvPr id="10" name="Text Placeholder 3"/>
          <p:cNvSpPr>
            <a:spLocks noGrp="1"/>
          </p:cNvSpPr>
          <p:nvPr>
            <p:ph type="body" sz="half" idx="16"/>
          </p:nvPr>
        </p:nvSpPr>
        <p:spPr>
          <a:xfrm>
            <a:off x="2879710" y="3007906"/>
            <a:ext cx="2194560"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de texto mestres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de texto mestres</a:t>
            </a:r>
          </a:p>
        </p:txBody>
      </p:sp>
      <p:sp>
        <p:nvSpPr>
          <p:cNvPr id="12" name="Text Placeholder 3"/>
          <p:cNvSpPr>
            <a:spLocks noGrp="1"/>
          </p:cNvSpPr>
          <p:nvPr>
            <p:ph type="body" sz="half" idx="17"/>
          </p:nvPr>
        </p:nvSpPr>
        <p:spPr>
          <a:xfrm>
            <a:off x="5233520" y="3007905"/>
            <a:ext cx="2194560"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de texto mestres</a:t>
            </a:r>
          </a:p>
        </p:txBody>
      </p:sp>
      <p:sp>
        <p:nvSpPr>
          <p:cNvPr id="19" name="Date Placeholder 2"/>
          <p:cNvSpPr>
            <a:spLocks noGrp="1"/>
          </p:cNvSpPr>
          <p:nvPr>
            <p:ph type="dt" sz="half" idx="18"/>
          </p:nvPr>
        </p:nvSpPr>
        <p:spPr/>
        <p:txBody>
          <a:bodyPr/>
          <a:lstStyle>
            <a:lvl1pPr>
              <a:defRPr/>
            </a:lvl1pPr>
          </a:lstStyle>
          <a:p>
            <a:pPr>
              <a:defRPr/>
            </a:pPr>
            <a:endParaRPr lang="pt-BR"/>
          </a:p>
        </p:txBody>
      </p:sp>
      <p:sp>
        <p:nvSpPr>
          <p:cNvPr id="20" name="Footer Placeholder 3"/>
          <p:cNvSpPr>
            <a:spLocks noGrp="1"/>
          </p:cNvSpPr>
          <p:nvPr>
            <p:ph type="ftr" sz="quarter" idx="19"/>
          </p:nvPr>
        </p:nvSpPr>
        <p:spPr/>
        <p:txBody>
          <a:bodyPr/>
          <a:lstStyle>
            <a:lvl1pPr>
              <a:defRPr/>
            </a:lvl1pPr>
          </a:lstStyle>
          <a:p>
            <a:pPr>
              <a:defRPr/>
            </a:pPr>
            <a:endParaRPr lang="pt-BR"/>
          </a:p>
        </p:txBody>
      </p:sp>
      <p:sp>
        <p:nvSpPr>
          <p:cNvPr id="21" name="Slide Number Placeholder 4"/>
          <p:cNvSpPr>
            <a:spLocks noGrp="1"/>
          </p:cNvSpPr>
          <p:nvPr>
            <p:ph type="sldNum" sz="quarter" idx="20"/>
          </p:nvPr>
        </p:nvSpPr>
        <p:spPr/>
        <p:txBody>
          <a:bodyPr/>
          <a:lstStyle>
            <a:lvl1pPr>
              <a:defRPr/>
            </a:lvl1pPr>
          </a:lstStyle>
          <a:p>
            <a:pPr>
              <a:defRPr/>
            </a:pPr>
            <a:fld id="{4F83DB10-3004-D94B-BE06-419AE3DEA7FC}" type="slidenum">
              <a:rPr lang="pt-BR" altLang="pt-BR"/>
              <a:pPr>
                <a:defRPr/>
              </a:pPr>
              <a:t>‹n.º›</a:t>
            </a:fld>
            <a:endParaRPr lang="pt-BR" altLang="pt-BR"/>
          </a:p>
        </p:txBody>
      </p:sp>
    </p:spTree>
    <p:extLst>
      <p:ext uri="{BB962C8B-B14F-4D97-AF65-F5344CB8AC3E}">
        <p14:creationId xmlns:p14="http://schemas.microsoft.com/office/powerpoint/2010/main" val="1879736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grpSp>
        <p:nvGrpSpPr>
          <p:cNvPr id="12" name="Group 33"/>
          <p:cNvGrpSpPr>
            <a:grpSpLocks/>
          </p:cNvGrpSpPr>
          <p:nvPr/>
        </p:nvGrpSpPr>
        <p:grpSpPr bwMode="auto">
          <a:xfrm>
            <a:off x="0" y="609600"/>
            <a:ext cx="9161463" cy="1676400"/>
            <a:chOff x="0" y="2895600"/>
            <a:chExt cx="9161969" cy="1677035"/>
          </a:xfrm>
        </p:grpSpPr>
        <p:pic>
          <p:nvPicPr>
            <p:cNvPr id="13" name="Picture 34" descr="HD-ShadowLong.png"/>
            <p:cNvPicPr>
              <a:picLocks noChangeAspect="1"/>
            </p:cNvPicPr>
            <p:nvPr/>
          </p:nvPicPr>
          <p:blipFill>
            <a:blip r:embed="rId2">
              <a:extLst>
                <a:ext uri="{28A0092B-C50C-407E-A947-70E740481C1C}">
                  <a14:useLocalDpi xmlns:a14="http://schemas.microsoft.com/office/drawing/2010/main" val="0"/>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5" descr="HD-ShadowShort.png"/>
            <p:cNvPicPr>
              <a:picLocks noChangeAspect="1"/>
            </p:cNvPicPr>
            <p:nvPr/>
          </p:nvPicPr>
          <p:blipFill>
            <a:blip r:embed="rId3">
              <a:extLst>
                <a:ext uri="{28A0092B-C50C-407E-A947-70E740481C1C}">
                  <a14:useLocalDpi xmlns:a14="http://schemas.microsoft.com/office/drawing/2010/main" val="0"/>
                </a:ext>
              </a:extLst>
            </a:blip>
            <a:srcRect r="9871"/>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36"/>
            <p:cNvSpPr/>
            <p:nvPr/>
          </p:nvSpPr>
          <p:spPr>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37"/>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pt-BR" smtClean="0"/>
              <a:t>Clique para editar estilo do título mestre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de texto mestres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noProof="0" smtClean="0"/>
              <a:t>Arraste a imagem para o espaço reservado ou clique no ícone para adicionar</a:t>
            </a:r>
            <a:endParaRPr lang="en-US" noProof="0" dirty="0"/>
          </a:p>
        </p:txBody>
      </p:sp>
      <p:sp>
        <p:nvSpPr>
          <p:cNvPr id="21" name="Text Placeholder 3"/>
          <p:cNvSpPr>
            <a:spLocks noGrp="1"/>
          </p:cNvSpPr>
          <p:nvPr>
            <p:ph type="body" sz="half" idx="18"/>
          </p:nvPr>
        </p:nvSpPr>
        <p:spPr>
          <a:xfrm>
            <a:off x="532391" y="4873765"/>
            <a:ext cx="2192257"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de texto mestres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de texto mestres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noProof="0" smtClean="0"/>
              <a:t>Arraste a imagem para o espaço reservado ou clique no ícone para adicionar</a:t>
            </a:r>
            <a:endParaRPr lang="en-US" noProof="0" dirty="0"/>
          </a:p>
        </p:txBody>
      </p:sp>
      <p:sp>
        <p:nvSpPr>
          <p:cNvPr id="24" name="Text Placeholder 3"/>
          <p:cNvSpPr>
            <a:spLocks noGrp="1"/>
          </p:cNvSpPr>
          <p:nvPr>
            <p:ph type="body" sz="half" idx="19"/>
          </p:nvPr>
        </p:nvSpPr>
        <p:spPr>
          <a:xfrm>
            <a:off x="2869483" y="4873764"/>
            <a:ext cx="2218004"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de texto mestres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de texto mestres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noProof="0" smtClean="0"/>
              <a:t>Arraste a imagem para o espaço reservado ou clique no ícone para adicionar</a:t>
            </a:r>
            <a:endParaRPr lang="en-US" noProof="0" dirty="0"/>
          </a:p>
        </p:txBody>
      </p:sp>
      <p:sp>
        <p:nvSpPr>
          <p:cNvPr id="27" name="Text Placeholder 3"/>
          <p:cNvSpPr>
            <a:spLocks noGrp="1"/>
          </p:cNvSpPr>
          <p:nvPr>
            <p:ph type="body" sz="half" idx="20"/>
          </p:nvPr>
        </p:nvSpPr>
        <p:spPr>
          <a:xfrm>
            <a:off x="5230934" y="4873762"/>
            <a:ext cx="2197239"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de texto mestres</a:t>
            </a:r>
          </a:p>
        </p:txBody>
      </p:sp>
      <p:sp>
        <p:nvSpPr>
          <p:cNvPr id="17" name="Date Placeholder 2"/>
          <p:cNvSpPr>
            <a:spLocks noGrp="1"/>
          </p:cNvSpPr>
          <p:nvPr>
            <p:ph type="dt" sz="half" idx="23"/>
          </p:nvPr>
        </p:nvSpPr>
        <p:spPr/>
        <p:txBody>
          <a:bodyPr/>
          <a:lstStyle>
            <a:lvl1pPr>
              <a:defRPr/>
            </a:lvl1pPr>
          </a:lstStyle>
          <a:p>
            <a:pPr>
              <a:defRPr/>
            </a:pPr>
            <a:endParaRPr lang="pt-BR"/>
          </a:p>
        </p:txBody>
      </p:sp>
      <p:sp>
        <p:nvSpPr>
          <p:cNvPr id="18" name="Footer Placeholder 3"/>
          <p:cNvSpPr>
            <a:spLocks noGrp="1"/>
          </p:cNvSpPr>
          <p:nvPr>
            <p:ph type="ftr" sz="quarter" idx="24"/>
          </p:nvPr>
        </p:nvSpPr>
        <p:spPr/>
        <p:txBody>
          <a:bodyPr/>
          <a:lstStyle>
            <a:lvl1pPr>
              <a:defRPr/>
            </a:lvl1pPr>
          </a:lstStyle>
          <a:p>
            <a:pPr>
              <a:defRPr/>
            </a:pPr>
            <a:endParaRPr lang="pt-BR"/>
          </a:p>
        </p:txBody>
      </p:sp>
      <p:sp>
        <p:nvSpPr>
          <p:cNvPr id="28" name="Slide Number Placeholder 4"/>
          <p:cNvSpPr>
            <a:spLocks noGrp="1"/>
          </p:cNvSpPr>
          <p:nvPr>
            <p:ph type="sldNum" sz="quarter" idx="25"/>
          </p:nvPr>
        </p:nvSpPr>
        <p:spPr/>
        <p:txBody>
          <a:bodyPr/>
          <a:lstStyle>
            <a:lvl1pPr>
              <a:defRPr/>
            </a:lvl1pPr>
          </a:lstStyle>
          <a:p>
            <a:pPr>
              <a:defRPr/>
            </a:pPr>
            <a:fld id="{611E26FE-C7EF-914D-8672-AA122E92553E}" type="slidenum">
              <a:rPr lang="pt-BR" altLang="pt-BR"/>
              <a:pPr>
                <a:defRPr/>
              </a:pPr>
              <a:t>‹n.º›</a:t>
            </a:fld>
            <a:endParaRPr lang="pt-BR" altLang="pt-BR"/>
          </a:p>
        </p:txBody>
      </p:sp>
    </p:spTree>
    <p:extLst>
      <p:ext uri="{BB962C8B-B14F-4D97-AF65-F5344CB8AC3E}">
        <p14:creationId xmlns:p14="http://schemas.microsoft.com/office/powerpoint/2010/main" val="1103021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grpSp>
        <p:nvGrpSpPr>
          <p:cNvPr id="4" name="Group 15"/>
          <p:cNvGrpSpPr>
            <a:grpSpLocks/>
          </p:cNvGrpSpPr>
          <p:nvPr/>
        </p:nvGrpSpPr>
        <p:grpSpPr bwMode="auto">
          <a:xfrm>
            <a:off x="0" y="609600"/>
            <a:ext cx="9161463" cy="1676400"/>
            <a:chOff x="0" y="2895600"/>
            <a:chExt cx="9161969" cy="1677035"/>
          </a:xfrm>
        </p:grpSpPr>
        <p:pic>
          <p:nvPicPr>
            <p:cNvPr id="5" name="Picture 16" descr="HD-ShadowLong.png"/>
            <p:cNvPicPr>
              <a:picLocks noChangeAspect="1"/>
            </p:cNvPicPr>
            <p:nvPr/>
          </p:nvPicPr>
          <p:blipFill>
            <a:blip r:embed="rId2">
              <a:extLst>
                <a:ext uri="{28A0092B-C50C-407E-A947-70E740481C1C}">
                  <a14:useLocalDpi xmlns:a14="http://schemas.microsoft.com/office/drawing/2010/main" val="0"/>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7" descr="HD-ShadowShort.png"/>
            <p:cNvPicPr>
              <a:picLocks noChangeAspect="1"/>
            </p:cNvPicPr>
            <p:nvPr/>
          </p:nvPicPr>
          <p:blipFill>
            <a:blip r:embed="rId3">
              <a:extLst>
                <a:ext uri="{28A0092B-C50C-407E-A947-70E740481C1C}">
                  <a14:useLocalDpi xmlns:a14="http://schemas.microsoft.com/office/drawing/2010/main" val="0"/>
                </a:ext>
              </a:extLst>
            </a:blip>
            <a:srcRect r="9871"/>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8"/>
            <p:cNvSpPr/>
            <p:nvPr/>
          </p:nvSpPr>
          <p:spPr>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9"/>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pt-BR" smtClean="0"/>
              <a:t>Clique para editar estilo do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Clique para editar os estilos de texto mestres</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9" name="Date Placeholder 3"/>
          <p:cNvSpPr>
            <a:spLocks noGrp="1"/>
          </p:cNvSpPr>
          <p:nvPr>
            <p:ph type="dt" sz="half" idx="10"/>
          </p:nvPr>
        </p:nvSpPr>
        <p:spPr/>
        <p:txBody>
          <a:bodyPr/>
          <a:lstStyle>
            <a:lvl1pPr>
              <a:defRPr/>
            </a:lvl1pPr>
          </a:lstStyle>
          <a:p>
            <a:pPr>
              <a:defRPr/>
            </a:pPr>
            <a:endParaRPr lang="pt-BR"/>
          </a:p>
        </p:txBody>
      </p:sp>
      <p:sp>
        <p:nvSpPr>
          <p:cNvPr id="10" name="Footer Placeholder 4"/>
          <p:cNvSpPr>
            <a:spLocks noGrp="1"/>
          </p:cNvSpPr>
          <p:nvPr>
            <p:ph type="ftr" sz="quarter" idx="11"/>
          </p:nvPr>
        </p:nvSpPr>
        <p:spPr/>
        <p:txBody>
          <a:bodyPr/>
          <a:lstStyle>
            <a:lvl1pPr>
              <a:defRPr/>
            </a:lvl1pPr>
          </a:lstStyle>
          <a:p>
            <a:pPr>
              <a:defRPr/>
            </a:pPr>
            <a:endParaRPr lang="pt-BR"/>
          </a:p>
        </p:txBody>
      </p:sp>
      <p:sp>
        <p:nvSpPr>
          <p:cNvPr id="11" name="Slide Number Placeholder 5"/>
          <p:cNvSpPr>
            <a:spLocks noGrp="1"/>
          </p:cNvSpPr>
          <p:nvPr>
            <p:ph type="sldNum" sz="quarter" idx="12"/>
          </p:nvPr>
        </p:nvSpPr>
        <p:spPr/>
        <p:txBody>
          <a:bodyPr/>
          <a:lstStyle>
            <a:lvl1pPr>
              <a:defRPr/>
            </a:lvl1pPr>
          </a:lstStyle>
          <a:p>
            <a:pPr>
              <a:defRPr/>
            </a:pPr>
            <a:fld id="{EE2BC9CD-1B0C-DB4C-AD66-34D48AD0C08B}" type="slidenum">
              <a:rPr lang="pt-BR" altLang="pt-BR"/>
              <a:pPr>
                <a:defRPr/>
              </a:pPr>
              <a:t>‹n.º›</a:t>
            </a:fld>
            <a:endParaRPr lang="pt-BR" altLang="pt-BR"/>
          </a:p>
        </p:txBody>
      </p:sp>
    </p:spTree>
    <p:extLst>
      <p:ext uri="{BB962C8B-B14F-4D97-AF65-F5344CB8AC3E}">
        <p14:creationId xmlns:p14="http://schemas.microsoft.com/office/powerpoint/2010/main" val="1398148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grpSp>
        <p:nvGrpSpPr>
          <p:cNvPr id="4" name="Group 13"/>
          <p:cNvGrpSpPr>
            <a:grpSpLocks/>
          </p:cNvGrpSpPr>
          <p:nvPr/>
        </p:nvGrpSpPr>
        <p:grpSpPr bwMode="auto">
          <a:xfrm rot="5400000">
            <a:off x="4575175" y="2747963"/>
            <a:ext cx="6862763" cy="1366837"/>
            <a:chOff x="2281445" y="609600"/>
            <a:chExt cx="6862555" cy="1368199"/>
          </a:xfrm>
        </p:grpSpPr>
        <p:sp>
          <p:nvSpPr>
            <p:cNvPr id="5" name="Rectangle 11"/>
            <p:cNvSpPr/>
            <p:nvPr/>
          </p:nvSpPr>
          <p:spPr>
            <a:xfrm>
              <a:off x="2278270" y="612778"/>
              <a:ext cx="5286215" cy="136819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12"/>
            <p:cNvSpPr/>
            <p:nvPr/>
          </p:nvSpPr>
          <p:spPr>
            <a:xfrm>
              <a:off x="7707356" y="612778"/>
              <a:ext cx="1433470" cy="1368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pt-BR" smtClean="0"/>
              <a:t>Clique para editar estilo do título mestre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pt-BR" smtClean="0"/>
              <a:t>Clique para editar os estilos de texto mestres</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3"/>
          <p:cNvSpPr>
            <a:spLocks noGrp="1"/>
          </p:cNvSpPr>
          <p:nvPr>
            <p:ph type="dt" sz="half" idx="10"/>
          </p:nvPr>
        </p:nvSpPr>
        <p:spPr>
          <a:xfrm>
            <a:off x="5029200" y="5935663"/>
            <a:ext cx="2057400" cy="365125"/>
          </a:xfrm>
        </p:spPr>
        <p:txBody>
          <a:bodyPr/>
          <a:lstStyle>
            <a:lvl1pPr>
              <a:defRPr/>
            </a:lvl1pPr>
          </a:lstStyle>
          <a:p>
            <a:pPr>
              <a:defRPr/>
            </a:pPr>
            <a:endParaRPr lang="pt-BR"/>
          </a:p>
        </p:txBody>
      </p:sp>
      <p:sp>
        <p:nvSpPr>
          <p:cNvPr id="8" name="Footer Placeholder 4"/>
          <p:cNvSpPr>
            <a:spLocks noGrp="1"/>
          </p:cNvSpPr>
          <p:nvPr>
            <p:ph type="ftr" sz="quarter" idx="11"/>
          </p:nvPr>
        </p:nvSpPr>
        <p:spPr>
          <a:xfrm>
            <a:off x="509588" y="5935663"/>
            <a:ext cx="4519612" cy="365125"/>
          </a:xfrm>
        </p:spPr>
        <p:txBody>
          <a:bodyPr/>
          <a:lstStyle>
            <a:lvl1pPr>
              <a:defRPr/>
            </a:lvl1pPr>
          </a:lstStyle>
          <a:p>
            <a:pPr>
              <a:defRPr/>
            </a:pPr>
            <a:endParaRPr lang="pt-BR"/>
          </a:p>
        </p:txBody>
      </p:sp>
      <p:sp>
        <p:nvSpPr>
          <p:cNvPr id="9" name="Slide Number Placeholder 5"/>
          <p:cNvSpPr>
            <a:spLocks noGrp="1"/>
          </p:cNvSpPr>
          <p:nvPr>
            <p:ph type="sldNum" sz="quarter" idx="12"/>
          </p:nvPr>
        </p:nvSpPr>
        <p:spPr>
          <a:xfrm>
            <a:off x="7431088" y="5432425"/>
            <a:ext cx="1149350" cy="1273175"/>
          </a:xfrm>
        </p:spPr>
        <p:txBody>
          <a:bodyPr anchor="t"/>
          <a:lstStyle>
            <a:lvl1pPr algn="ctr">
              <a:defRPr/>
            </a:lvl1pPr>
          </a:lstStyle>
          <a:p>
            <a:pPr>
              <a:defRPr/>
            </a:pPr>
            <a:fld id="{635432C0-BE15-5440-B585-E8620246C6C5}" type="slidenum">
              <a:rPr lang="pt-BR" altLang="pt-BR"/>
              <a:pPr>
                <a:defRPr/>
              </a:pPr>
              <a:t>‹n.º›</a:t>
            </a:fld>
            <a:endParaRPr lang="pt-BR" altLang="pt-BR"/>
          </a:p>
        </p:txBody>
      </p:sp>
    </p:spTree>
    <p:extLst>
      <p:ext uri="{BB962C8B-B14F-4D97-AF65-F5344CB8AC3E}">
        <p14:creationId xmlns:p14="http://schemas.microsoft.com/office/powerpoint/2010/main" val="91011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grpSp>
        <p:nvGrpSpPr>
          <p:cNvPr id="4" name="Group 26"/>
          <p:cNvGrpSpPr>
            <a:grpSpLocks/>
          </p:cNvGrpSpPr>
          <p:nvPr/>
        </p:nvGrpSpPr>
        <p:grpSpPr bwMode="auto">
          <a:xfrm>
            <a:off x="0" y="609600"/>
            <a:ext cx="9161463" cy="1676400"/>
            <a:chOff x="-1" y="2895600"/>
            <a:chExt cx="9161970" cy="1677035"/>
          </a:xfrm>
        </p:grpSpPr>
        <p:pic>
          <p:nvPicPr>
            <p:cNvPr id="5" name="Picture 27" descr="HD-ShadowLong.png"/>
            <p:cNvPicPr>
              <a:picLocks noChangeAspect="1"/>
            </p:cNvPicPr>
            <p:nvPr/>
          </p:nvPicPr>
          <p:blipFill>
            <a:blip r:embed="rId2">
              <a:extLst>
                <a:ext uri="{28A0092B-C50C-407E-A947-70E740481C1C}">
                  <a14:useLocalDpi xmlns:a14="http://schemas.microsoft.com/office/drawing/2010/main" val="0"/>
                </a:ext>
              </a:extLst>
            </a:blip>
            <a:srcRect l="26982" r="-217"/>
            <a:stretch>
              <a:fillRect/>
            </a:stretch>
          </p:blipFill>
          <p:spPr bwMode="auto">
            <a:xfrm>
              <a:off x="-1" y="4251471"/>
              <a:ext cx="8328565"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8" descr="HD-ShadowShort.png"/>
            <p:cNvPicPr>
              <a:picLocks noChangeAspect="1"/>
            </p:cNvPicPr>
            <p:nvPr/>
          </p:nvPicPr>
          <p:blipFill>
            <a:blip r:embed="rId3">
              <a:extLst>
                <a:ext uri="{28A0092B-C50C-407E-A947-70E740481C1C}">
                  <a14:useLocalDpi xmlns:a14="http://schemas.microsoft.com/office/drawing/2010/main" val="0"/>
                </a:ext>
              </a:extLst>
            </a:blip>
            <a:srcRect r="9871"/>
            <a:stretch>
              <a:fillRect/>
            </a:stretch>
          </p:blipFill>
          <p:spPr bwMode="auto">
            <a:xfrm>
              <a:off x="8400319" y="4259262"/>
              <a:ext cx="761650"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9"/>
            <p:cNvSpPr/>
            <p:nvPr/>
          </p:nvSpPr>
          <p:spPr>
            <a:xfrm>
              <a:off x="-1" y="2895600"/>
              <a:ext cx="8244344"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30"/>
            <p:cNvSpPr/>
            <p:nvPr/>
          </p:nvSpPr>
          <p:spPr>
            <a:xfrm>
              <a:off x="8388813" y="2895600"/>
              <a:ext cx="755692"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467544" y="753228"/>
            <a:ext cx="7560839" cy="1080938"/>
          </a:xfrm>
        </p:spPr>
        <p:txBody>
          <a:bodyPr/>
          <a:lstStyle>
            <a:lvl1pPr>
              <a:defRPr b="0"/>
            </a:lvl1pPr>
          </a:lstStyle>
          <a:p>
            <a:r>
              <a:rPr lang="pt-BR" smtClean="0"/>
              <a:t>Clique para editar estilo do título mestre</a:t>
            </a:r>
            <a:endParaRPr lang="en-US" dirty="0"/>
          </a:p>
        </p:txBody>
      </p:sp>
      <p:sp>
        <p:nvSpPr>
          <p:cNvPr id="3" name="Content Placeholder 2"/>
          <p:cNvSpPr>
            <a:spLocks noGrp="1"/>
          </p:cNvSpPr>
          <p:nvPr>
            <p:ph idx="1"/>
          </p:nvPr>
        </p:nvSpPr>
        <p:spPr>
          <a:xfrm>
            <a:off x="467474" y="2336872"/>
            <a:ext cx="7776934" cy="4260479"/>
          </a:xfrm>
        </p:spPr>
        <p:txBody>
          <a:bodyPr anchor="ctr">
            <a:normAutofit/>
          </a:bodyPr>
          <a:lstStyle>
            <a:lvl1pPr algn="just">
              <a:lnSpc>
                <a:spcPct val="100000"/>
              </a:lnSpc>
              <a:spcBef>
                <a:spcPts val="900"/>
              </a:spcBef>
              <a:buClr>
                <a:schemeClr val="accent1">
                  <a:lumMod val="60000"/>
                  <a:lumOff val="40000"/>
                </a:schemeClr>
              </a:buClr>
              <a:defRPr/>
            </a:lvl1pPr>
            <a:lvl2pPr algn="just">
              <a:lnSpc>
                <a:spcPct val="100000"/>
              </a:lnSpc>
              <a:spcBef>
                <a:spcPts val="600"/>
              </a:spcBef>
              <a:buClr>
                <a:schemeClr val="accent3"/>
              </a:buClr>
              <a:defRPr/>
            </a:lvl2pPr>
            <a:lvl3pPr algn="just">
              <a:lnSpc>
                <a:spcPct val="100000"/>
              </a:lnSpc>
              <a:buClr>
                <a:schemeClr val="accent5"/>
              </a:buClr>
              <a:defRPr/>
            </a:lvl3pPr>
            <a:lvl4pPr algn="just">
              <a:lnSpc>
                <a:spcPct val="100000"/>
              </a:lnSpc>
              <a:spcBef>
                <a:spcPts val="400"/>
              </a:spcBef>
              <a:buClr>
                <a:schemeClr val="tx1"/>
              </a:buClr>
              <a:defRPr/>
            </a:lvl4pPr>
            <a:lvl5pPr marL="679450" indent="0" algn="r">
              <a:lnSpc>
                <a:spcPct val="100000"/>
              </a:lnSpc>
              <a:spcBef>
                <a:spcPts val="600"/>
              </a:spcBef>
              <a:spcAft>
                <a:spcPts val="1200"/>
              </a:spcAft>
              <a:buNone/>
              <a:tabLst/>
              <a:defRPr sz="1400"/>
            </a:lvl5pPr>
          </a:lstStyle>
          <a:p>
            <a:pPr lvl="0"/>
            <a:r>
              <a:rPr lang="pt-BR" dirty="0" smtClean="0"/>
              <a:t>Clique para editar os estilos de texto mestres</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en-US" dirty="0"/>
          </a:p>
        </p:txBody>
      </p:sp>
    </p:spTree>
    <p:extLst>
      <p:ext uri="{BB962C8B-B14F-4D97-AF65-F5344CB8AC3E}">
        <p14:creationId xmlns:p14="http://schemas.microsoft.com/office/powerpoint/2010/main" val="1024427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grpSp>
        <p:nvGrpSpPr>
          <p:cNvPr id="4" name="Group 17"/>
          <p:cNvGrpSpPr>
            <a:grpSpLocks/>
          </p:cNvGrpSpPr>
          <p:nvPr/>
        </p:nvGrpSpPr>
        <p:grpSpPr bwMode="auto">
          <a:xfrm>
            <a:off x="0" y="2728913"/>
            <a:ext cx="9161463" cy="1676400"/>
            <a:chOff x="0" y="2895600"/>
            <a:chExt cx="9161969" cy="1677035"/>
          </a:xfrm>
        </p:grpSpPr>
        <p:pic>
          <p:nvPicPr>
            <p:cNvPr id="5" name="Picture 18" descr="HD-ShadowLong.png"/>
            <p:cNvPicPr>
              <a:picLocks noChangeAspect="1"/>
            </p:cNvPicPr>
            <p:nvPr/>
          </p:nvPicPr>
          <p:blipFill>
            <a:blip r:embed="rId2">
              <a:extLst>
                <a:ext uri="{28A0092B-C50C-407E-A947-70E740481C1C}">
                  <a14:useLocalDpi xmlns:a14="http://schemas.microsoft.com/office/drawing/2010/main" val="0"/>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9" descr="HD-ShadowShort.png"/>
            <p:cNvPicPr>
              <a:picLocks noChangeAspect="1"/>
            </p:cNvPicPr>
            <p:nvPr/>
          </p:nvPicPr>
          <p:blipFill>
            <a:blip r:embed="rId3">
              <a:extLst>
                <a:ext uri="{28A0092B-C50C-407E-A947-70E740481C1C}">
                  <a14:useLocalDpi xmlns:a14="http://schemas.microsoft.com/office/drawing/2010/main" val="0"/>
                </a:ext>
              </a:extLst>
            </a:blip>
            <a:srcRect r="9871"/>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0"/>
            <p:cNvSpPr/>
            <p:nvPr/>
          </p:nvSpPr>
          <p:spPr>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21"/>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ormAutofit/>
          </a:bodyPr>
          <a:lstStyle>
            <a:lvl1pPr algn="r">
              <a:defRPr sz="3600"/>
            </a:lvl1pPr>
          </a:lstStyle>
          <a:p>
            <a:r>
              <a:rPr lang="pt-BR" smtClean="0"/>
              <a:t>Clique para editar estilo do título mestre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os estilos de texto mestres</a:t>
            </a:r>
          </a:p>
        </p:txBody>
      </p:sp>
    </p:spTree>
    <p:extLst>
      <p:ext uri="{BB962C8B-B14F-4D97-AF65-F5344CB8AC3E}">
        <p14:creationId xmlns:p14="http://schemas.microsoft.com/office/powerpoint/2010/main" val="1176056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grpSp>
        <p:nvGrpSpPr>
          <p:cNvPr id="5" name="Group 16"/>
          <p:cNvGrpSpPr>
            <a:grpSpLocks/>
          </p:cNvGrpSpPr>
          <p:nvPr/>
        </p:nvGrpSpPr>
        <p:grpSpPr bwMode="auto">
          <a:xfrm>
            <a:off x="0" y="609600"/>
            <a:ext cx="9161463" cy="1676400"/>
            <a:chOff x="0" y="2895600"/>
            <a:chExt cx="9161969" cy="1677035"/>
          </a:xfrm>
        </p:grpSpPr>
        <p:pic>
          <p:nvPicPr>
            <p:cNvPr id="6" name="Picture 17" descr="HD-ShadowLong.png"/>
            <p:cNvPicPr>
              <a:picLocks noChangeAspect="1"/>
            </p:cNvPicPr>
            <p:nvPr/>
          </p:nvPicPr>
          <p:blipFill>
            <a:blip r:embed="rId2">
              <a:extLst>
                <a:ext uri="{28A0092B-C50C-407E-A947-70E740481C1C}">
                  <a14:useLocalDpi xmlns:a14="http://schemas.microsoft.com/office/drawing/2010/main" val="0"/>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8" descr="HD-ShadowShort.png"/>
            <p:cNvPicPr>
              <a:picLocks noChangeAspect="1"/>
            </p:cNvPicPr>
            <p:nvPr/>
          </p:nvPicPr>
          <p:blipFill>
            <a:blip r:embed="rId3">
              <a:extLst>
                <a:ext uri="{28A0092B-C50C-407E-A947-70E740481C1C}">
                  <a14:useLocalDpi xmlns:a14="http://schemas.microsoft.com/office/drawing/2010/main" val="0"/>
                </a:ext>
              </a:extLst>
            </a:blip>
            <a:srcRect r="9871"/>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9"/>
            <p:cNvSpPr/>
            <p:nvPr/>
          </p:nvSpPr>
          <p:spPr>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20"/>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pt-BR" smtClean="0"/>
              <a:t>Clique para editar estilo do título mestre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pt-BR" smtClean="0"/>
              <a:t>Clique para editar os estilos de texto mestres</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pt-BR" smtClean="0"/>
              <a:t>Clique para editar os estilos de texto mestres</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10" name="Date Placeholder 4"/>
          <p:cNvSpPr>
            <a:spLocks noGrp="1"/>
          </p:cNvSpPr>
          <p:nvPr>
            <p:ph type="dt" sz="half" idx="10"/>
          </p:nvPr>
        </p:nvSpPr>
        <p:spPr/>
        <p:txBody>
          <a:bodyPr/>
          <a:lstStyle>
            <a:lvl1pPr>
              <a:defRPr/>
            </a:lvl1pPr>
          </a:lstStyle>
          <a:p>
            <a:pPr>
              <a:defRPr/>
            </a:pPr>
            <a:endParaRPr lang="pt-BR"/>
          </a:p>
        </p:txBody>
      </p:sp>
      <p:sp>
        <p:nvSpPr>
          <p:cNvPr id="11" name="Footer Placeholder 5"/>
          <p:cNvSpPr>
            <a:spLocks noGrp="1"/>
          </p:cNvSpPr>
          <p:nvPr>
            <p:ph type="ftr" sz="quarter" idx="11"/>
          </p:nvPr>
        </p:nvSpPr>
        <p:spPr/>
        <p:txBody>
          <a:bodyPr/>
          <a:lstStyle>
            <a:lvl1pPr>
              <a:defRPr/>
            </a:lvl1pPr>
          </a:lstStyle>
          <a:p>
            <a:pPr>
              <a:defRPr/>
            </a:pPr>
            <a:endParaRPr lang="pt-BR"/>
          </a:p>
        </p:txBody>
      </p:sp>
      <p:sp>
        <p:nvSpPr>
          <p:cNvPr id="12" name="Slide Number Placeholder 6"/>
          <p:cNvSpPr>
            <a:spLocks noGrp="1"/>
          </p:cNvSpPr>
          <p:nvPr>
            <p:ph type="sldNum" sz="quarter" idx="12"/>
          </p:nvPr>
        </p:nvSpPr>
        <p:spPr/>
        <p:txBody>
          <a:bodyPr/>
          <a:lstStyle>
            <a:lvl1pPr>
              <a:defRPr/>
            </a:lvl1pPr>
          </a:lstStyle>
          <a:p>
            <a:pPr>
              <a:defRPr/>
            </a:pPr>
            <a:fld id="{E2ED631A-E837-304B-A63F-CFAD7C6F2644}" type="slidenum">
              <a:rPr lang="pt-BR" altLang="pt-BR"/>
              <a:pPr>
                <a:defRPr/>
              </a:pPr>
              <a:t>‹n.º›</a:t>
            </a:fld>
            <a:endParaRPr lang="pt-BR" altLang="pt-BR"/>
          </a:p>
        </p:txBody>
      </p:sp>
    </p:spTree>
    <p:extLst>
      <p:ext uri="{BB962C8B-B14F-4D97-AF65-F5344CB8AC3E}">
        <p14:creationId xmlns:p14="http://schemas.microsoft.com/office/powerpoint/2010/main" val="545083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grpSp>
        <p:nvGrpSpPr>
          <p:cNvPr id="7" name="Group 27"/>
          <p:cNvGrpSpPr>
            <a:grpSpLocks/>
          </p:cNvGrpSpPr>
          <p:nvPr/>
        </p:nvGrpSpPr>
        <p:grpSpPr bwMode="auto">
          <a:xfrm>
            <a:off x="0" y="609600"/>
            <a:ext cx="9161463" cy="1676400"/>
            <a:chOff x="0" y="2895600"/>
            <a:chExt cx="9161969" cy="1677035"/>
          </a:xfrm>
        </p:grpSpPr>
        <p:pic>
          <p:nvPicPr>
            <p:cNvPr id="8" name="Picture 28" descr="HD-ShadowLong.png"/>
            <p:cNvPicPr>
              <a:picLocks noChangeAspect="1"/>
            </p:cNvPicPr>
            <p:nvPr/>
          </p:nvPicPr>
          <p:blipFill>
            <a:blip r:embed="rId2">
              <a:extLst>
                <a:ext uri="{28A0092B-C50C-407E-A947-70E740481C1C}">
                  <a14:useLocalDpi xmlns:a14="http://schemas.microsoft.com/office/drawing/2010/main" val="0"/>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9" descr="HD-ShadowShort.png"/>
            <p:cNvPicPr>
              <a:picLocks noChangeAspect="1"/>
            </p:cNvPicPr>
            <p:nvPr/>
          </p:nvPicPr>
          <p:blipFill>
            <a:blip r:embed="rId3">
              <a:extLst>
                <a:ext uri="{28A0092B-C50C-407E-A947-70E740481C1C}">
                  <a14:useLocalDpi xmlns:a14="http://schemas.microsoft.com/office/drawing/2010/main" val="0"/>
                </a:ext>
              </a:extLst>
            </a:blip>
            <a:srcRect r="9871"/>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0"/>
            <p:cNvSpPr/>
            <p:nvPr/>
          </p:nvSpPr>
          <p:spPr>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31"/>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pt-BR" smtClean="0"/>
              <a:t>Clique para editar estilo do título mestre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de texto mestres</a:t>
            </a:r>
          </a:p>
        </p:txBody>
      </p:sp>
      <p:sp>
        <p:nvSpPr>
          <p:cNvPr id="4" name="Content Placeholder 3"/>
          <p:cNvSpPr>
            <a:spLocks noGrp="1"/>
          </p:cNvSpPr>
          <p:nvPr>
            <p:ph sz="half" idx="2"/>
          </p:nvPr>
        </p:nvSpPr>
        <p:spPr>
          <a:xfrm>
            <a:off x="531638" y="3030009"/>
            <a:ext cx="3367045" cy="2906179"/>
          </a:xfrm>
        </p:spPr>
        <p:txBody>
          <a:bodyPr/>
          <a:lstStyle/>
          <a:p>
            <a:pPr lvl="0"/>
            <a:r>
              <a:rPr lang="pt-BR" smtClean="0"/>
              <a:t>Clique para editar os estilos de texto mestres</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de texto mestres</a:t>
            </a:r>
          </a:p>
        </p:txBody>
      </p:sp>
      <p:sp>
        <p:nvSpPr>
          <p:cNvPr id="6" name="Content Placeholder 5"/>
          <p:cNvSpPr>
            <a:spLocks noGrp="1"/>
          </p:cNvSpPr>
          <p:nvPr>
            <p:ph sz="quarter" idx="4"/>
          </p:nvPr>
        </p:nvSpPr>
        <p:spPr>
          <a:xfrm>
            <a:off x="4061129" y="3030009"/>
            <a:ext cx="3367044" cy="2906179"/>
          </a:xfrm>
        </p:spPr>
        <p:txBody>
          <a:bodyPr/>
          <a:lstStyle/>
          <a:p>
            <a:pPr lvl="0"/>
            <a:r>
              <a:rPr lang="pt-BR" smtClean="0"/>
              <a:t>Clique para editar os estilos de texto mestres</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12" name="Date Placeholder 6"/>
          <p:cNvSpPr>
            <a:spLocks noGrp="1"/>
          </p:cNvSpPr>
          <p:nvPr>
            <p:ph type="dt" sz="half" idx="10"/>
          </p:nvPr>
        </p:nvSpPr>
        <p:spPr/>
        <p:txBody>
          <a:bodyPr/>
          <a:lstStyle>
            <a:lvl1pPr>
              <a:defRPr/>
            </a:lvl1pPr>
          </a:lstStyle>
          <a:p>
            <a:pPr>
              <a:defRPr/>
            </a:pPr>
            <a:endParaRPr lang="pt-BR"/>
          </a:p>
        </p:txBody>
      </p:sp>
      <p:sp>
        <p:nvSpPr>
          <p:cNvPr id="13" name="Footer Placeholder 7"/>
          <p:cNvSpPr>
            <a:spLocks noGrp="1"/>
          </p:cNvSpPr>
          <p:nvPr>
            <p:ph type="ftr" sz="quarter" idx="11"/>
          </p:nvPr>
        </p:nvSpPr>
        <p:spPr/>
        <p:txBody>
          <a:bodyPr/>
          <a:lstStyle>
            <a:lvl1pPr>
              <a:defRPr/>
            </a:lvl1pPr>
          </a:lstStyle>
          <a:p>
            <a:pPr>
              <a:defRPr/>
            </a:pPr>
            <a:endParaRPr lang="pt-BR"/>
          </a:p>
        </p:txBody>
      </p:sp>
      <p:sp>
        <p:nvSpPr>
          <p:cNvPr id="14" name="Slide Number Placeholder 8"/>
          <p:cNvSpPr>
            <a:spLocks noGrp="1"/>
          </p:cNvSpPr>
          <p:nvPr>
            <p:ph type="sldNum" sz="quarter" idx="12"/>
          </p:nvPr>
        </p:nvSpPr>
        <p:spPr/>
        <p:txBody>
          <a:bodyPr/>
          <a:lstStyle>
            <a:lvl1pPr>
              <a:defRPr/>
            </a:lvl1pPr>
          </a:lstStyle>
          <a:p>
            <a:pPr>
              <a:defRPr/>
            </a:pPr>
            <a:fld id="{3B248590-D85A-7D4F-9543-C6035449CDF5}" type="slidenum">
              <a:rPr lang="pt-BR" altLang="pt-BR"/>
              <a:pPr>
                <a:defRPr/>
              </a:pPr>
              <a:t>‹n.º›</a:t>
            </a:fld>
            <a:endParaRPr lang="pt-BR" altLang="pt-BR"/>
          </a:p>
        </p:txBody>
      </p:sp>
    </p:spTree>
    <p:extLst>
      <p:ext uri="{BB962C8B-B14F-4D97-AF65-F5344CB8AC3E}">
        <p14:creationId xmlns:p14="http://schemas.microsoft.com/office/powerpoint/2010/main" val="50642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grpSp>
        <p:nvGrpSpPr>
          <p:cNvPr id="3" name="Group 14"/>
          <p:cNvGrpSpPr>
            <a:grpSpLocks/>
          </p:cNvGrpSpPr>
          <p:nvPr/>
        </p:nvGrpSpPr>
        <p:grpSpPr bwMode="auto">
          <a:xfrm>
            <a:off x="0" y="609600"/>
            <a:ext cx="9161463" cy="1676400"/>
            <a:chOff x="0" y="2895600"/>
            <a:chExt cx="9161969" cy="1677035"/>
          </a:xfrm>
        </p:grpSpPr>
        <p:pic>
          <p:nvPicPr>
            <p:cNvPr id="4" name="Picture 15" descr="HD-ShadowLong.png"/>
            <p:cNvPicPr>
              <a:picLocks noChangeAspect="1"/>
            </p:cNvPicPr>
            <p:nvPr/>
          </p:nvPicPr>
          <p:blipFill>
            <a:blip r:embed="rId2">
              <a:extLst>
                <a:ext uri="{28A0092B-C50C-407E-A947-70E740481C1C}">
                  <a14:useLocalDpi xmlns:a14="http://schemas.microsoft.com/office/drawing/2010/main" val="0"/>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descr="HD-ShadowShort.png"/>
            <p:cNvPicPr>
              <a:picLocks noChangeAspect="1"/>
            </p:cNvPicPr>
            <p:nvPr/>
          </p:nvPicPr>
          <p:blipFill>
            <a:blip r:embed="rId3">
              <a:extLst>
                <a:ext uri="{28A0092B-C50C-407E-A947-70E740481C1C}">
                  <a14:useLocalDpi xmlns:a14="http://schemas.microsoft.com/office/drawing/2010/main" val="0"/>
                </a:ext>
              </a:extLst>
            </a:blip>
            <a:srcRect r="9871"/>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7"/>
            <p:cNvSpPr/>
            <p:nvPr/>
          </p:nvSpPr>
          <p:spPr>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18"/>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pt-BR" smtClean="0"/>
              <a:t>Clique para editar estilo do título mestre</a:t>
            </a:r>
            <a:endParaRPr lang="en-US" dirty="0"/>
          </a:p>
        </p:txBody>
      </p:sp>
      <p:sp>
        <p:nvSpPr>
          <p:cNvPr id="8" name="Date Placeholder 2"/>
          <p:cNvSpPr>
            <a:spLocks noGrp="1"/>
          </p:cNvSpPr>
          <p:nvPr>
            <p:ph type="dt" sz="half" idx="10"/>
          </p:nvPr>
        </p:nvSpPr>
        <p:spPr/>
        <p:txBody>
          <a:bodyPr/>
          <a:lstStyle>
            <a:lvl1pPr>
              <a:defRPr/>
            </a:lvl1pPr>
          </a:lstStyle>
          <a:p>
            <a:pPr>
              <a:defRPr/>
            </a:pPr>
            <a:endParaRPr lang="pt-BR"/>
          </a:p>
        </p:txBody>
      </p:sp>
      <p:sp>
        <p:nvSpPr>
          <p:cNvPr id="9" name="Footer Placeholder 3"/>
          <p:cNvSpPr>
            <a:spLocks noGrp="1"/>
          </p:cNvSpPr>
          <p:nvPr>
            <p:ph type="ftr" sz="quarter" idx="11"/>
          </p:nvPr>
        </p:nvSpPr>
        <p:spPr/>
        <p:txBody>
          <a:bodyPr/>
          <a:lstStyle>
            <a:lvl1pPr>
              <a:defRPr/>
            </a:lvl1pPr>
          </a:lstStyle>
          <a:p>
            <a:pPr>
              <a:defRPr/>
            </a:pPr>
            <a:endParaRPr lang="pt-BR"/>
          </a:p>
        </p:txBody>
      </p:sp>
      <p:sp>
        <p:nvSpPr>
          <p:cNvPr id="10" name="Slide Number Placeholder 4"/>
          <p:cNvSpPr>
            <a:spLocks noGrp="1"/>
          </p:cNvSpPr>
          <p:nvPr>
            <p:ph type="sldNum" sz="quarter" idx="12"/>
          </p:nvPr>
        </p:nvSpPr>
        <p:spPr/>
        <p:txBody>
          <a:bodyPr/>
          <a:lstStyle>
            <a:lvl1pPr>
              <a:defRPr/>
            </a:lvl1pPr>
          </a:lstStyle>
          <a:p>
            <a:pPr>
              <a:defRPr/>
            </a:pPr>
            <a:fld id="{B8ECBFC4-8AF6-244F-BE6D-0FE5127A71E7}" type="slidenum">
              <a:rPr lang="pt-BR" altLang="pt-BR"/>
              <a:pPr>
                <a:defRPr/>
              </a:pPr>
              <a:t>‹n.º›</a:t>
            </a:fld>
            <a:endParaRPr lang="pt-BR" altLang="pt-BR"/>
          </a:p>
        </p:txBody>
      </p:sp>
    </p:spTree>
    <p:extLst>
      <p:ext uri="{BB962C8B-B14F-4D97-AF65-F5344CB8AC3E}">
        <p14:creationId xmlns:p14="http://schemas.microsoft.com/office/powerpoint/2010/main" val="739174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pic>
        <p:nvPicPr>
          <p:cNvPr id="2" name="Picture 11" descr="HD-ShadowShort.png"/>
          <p:cNvPicPr>
            <a:picLocks noChangeAspect="1"/>
          </p:cNvPicPr>
          <p:nvPr/>
        </p:nvPicPr>
        <p:blipFill>
          <a:blip r:embed="rId2">
            <a:extLst>
              <a:ext uri="{28A0092B-C50C-407E-A947-70E740481C1C}">
                <a14:useLocalDpi xmlns:a14="http://schemas.microsoft.com/office/drawing/2010/main" val="0"/>
              </a:ext>
            </a:extLst>
          </a:blip>
          <a:srcRect r="9871"/>
          <a:stretch>
            <a:fillRect/>
          </a:stretch>
        </p:blipFill>
        <p:spPr bwMode="auto">
          <a:xfrm>
            <a:off x="7716838" y="1973263"/>
            <a:ext cx="144462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3"/>
          <p:cNvSpPr/>
          <p:nvPr/>
        </p:nvSpPr>
        <p:spPr>
          <a:xfrm>
            <a:off x="7710488" y="609600"/>
            <a:ext cx="1433512"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1"/>
          <p:cNvSpPr>
            <a:spLocks noGrp="1"/>
          </p:cNvSpPr>
          <p:nvPr>
            <p:ph type="dt" sz="half" idx="10"/>
          </p:nvPr>
        </p:nvSpPr>
        <p:spPr/>
        <p:txBody>
          <a:bodyPr/>
          <a:lstStyle>
            <a:lvl1pPr>
              <a:defRPr/>
            </a:lvl1pPr>
          </a:lstStyle>
          <a:p>
            <a:pPr>
              <a:defRPr/>
            </a:pPr>
            <a:endParaRPr lang="pt-BR"/>
          </a:p>
        </p:txBody>
      </p:sp>
      <p:sp>
        <p:nvSpPr>
          <p:cNvPr id="5" name="Footer Placeholder 2"/>
          <p:cNvSpPr>
            <a:spLocks noGrp="1"/>
          </p:cNvSpPr>
          <p:nvPr>
            <p:ph type="ftr" sz="quarter" idx="11"/>
          </p:nvPr>
        </p:nvSpPr>
        <p:spPr/>
        <p:txBody>
          <a:bodyPr/>
          <a:lstStyle>
            <a:lvl1pPr>
              <a:defRPr/>
            </a:lvl1pPr>
          </a:lstStyle>
          <a:p>
            <a:pPr>
              <a:defRPr/>
            </a:pPr>
            <a:endParaRPr lang="pt-BR"/>
          </a:p>
        </p:txBody>
      </p:sp>
      <p:sp>
        <p:nvSpPr>
          <p:cNvPr id="6" name="Slide Number Placeholder 3"/>
          <p:cNvSpPr>
            <a:spLocks noGrp="1"/>
          </p:cNvSpPr>
          <p:nvPr>
            <p:ph type="sldNum" sz="quarter" idx="12"/>
          </p:nvPr>
        </p:nvSpPr>
        <p:spPr/>
        <p:txBody>
          <a:bodyPr/>
          <a:lstStyle>
            <a:lvl1pPr>
              <a:defRPr/>
            </a:lvl1pPr>
          </a:lstStyle>
          <a:p>
            <a:pPr>
              <a:defRPr/>
            </a:pPr>
            <a:fld id="{D9527F6C-E42D-B547-8141-219022150724}" type="slidenum">
              <a:rPr lang="pt-BR" altLang="pt-BR"/>
              <a:pPr>
                <a:defRPr/>
              </a:pPr>
              <a:t>‹n.º›</a:t>
            </a:fld>
            <a:endParaRPr lang="pt-BR" altLang="pt-BR"/>
          </a:p>
        </p:txBody>
      </p:sp>
    </p:spTree>
    <p:extLst>
      <p:ext uri="{BB962C8B-B14F-4D97-AF65-F5344CB8AC3E}">
        <p14:creationId xmlns:p14="http://schemas.microsoft.com/office/powerpoint/2010/main" val="119192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grpSp>
        <p:nvGrpSpPr>
          <p:cNvPr id="5" name="Group 16"/>
          <p:cNvGrpSpPr>
            <a:grpSpLocks/>
          </p:cNvGrpSpPr>
          <p:nvPr/>
        </p:nvGrpSpPr>
        <p:grpSpPr bwMode="auto">
          <a:xfrm>
            <a:off x="0" y="609600"/>
            <a:ext cx="9161463" cy="1676400"/>
            <a:chOff x="0" y="2895600"/>
            <a:chExt cx="9161969" cy="1677035"/>
          </a:xfrm>
        </p:grpSpPr>
        <p:pic>
          <p:nvPicPr>
            <p:cNvPr id="6" name="Picture 17" descr="HD-ShadowLong.png"/>
            <p:cNvPicPr>
              <a:picLocks noChangeAspect="1"/>
            </p:cNvPicPr>
            <p:nvPr/>
          </p:nvPicPr>
          <p:blipFill>
            <a:blip r:embed="rId2">
              <a:extLst>
                <a:ext uri="{28A0092B-C50C-407E-A947-70E740481C1C}">
                  <a14:useLocalDpi xmlns:a14="http://schemas.microsoft.com/office/drawing/2010/main" val="0"/>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8" descr="HD-ShadowShort.png"/>
            <p:cNvPicPr>
              <a:picLocks noChangeAspect="1"/>
            </p:cNvPicPr>
            <p:nvPr/>
          </p:nvPicPr>
          <p:blipFill>
            <a:blip r:embed="rId3">
              <a:extLst>
                <a:ext uri="{28A0092B-C50C-407E-A947-70E740481C1C}">
                  <a14:useLocalDpi xmlns:a14="http://schemas.microsoft.com/office/drawing/2010/main" val="0"/>
                </a:ext>
              </a:extLst>
            </a:blip>
            <a:srcRect r="9871"/>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9"/>
            <p:cNvSpPr/>
            <p:nvPr/>
          </p:nvSpPr>
          <p:spPr>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20"/>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ormAutofit/>
          </a:bodyPr>
          <a:lstStyle>
            <a:lvl1pPr>
              <a:defRPr sz="3600"/>
            </a:lvl1pPr>
          </a:lstStyle>
          <a:p>
            <a:r>
              <a:rPr lang="pt-BR" smtClean="0"/>
              <a:t>Clique para editar estilo do título mestre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pt-BR" smtClean="0"/>
              <a:t>Clique para editar os estilos de texto mestres</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os estilos de texto mestres</a:t>
            </a:r>
          </a:p>
        </p:txBody>
      </p:sp>
      <p:sp>
        <p:nvSpPr>
          <p:cNvPr id="10" name="Date Placeholder 4"/>
          <p:cNvSpPr>
            <a:spLocks noGrp="1"/>
          </p:cNvSpPr>
          <p:nvPr>
            <p:ph type="dt" sz="half" idx="10"/>
          </p:nvPr>
        </p:nvSpPr>
        <p:spPr/>
        <p:txBody>
          <a:bodyPr/>
          <a:lstStyle>
            <a:lvl1pPr>
              <a:defRPr/>
            </a:lvl1pPr>
          </a:lstStyle>
          <a:p>
            <a:pPr>
              <a:defRPr/>
            </a:pPr>
            <a:endParaRPr lang="pt-BR"/>
          </a:p>
        </p:txBody>
      </p:sp>
      <p:sp>
        <p:nvSpPr>
          <p:cNvPr id="11" name="Footer Placeholder 5"/>
          <p:cNvSpPr>
            <a:spLocks noGrp="1"/>
          </p:cNvSpPr>
          <p:nvPr>
            <p:ph type="ftr" sz="quarter" idx="11"/>
          </p:nvPr>
        </p:nvSpPr>
        <p:spPr/>
        <p:txBody>
          <a:bodyPr/>
          <a:lstStyle>
            <a:lvl1pPr>
              <a:defRPr/>
            </a:lvl1pPr>
          </a:lstStyle>
          <a:p>
            <a:pPr>
              <a:defRPr/>
            </a:pPr>
            <a:endParaRPr lang="pt-BR"/>
          </a:p>
        </p:txBody>
      </p:sp>
      <p:sp>
        <p:nvSpPr>
          <p:cNvPr id="12" name="Slide Number Placeholder 6"/>
          <p:cNvSpPr>
            <a:spLocks noGrp="1"/>
          </p:cNvSpPr>
          <p:nvPr>
            <p:ph type="sldNum" sz="quarter" idx="12"/>
          </p:nvPr>
        </p:nvSpPr>
        <p:spPr/>
        <p:txBody>
          <a:bodyPr/>
          <a:lstStyle>
            <a:lvl1pPr>
              <a:defRPr/>
            </a:lvl1pPr>
          </a:lstStyle>
          <a:p>
            <a:pPr>
              <a:defRPr/>
            </a:pPr>
            <a:fld id="{CB58B5FA-826D-EE41-B740-747130EAE972}" type="slidenum">
              <a:rPr lang="pt-BR" altLang="pt-BR"/>
              <a:pPr>
                <a:defRPr/>
              </a:pPr>
              <a:t>‹n.º›</a:t>
            </a:fld>
            <a:endParaRPr lang="pt-BR" altLang="pt-BR"/>
          </a:p>
        </p:txBody>
      </p:sp>
    </p:spTree>
    <p:extLst>
      <p:ext uri="{BB962C8B-B14F-4D97-AF65-F5344CB8AC3E}">
        <p14:creationId xmlns:p14="http://schemas.microsoft.com/office/powerpoint/2010/main" val="1815538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grpSp>
        <p:nvGrpSpPr>
          <p:cNvPr id="5" name="Group 16"/>
          <p:cNvGrpSpPr>
            <a:grpSpLocks/>
          </p:cNvGrpSpPr>
          <p:nvPr/>
        </p:nvGrpSpPr>
        <p:grpSpPr bwMode="auto">
          <a:xfrm>
            <a:off x="0" y="609600"/>
            <a:ext cx="9161463" cy="1676400"/>
            <a:chOff x="0" y="2895600"/>
            <a:chExt cx="9161969" cy="1677035"/>
          </a:xfrm>
        </p:grpSpPr>
        <p:pic>
          <p:nvPicPr>
            <p:cNvPr id="6" name="Picture 17" descr="HD-ShadowLong.png"/>
            <p:cNvPicPr>
              <a:picLocks noChangeAspect="1"/>
            </p:cNvPicPr>
            <p:nvPr/>
          </p:nvPicPr>
          <p:blipFill>
            <a:blip r:embed="rId2">
              <a:extLst>
                <a:ext uri="{28A0092B-C50C-407E-A947-70E740481C1C}">
                  <a14:useLocalDpi xmlns:a14="http://schemas.microsoft.com/office/drawing/2010/main" val="0"/>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8" descr="HD-ShadowShort.png"/>
            <p:cNvPicPr>
              <a:picLocks noChangeAspect="1"/>
            </p:cNvPicPr>
            <p:nvPr/>
          </p:nvPicPr>
          <p:blipFill>
            <a:blip r:embed="rId3">
              <a:extLst>
                <a:ext uri="{28A0092B-C50C-407E-A947-70E740481C1C}">
                  <a14:useLocalDpi xmlns:a14="http://schemas.microsoft.com/office/drawing/2010/main" val="0"/>
                </a:ext>
              </a:extLst>
            </a:blip>
            <a:srcRect r="9871"/>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9"/>
            <p:cNvSpPr/>
            <p:nvPr/>
          </p:nvSpPr>
          <p:spPr>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20"/>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ormAutofit/>
          </a:bodyPr>
          <a:lstStyle>
            <a:lvl1pPr>
              <a:defRPr sz="3600"/>
            </a:lvl1pPr>
          </a:lstStyle>
          <a:p>
            <a:r>
              <a:rPr lang="pt-BR" smtClean="0"/>
              <a:t>Clique para editar estilo do título mestre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BR" noProof="0" smtClean="0"/>
              <a:t>Arraste a imagem para o espaço reservado ou clique no ícone para adicionar</a:t>
            </a:r>
            <a:endParaRPr lang="en-US" noProof="0"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os estilos de texto mestres</a:t>
            </a:r>
          </a:p>
        </p:txBody>
      </p:sp>
      <p:sp>
        <p:nvSpPr>
          <p:cNvPr id="10" name="Date Placeholder 4"/>
          <p:cNvSpPr>
            <a:spLocks noGrp="1"/>
          </p:cNvSpPr>
          <p:nvPr>
            <p:ph type="dt" sz="half" idx="10"/>
          </p:nvPr>
        </p:nvSpPr>
        <p:spPr/>
        <p:txBody>
          <a:bodyPr/>
          <a:lstStyle>
            <a:lvl1pPr>
              <a:defRPr/>
            </a:lvl1pPr>
          </a:lstStyle>
          <a:p>
            <a:pPr>
              <a:defRPr/>
            </a:pPr>
            <a:endParaRPr lang="pt-BR"/>
          </a:p>
        </p:txBody>
      </p:sp>
      <p:sp>
        <p:nvSpPr>
          <p:cNvPr id="11" name="Footer Placeholder 5"/>
          <p:cNvSpPr>
            <a:spLocks noGrp="1"/>
          </p:cNvSpPr>
          <p:nvPr>
            <p:ph type="ftr" sz="quarter" idx="11"/>
          </p:nvPr>
        </p:nvSpPr>
        <p:spPr/>
        <p:txBody>
          <a:bodyPr/>
          <a:lstStyle>
            <a:lvl1pPr>
              <a:defRPr/>
            </a:lvl1pPr>
          </a:lstStyle>
          <a:p>
            <a:pPr>
              <a:defRPr/>
            </a:pPr>
            <a:endParaRPr lang="pt-BR"/>
          </a:p>
        </p:txBody>
      </p:sp>
      <p:sp>
        <p:nvSpPr>
          <p:cNvPr id="12" name="Slide Number Placeholder 6"/>
          <p:cNvSpPr>
            <a:spLocks noGrp="1"/>
          </p:cNvSpPr>
          <p:nvPr>
            <p:ph type="sldNum" sz="quarter" idx="12"/>
          </p:nvPr>
        </p:nvSpPr>
        <p:spPr/>
        <p:txBody>
          <a:bodyPr/>
          <a:lstStyle>
            <a:lvl1pPr>
              <a:defRPr/>
            </a:lvl1pPr>
          </a:lstStyle>
          <a:p>
            <a:pPr>
              <a:defRPr/>
            </a:pPr>
            <a:fld id="{3230EBAB-F8E5-684B-AE36-8B9CFC69DC93}" type="slidenum">
              <a:rPr lang="pt-BR" altLang="pt-BR"/>
              <a:pPr>
                <a:defRPr/>
              </a:pPr>
              <a:t>‹n.º›</a:t>
            </a:fld>
            <a:endParaRPr lang="pt-BR" altLang="pt-BR"/>
          </a:p>
        </p:txBody>
      </p:sp>
    </p:spTree>
    <p:extLst>
      <p:ext uri="{BB962C8B-B14F-4D97-AF65-F5344CB8AC3E}">
        <p14:creationId xmlns:p14="http://schemas.microsoft.com/office/powerpoint/2010/main" val="1538409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p:cNvPicPr>
            <a:picLocks noChangeAspect="1"/>
          </p:cNvPicPr>
          <p:nvPr userDrawn="1"/>
        </p:nvPicPr>
        <p:blipFill>
          <a:blip r:embed="rId19">
            <a:alphaModFix am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alpha val="20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531813" y="752475"/>
            <a:ext cx="68961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pt-BR" altLang="pt-BR"/>
              <a:t>Clique para editar estilo do título mestre</a:t>
            </a:r>
            <a:endParaRPr lang="en-US" altLang="pt-BR"/>
          </a:p>
        </p:txBody>
      </p:sp>
      <p:sp>
        <p:nvSpPr>
          <p:cNvPr id="1028" name="Text Placeholder 2"/>
          <p:cNvSpPr>
            <a:spLocks noGrp="1"/>
          </p:cNvSpPr>
          <p:nvPr>
            <p:ph type="body" idx="1"/>
          </p:nvPr>
        </p:nvSpPr>
        <p:spPr bwMode="auto">
          <a:xfrm>
            <a:off x="533400" y="2336800"/>
            <a:ext cx="6888163"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pt-BR" altLang="pt-BR"/>
              <a:t>Clique para editar os estilos de texto mestres</a:t>
            </a:r>
          </a:p>
          <a:p>
            <a:pPr lvl="1"/>
            <a:r>
              <a:rPr lang="pt-BR" altLang="pt-BR"/>
              <a:t>Segundo nível</a:t>
            </a:r>
          </a:p>
          <a:p>
            <a:pPr lvl="2"/>
            <a:r>
              <a:rPr lang="pt-BR" altLang="pt-BR"/>
              <a:t>Terceiro nível</a:t>
            </a:r>
          </a:p>
          <a:p>
            <a:pPr lvl="3"/>
            <a:r>
              <a:rPr lang="pt-BR" altLang="pt-BR"/>
              <a:t>Quarto nível</a:t>
            </a:r>
          </a:p>
          <a:p>
            <a:pPr lvl="4"/>
            <a:r>
              <a:rPr lang="pt-BR" altLang="pt-BR"/>
              <a:t>Quinto nível</a:t>
            </a:r>
            <a:endParaRPr lang="en-US" altLang="pt-BR"/>
          </a:p>
        </p:txBody>
      </p:sp>
      <p:sp>
        <p:nvSpPr>
          <p:cNvPr id="4" name="Date Placeholder 3"/>
          <p:cNvSpPr>
            <a:spLocks noGrp="1"/>
          </p:cNvSpPr>
          <p:nvPr>
            <p:ph type="dt" sz="half" idx="2"/>
          </p:nvPr>
        </p:nvSpPr>
        <p:spPr>
          <a:xfrm>
            <a:off x="5367338" y="5935663"/>
            <a:ext cx="2057400" cy="365125"/>
          </a:xfrm>
          <a:prstGeom prst="rect">
            <a:avLst/>
          </a:prstGeom>
        </p:spPr>
        <p:txBody>
          <a:bodyPr vert="horz" lIns="91440" tIns="45720" rIns="91440" bIns="45720" rtlCol="0" anchor="ctr"/>
          <a:lstStyle>
            <a:lvl1pPr algn="r" eaLnBrk="1" hangingPunct="1">
              <a:defRPr sz="1050">
                <a:solidFill>
                  <a:schemeClr val="tx1">
                    <a:tint val="75000"/>
                  </a:schemeClr>
                </a:solidFill>
              </a:defRPr>
            </a:lvl1pPr>
          </a:lstStyle>
          <a:p>
            <a:pPr>
              <a:defRPr/>
            </a:pPr>
            <a:endParaRPr lang="pt-BR"/>
          </a:p>
        </p:txBody>
      </p:sp>
      <p:sp>
        <p:nvSpPr>
          <p:cNvPr id="5" name="Footer Placeholder 4"/>
          <p:cNvSpPr>
            <a:spLocks noGrp="1"/>
          </p:cNvSpPr>
          <p:nvPr>
            <p:ph type="ftr" sz="quarter" idx="3"/>
          </p:nvPr>
        </p:nvSpPr>
        <p:spPr>
          <a:xfrm>
            <a:off x="533400" y="5935663"/>
            <a:ext cx="4833938" cy="365125"/>
          </a:xfrm>
          <a:prstGeom prst="rect">
            <a:avLst/>
          </a:prstGeom>
        </p:spPr>
        <p:txBody>
          <a:bodyPr vert="horz" lIns="91440" tIns="45720" rIns="91440" bIns="45720" rtlCol="0" anchor="ctr"/>
          <a:lstStyle>
            <a:lvl1pPr algn="l" eaLnBrk="1" hangingPunct="1">
              <a:defRPr sz="1050">
                <a:solidFill>
                  <a:schemeClr val="tx1">
                    <a:tint val="75000"/>
                  </a:schemeClr>
                </a:solidFill>
              </a:defRPr>
            </a:lvl1pPr>
          </a:lstStyle>
          <a:p>
            <a:pPr>
              <a:defRPr/>
            </a:pPr>
            <a:endParaRPr lang="pt-BR"/>
          </a:p>
        </p:txBody>
      </p:sp>
      <p:sp>
        <p:nvSpPr>
          <p:cNvPr id="6" name="Slide Number Placeholder 5"/>
          <p:cNvSpPr>
            <a:spLocks noGrp="1"/>
          </p:cNvSpPr>
          <p:nvPr>
            <p:ph type="sldNum" sz="quarter" idx="4"/>
          </p:nvPr>
        </p:nvSpPr>
        <p:spPr>
          <a:xfrm>
            <a:off x="7848600" y="752475"/>
            <a:ext cx="1157288" cy="1092200"/>
          </a:xfrm>
          <a:prstGeom prst="rect">
            <a:avLst/>
          </a:prstGeom>
        </p:spPr>
        <p:txBody>
          <a:bodyPr vert="horz" lIns="91440" tIns="45720" rIns="91440" bIns="45720" rtlCol="0" anchor="ctr"/>
          <a:lstStyle>
            <a:lvl1pPr algn="l" eaLnBrk="1" hangingPunct="1">
              <a:defRPr sz="3600">
                <a:solidFill>
                  <a:schemeClr val="tx1">
                    <a:tint val="75000"/>
                  </a:schemeClr>
                </a:solidFill>
              </a:defRPr>
            </a:lvl1pPr>
          </a:lstStyle>
          <a:p>
            <a:pPr>
              <a:defRPr/>
            </a:pPr>
            <a:fld id="{88008105-A1BB-9146-A9F8-EF2C47336176}" type="slidenum">
              <a:rPr lang="pt-BR" altLang="pt-BR"/>
              <a:pPr>
                <a:defRPr/>
              </a:pPr>
              <a:t>‹n.º›</a:t>
            </a:fld>
            <a:endParaRPr lang="pt-BR" altLang="pt-BR"/>
          </a:p>
        </p:txBody>
      </p:sp>
    </p:spTree>
  </p:cSld>
  <p:clrMap bg1="dk1" tx1="lt1" bg2="dk2" tx2="lt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 id="2147483994" r:id="rId13"/>
    <p:sldLayoutId id="2147483995" r:id="rId14"/>
    <p:sldLayoutId id="2147483996" r:id="rId15"/>
    <p:sldLayoutId id="2147483997" r:id="rId16"/>
    <p:sldLayoutId id="2147483998" r:id="rId17"/>
  </p:sldLayoutIdLst>
  <p:txStyles>
    <p:titleStyle>
      <a:lvl1pPr algn="l" rtl="0" eaLnBrk="0" fontAlgn="base" hangingPunct="0">
        <a:lnSpc>
          <a:spcPct val="90000"/>
        </a:lnSpc>
        <a:spcBef>
          <a:spcPct val="0"/>
        </a:spcBef>
        <a:spcAft>
          <a:spcPct val="0"/>
        </a:spcAft>
        <a:defRPr sz="3600" kern="1200">
          <a:solidFill>
            <a:schemeClr val="tx1"/>
          </a:solidFill>
          <a:latin typeface="FabfeltScript" charset="0"/>
          <a:ea typeface="FabfeltScript" charset="0"/>
          <a:cs typeface="FabfeltScript" charset="0"/>
        </a:defRPr>
      </a:lvl1pPr>
      <a:lvl2pPr algn="l" rtl="0" eaLnBrk="0" fontAlgn="base" hangingPunct="0">
        <a:lnSpc>
          <a:spcPct val="90000"/>
        </a:lnSpc>
        <a:spcBef>
          <a:spcPct val="0"/>
        </a:spcBef>
        <a:spcAft>
          <a:spcPct val="0"/>
        </a:spcAft>
        <a:defRPr sz="3600">
          <a:solidFill>
            <a:schemeClr val="tx1"/>
          </a:solidFill>
          <a:latin typeface="FabfeltScript" charset="0"/>
          <a:ea typeface="FabfeltScript" charset="0"/>
          <a:cs typeface="FabfeltScript" charset="0"/>
        </a:defRPr>
      </a:lvl2pPr>
      <a:lvl3pPr algn="l" rtl="0" eaLnBrk="0" fontAlgn="base" hangingPunct="0">
        <a:lnSpc>
          <a:spcPct val="90000"/>
        </a:lnSpc>
        <a:spcBef>
          <a:spcPct val="0"/>
        </a:spcBef>
        <a:spcAft>
          <a:spcPct val="0"/>
        </a:spcAft>
        <a:defRPr sz="3600">
          <a:solidFill>
            <a:schemeClr val="tx1"/>
          </a:solidFill>
          <a:latin typeface="FabfeltScript" charset="0"/>
          <a:ea typeface="FabfeltScript" charset="0"/>
          <a:cs typeface="FabfeltScript" charset="0"/>
        </a:defRPr>
      </a:lvl3pPr>
      <a:lvl4pPr algn="l" rtl="0" eaLnBrk="0" fontAlgn="base" hangingPunct="0">
        <a:lnSpc>
          <a:spcPct val="90000"/>
        </a:lnSpc>
        <a:spcBef>
          <a:spcPct val="0"/>
        </a:spcBef>
        <a:spcAft>
          <a:spcPct val="0"/>
        </a:spcAft>
        <a:defRPr sz="3600">
          <a:solidFill>
            <a:schemeClr val="tx1"/>
          </a:solidFill>
          <a:latin typeface="FabfeltScript" charset="0"/>
          <a:ea typeface="FabfeltScript" charset="0"/>
          <a:cs typeface="FabfeltScript" charset="0"/>
        </a:defRPr>
      </a:lvl4pPr>
      <a:lvl5pPr algn="l" rtl="0" eaLnBrk="0" fontAlgn="base" hangingPunct="0">
        <a:lnSpc>
          <a:spcPct val="90000"/>
        </a:lnSpc>
        <a:spcBef>
          <a:spcPct val="0"/>
        </a:spcBef>
        <a:spcAft>
          <a:spcPct val="0"/>
        </a:spcAft>
        <a:defRPr sz="3600">
          <a:solidFill>
            <a:schemeClr val="tx1"/>
          </a:solidFill>
          <a:latin typeface="FabfeltScript" charset="0"/>
          <a:ea typeface="FabfeltScript" charset="0"/>
          <a:cs typeface="FabfeltScript" charset="0"/>
        </a:defRPr>
      </a:lvl5pPr>
      <a:lvl6pPr marL="457200" algn="l" rtl="0" fontAlgn="base">
        <a:lnSpc>
          <a:spcPct val="90000"/>
        </a:lnSpc>
        <a:spcBef>
          <a:spcPct val="0"/>
        </a:spcBef>
        <a:spcAft>
          <a:spcPct val="0"/>
        </a:spcAft>
        <a:defRPr sz="3600">
          <a:solidFill>
            <a:schemeClr val="tx1"/>
          </a:solidFill>
          <a:latin typeface="FabfeltScript" charset="0"/>
          <a:ea typeface="FabfeltScript" charset="0"/>
          <a:cs typeface="FabfeltScript" charset="0"/>
        </a:defRPr>
      </a:lvl6pPr>
      <a:lvl7pPr marL="914400" algn="l" rtl="0" fontAlgn="base">
        <a:lnSpc>
          <a:spcPct val="90000"/>
        </a:lnSpc>
        <a:spcBef>
          <a:spcPct val="0"/>
        </a:spcBef>
        <a:spcAft>
          <a:spcPct val="0"/>
        </a:spcAft>
        <a:defRPr sz="3600">
          <a:solidFill>
            <a:schemeClr val="tx1"/>
          </a:solidFill>
          <a:latin typeface="FabfeltScript" charset="0"/>
          <a:ea typeface="FabfeltScript" charset="0"/>
          <a:cs typeface="FabfeltScript" charset="0"/>
        </a:defRPr>
      </a:lvl7pPr>
      <a:lvl8pPr marL="1371600" algn="l" rtl="0" fontAlgn="base">
        <a:lnSpc>
          <a:spcPct val="90000"/>
        </a:lnSpc>
        <a:spcBef>
          <a:spcPct val="0"/>
        </a:spcBef>
        <a:spcAft>
          <a:spcPct val="0"/>
        </a:spcAft>
        <a:defRPr sz="3600">
          <a:solidFill>
            <a:schemeClr val="tx1"/>
          </a:solidFill>
          <a:latin typeface="FabfeltScript" charset="0"/>
          <a:ea typeface="FabfeltScript" charset="0"/>
          <a:cs typeface="FabfeltScript" charset="0"/>
        </a:defRPr>
      </a:lvl8pPr>
      <a:lvl9pPr marL="1828800" algn="l" rtl="0" fontAlgn="base">
        <a:lnSpc>
          <a:spcPct val="90000"/>
        </a:lnSpc>
        <a:spcBef>
          <a:spcPct val="0"/>
        </a:spcBef>
        <a:spcAft>
          <a:spcPct val="0"/>
        </a:spcAft>
        <a:defRPr sz="3600">
          <a:solidFill>
            <a:schemeClr val="tx1"/>
          </a:solidFill>
          <a:latin typeface="FabfeltScript" charset="0"/>
          <a:ea typeface="FabfeltScript" charset="0"/>
          <a:cs typeface="FabfeltScript" charset="0"/>
        </a:defRPr>
      </a:lvl9pPr>
    </p:titleStyle>
    <p:bodyStyle>
      <a:lvl1pPr marL="228600" indent="-228600" algn="l" rtl="0" eaLnBrk="0" fontAlgn="base" hangingPunct="0">
        <a:lnSpc>
          <a:spcPct val="90000"/>
        </a:lnSpc>
        <a:spcBef>
          <a:spcPts val="1000"/>
        </a:spcBef>
        <a:spcAft>
          <a:spcPct val="0"/>
        </a:spcAft>
        <a:buFont typeface="Arial" charset="0"/>
        <a:buChar char="•"/>
        <a:defRPr sz="2400" kern="1200">
          <a:solidFill>
            <a:schemeClr val="tx1"/>
          </a:solidFill>
          <a:latin typeface="Avenir Next" charset="0"/>
          <a:ea typeface="Avenir Next" charset="0"/>
          <a:cs typeface="Avenir Next" charset="0"/>
        </a:defRPr>
      </a:lvl1pPr>
      <a:lvl2pPr marL="685800" indent="-228600" algn="l" rtl="0" eaLnBrk="0" fontAlgn="base" hangingPunct="0">
        <a:lnSpc>
          <a:spcPct val="90000"/>
        </a:lnSpc>
        <a:spcBef>
          <a:spcPts val="500"/>
        </a:spcBef>
        <a:spcAft>
          <a:spcPct val="0"/>
        </a:spcAft>
        <a:buFont typeface="Arial" charset="0"/>
        <a:buChar char="•"/>
        <a:defRPr sz="2000" kern="1200">
          <a:solidFill>
            <a:schemeClr val="tx1"/>
          </a:solidFill>
          <a:latin typeface="Avenir Next" charset="0"/>
          <a:ea typeface="Avenir Next" charset="0"/>
          <a:cs typeface="Avenir Next" charset="0"/>
        </a:defRPr>
      </a:lvl2pPr>
      <a:lvl3pPr marL="1143000" indent="-228600" algn="l" rtl="0" eaLnBrk="0" fontAlgn="base" hangingPunct="0">
        <a:lnSpc>
          <a:spcPct val="90000"/>
        </a:lnSpc>
        <a:spcBef>
          <a:spcPts val="500"/>
        </a:spcBef>
        <a:spcAft>
          <a:spcPct val="0"/>
        </a:spcAft>
        <a:buFont typeface="Arial" charset="0"/>
        <a:buChar char="•"/>
        <a:defRPr kern="1200">
          <a:solidFill>
            <a:schemeClr val="tx1"/>
          </a:solidFill>
          <a:latin typeface="Avenir Next" charset="0"/>
          <a:ea typeface="Avenir Next" charset="0"/>
          <a:cs typeface="Avenir Next" charset="0"/>
        </a:defRPr>
      </a:lvl3pPr>
      <a:lvl4pPr marL="1600200" indent="-228600" algn="l" rtl="0" eaLnBrk="0" fontAlgn="base" hangingPunct="0">
        <a:lnSpc>
          <a:spcPct val="90000"/>
        </a:lnSpc>
        <a:spcBef>
          <a:spcPts val="500"/>
        </a:spcBef>
        <a:spcAft>
          <a:spcPct val="0"/>
        </a:spcAft>
        <a:buFont typeface="Arial" charset="0"/>
        <a:buChar char="•"/>
        <a:defRPr sz="1600" kern="1200">
          <a:solidFill>
            <a:schemeClr val="tx1"/>
          </a:solidFill>
          <a:latin typeface="Avenir Next" charset="0"/>
          <a:ea typeface="Avenir Next" charset="0"/>
          <a:cs typeface="Avenir Next" charset="0"/>
        </a:defRPr>
      </a:lvl4pPr>
      <a:lvl5pPr marL="2057400" indent="-228600" algn="l" rtl="0" eaLnBrk="0" fontAlgn="base" hangingPunct="0">
        <a:lnSpc>
          <a:spcPct val="90000"/>
        </a:lnSpc>
        <a:spcBef>
          <a:spcPts val="500"/>
        </a:spcBef>
        <a:spcAft>
          <a:spcPct val="0"/>
        </a:spcAft>
        <a:buFont typeface="Arial" charset="0"/>
        <a:buChar char="•"/>
        <a:defRPr sz="1600" kern="1200">
          <a:solidFill>
            <a:schemeClr val="tx1"/>
          </a:solidFill>
          <a:latin typeface="Avenir Next" charset="0"/>
          <a:ea typeface="Avenir Next" charset="0"/>
          <a:cs typeface="Avenir Nex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3"/>
          <p:cNvSpPr>
            <a:spLocks noGrp="1"/>
          </p:cNvSpPr>
          <p:nvPr>
            <p:ph type="ctrTitle"/>
          </p:nvPr>
        </p:nvSpPr>
        <p:spPr>
          <a:xfrm>
            <a:off x="509588" y="5089525"/>
            <a:ext cx="6070600" cy="1228725"/>
          </a:xfrm>
        </p:spPr>
        <p:txBody>
          <a:bodyPr/>
          <a:lstStyle/>
          <a:p>
            <a:pPr eaLnBrk="1" hangingPunct="1"/>
            <a:r>
              <a:rPr lang="pt-BR" altLang="pt-BR"/>
              <a:t>A fé e a providência divina</a:t>
            </a:r>
          </a:p>
        </p:txBody>
      </p:sp>
      <p:sp>
        <p:nvSpPr>
          <p:cNvPr id="5" name="Subtitle 4"/>
          <p:cNvSpPr>
            <a:spLocks noGrp="1"/>
          </p:cNvSpPr>
          <p:nvPr>
            <p:ph type="subTitle" idx="1"/>
          </p:nvPr>
        </p:nvSpPr>
        <p:spPr>
          <a:xfrm>
            <a:off x="509588" y="3690938"/>
            <a:ext cx="6108700" cy="1117600"/>
          </a:xfrm>
        </p:spPr>
        <p:txBody>
          <a:bodyPr rtlCol="0"/>
          <a:lstStyle/>
          <a:p>
            <a:pPr eaLnBrk="1" fontAlgn="auto" hangingPunct="1">
              <a:spcAft>
                <a:spcPts val="0"/>
              </a:spcAft>
              <a:buFont typeface="Arial" panose="020B0604020202020204" pitchFamily="34" charset="0"/>
              <a:buNone/>
              <a:defRPr/>
            </a:pPr>
            <a:r>
              <a:rPr lang="pt-BR" sz="2650" dirty="0" smtClean="0"/>
              <a:t>Entendendo o tratamento espiritual</a:t>
            </a:r>
            <a:endParaRPr lang="pt-BR" sz="2650" dirty="0"/>
          </a:p>
        </p:txBody>
      </p:sp>
      <p:sp>
        <p:nvSpPr>
          <p:cNvPr id="20483" name="Subtitle 4"/>
          <p:cNvSpPr txBox="1">
            <a:spLocks/>
          </p:cNvSpPr>
          <p:nvPr/>
        </p:nvSpPr>
        <p:spPr bwMode="auto">
          <a:xfrm>
            <a:off x="509588" y="260350"/>
            <a:ext cx="61087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400">
                <a:solidFill>
                  <a:schemeClr val="tx1"/>
                </a:solidFill>
                <a:latin typeface="Avenir Next" charset="0"/>
                <a:ea typeface="Avenir Next" charset="0"/>
                <a:cs typeface="Avenir Next" charset="0"/>
              </a:defRPr>
            </a:lvl1pPr>
            <a:lvl2pPr marL="685800" indent="-228600">
              <a:lnSpc>
                <a:spcPct val="90000"/>
              </a:lnSpc>
              <a:spcBef>
                <a:spcPts val="500"/>
              </a:spcBef>
              <a:buFont typeface="Arial" charset="0"/>
              <a:buChar char="•"/>
              <a:defRPr sz="2000">
                <a:solidFill>
                  <a:schemeClr val="tx1"/>
                </a:solidFill>
                <a:latin typeface="Avenir Next" charset="0"/>
                <a:ea typeface="Avenir Next" charset="0"/>
                <a:cs typeface="Avenir Next" charset="0"/>
              </a:defRPr>
            </a:lvl2pPr>
            <a:lvl3pPr marL="1143000" indent="-228600">
              <a:lnSpc>
                <a:spcPct val="90000"/>
              </a:lnSpc>
              <a:spcBef>
                <a:spcPts val="500"/>
              </a:spcBef>
              <a:buFont typeface="Arial" charset="0"/>
              <a:buChar char="•"/>
              <a:defRPr>
                <a:solidFill>
                  <a:schemeClr val="tx1"/>
                </a:solidFill>
                <a:latin typeface="Avenir Next" charset="0"/>
                <a:ea typeface="Avenir Next" charset="0"/>
                <a:cs typeface="Avenir Next" charset="0"/>
              </a:defRPr>
            </a:lvl3pPr>
            <a:lvl4pPr marL="1600200" indent="-228600">
              <a:lnSpc>
                <a:spcPct val="90000"/>
              </a:lnSpc>
              <a:spcBef>
                <a:spcPts val="500"/>
              </a:spcBef>
              <a:buFont typeface="Arial" charset="0"/>
              <a:buChar char="•"/>
              <a:defRPr sz="1600">
                <a:solidFill>
                  <a:schemeClr val="tx1"/>
                </a:solidFill>
                <a:latin typeface="Avenir Next" charset="0"/>
                <a:ea typeface="Avenir Next" charset="0"/>
                <a:cs typeface="Avenir Next" charset="0"/>
              </a:defRPr>
            </a:lvl4pPr>
            <a:lvl5pPr marL="2057400" indent="-228600">
              <a:lnSpc>
                <a:spcPct val="90000"/>
              </a:lnSpc>
              <a:spcBef>
                <a:spcPts val="500"/>
              </a:spcBef>
              <a:buFont typeface="Arial" charset="0"/>
              <a:buChar char="•"/>
              <a:defRPr sz="1600">
                <a:solidFill>
                  <a:schemeClr val="tx1"/>
                </a:solidFill>
                <a:latin typeface="Avenir Next" charset="0"/>
                <a:ea typeface="Avenir Next" charset="0"/>
                <a:cs typeface="Avenir Next" charset="0"/>
              </a:defRPr>
            </a:lvl5pPr>
            <a:lvl6pPr marL="2514600" indent="-228600" eaLnBrk="0" fontAlgn="base" hangingPunct="0">
              <a:lnSpc>
                <a:spcPct val="90000"/>
              </a:lnSpc>
              <a:spcBef>
                <a:spcPts val="500"/>
              </a:spcBef>
              <a:spcAft>
                <a:spcPct val="0"/>
              </a:spcAft>
              <a:buFont typeface="Arial" charset="0"/>
              <a:buChar char="•"/>
              <a:defRPr sz="1600">
                <a:solidFill>
                  <a:schemeClr val="tx1"/>
                </a:solidFill>
                <a:latin typeface="Avenir Next" charset="0"/>
                <a:ea typeface="Avenir Next" charset="0"/>
                <a:cs typeface="Avenir Next" charset="0"/>
              </a:defRPr>
            </a:lvl6pPr>
            <a:lvl7pPr marL="2971800" indent="-228600" eaLnBrk="0" fontAlgn="base" hangingPunct="0">
              <a:lnSpc>
                <a:spcPct val="90000"/>
              </a:lnSpc>
              <a:spcBef>
                <a:spcPts val="500"/>
              </a:spcBef>
              <a:spcAft>
                <a:spcPct val="0"/>
              </a:spcAft>
              <a:buFont typeface="Arial" charset="0"/>
              <a:buChar char="•"/>
              <a:defRPr sz="1600">
                <a:solidFill>
                  <a:schemeClr val="tx1"/>
                </a:solidFill>
                <a:latin typeface="Avenir Next" charset="0"/>
                <a:ea typeface="Avenir Next" charset="0"/>
                <a:cs typeface="Avenir Next" charset="0"/>
              </a:defRPr>
            </a:lvl7pPr>
            <a:lvl8pPr marL="3429000" indent="-228600" eaLnBrk="0" fontAlgn="base" hangingPunct="0">
              <a:lnSpc>
                <a:spcPct val="90000"/>
              </a:lnSpc>
              <a:spcBef>
                <a:spcPts val="500"/>
              </a:spcBef>
              <a:spcAft>
                <a:spcPct val="0"/>
              </a:spcAft>
              <a:buFont typeface="Arial" charset="0"/>
              <a:buChar char="•"/>
              <a:defRPr sz="1600">
                <a:solidFill>
                  <a:schemeClr val="tx1"/>
                </a:solidFill>
                <a:latin typeface="Avenir Next" charset="0"/>
                <a:ea typeface="Avenir Next" charset="0"/>
                <a:cs typeface="Avenir Next" charset="0"/>
              </a:defRPr>
            </a:lvl8pPr>
            <a:lvl9pPr marL="3886200" indent="-228600" eaLnBrk="0" fontAlgn="base" hangingPunct="0">
              <a:lnSpc>
                <a:spcPct val="90000"/>
              </a:lnSpc>
              <a:spcBef>
                <a:spcPts val="500"/>
              </a:spcBef>
              <a:spcAft>
                <a:spcPct val="0"/>
              </a:spcAft>
              <a:buFont typeface="Arial" charset="0"/>
              <a:buChar char="•"/>
              <a:defRPr sz="1600">
                <a:solidFill>
                  <a:schemeClr val="tx1"/>
                </a:solidFill>
                <a:latin typeface="Avenir Next" charset="0"/>
                <a:ea typeface="Avenir Next" charset="0"/>
                <a:cs typeface="Avenir Next" charset="0"/>
              </a:defRPr>
            </a:lvl9pPr>
          </a:lstStyle>
          <a:p>
            <a:pPr algn="r" eaLnBrk="1" hangingPunct="1">
              <a:lnSpc>
                <a:spcPct val="100000"/>
              </a:lnSpc>
              <a:spcBef>
                <a:spcPct val="0"/>
              </a:spcBef>
              <a:buFont typeface="Arial" charset="0"/>
              <a:buNone/>
            </a:pPr>
            <a:r>
              <a:rPr lang="pt-BR" altLang="pt-BR" sz="1400">
                <a:solidFill>
                  <a:schemeClr val="accent1"/>
                </a:solidFill>
              </a:rPr>
              <a:t>Grupo Espírita Guillon Ribeiro</a:t>
            </a:r>
          </a:p>
          <a:p>
            <a:pPr algn="r" eaLnBrk="1" hangingPunct="1">
              <a:lnSpc>
                <a:spcPct val="100000"/>
              </a:lnSpc>
              <a:spcBef>
                <a:spcPct val="0"/>
              </a:spcBef>
              <a:buFont typeface="Arial" charset="0"/>
              <a:buNone/>
            </a:pPr>
            <a:r>
              <a:rPr lang="pt-BR" altLang="pt-BR" sz="1400">
                <a:solidFill>
                  <a:schemeClr val="accent1"/>
                </a:solidFill>
              </a:rPr>
              <a:t>Escola de Evangelização de Pacientes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ítulo 1"/>
          <p:cNvSpPr>
            <a:spLocks noGrp="1"/>
          </p:cNvSpPr>
          <p:nvPr>
            <p:ph type="title"/>
          </p:nvPr>
        </p:nvSpPr>
        <p:spPr>
          <a:xfrm>
            <a:off x="468313" y="752475"/>
            <a:ext cx="7559675" cy="1081088"/>
          </a:xfrm>
        </p:spPr>
        <p:txBody>
          <a:bodyPr/>
          <a:lstStyle/>
          <a:p>
            <a:pPr eaLnBrk="1" hangingPunct="1"/>
            <a:r>
              <a:rPr lang="pt-BR" altLang="pt-BR"/>
              <a:t>Observai os pássaros do céu</a:t>
            </a:r>
          </a:p>
        </p:txBody>
      </p:sp>
      <p:sp>
        <p:nvSpPr>
          <p:cNvPr id="3" name="Espaço Reservado para Conteúdo 2"/>
          <p:cNvSpPr>
            <a:spLocks noGrp="1"/>
          </p:cNvSpPr>
          <p:nvPr>
            <p:ph idx="1"/>
          </p:nvPr>
        </p:nvSpPr>
        <p:spPr>
          <a:xfrm>
            <a:off x="466725" y="2336800"/>
            <a:ext cx="7777163" cy="4260850"/>
          </a:xfrm>
        </p:spPr>
        <p:txBody>
          <a:bodyPr/>
          <a:lstStyle/>
          <a:p>
            <a:pPr lvl="1" eaLnBrk="1" hangingPunct="1">
              <a:defRPr/>
            </a:pPr>
            <a:r>
              <a:rPr lang="pt-BR" i="1" dirty="0" smtClean="0"/>
              <a:t>“Por isso, vos digo: Não vos inquieteis por vossa vida, com o que comereis; nem por vosso corpo, com o que vestireis. Não é a vida mais que o alimento, e o corpo mais que a veste? Olhai as aves do céu, que não semeiam nem ceifam, nem recolhem em celeiros, e vosso Pai celestial as alimenta. Não valeis muito mais do que elas? Examinai os lírios do campo como crescem! Não labutam nem fiam. Eu, porém, vos digo que nem Salomão, em toda sua glória, vestiu-se como um deles. Se a erva do campo, que hoje existe e a amanhã é lançada ao forno, Deus assim as veste, muito mais a vós, [homens] de pouca fé.”</a:t>
            </a:r>
            <a:endParaRPr lang="pt-BR" altLang="pt-BR" i="1" dirty="0" smtClean="0"/>
          </a:p>
          <a:p>
            <a:pPr lvl="4" eaLnBrk="1" hangingPunct="1">
              <a:defRPr/>
            </a:pPr>
            <a:r>
              <a:rPr lang="pt-BR" altLang="pt-BR" dirty="0" smtClean="0"/>
              <a:t>(Mateus, 6:25–26;28–30.)</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468313" y="752475"/>
            <a:ext cx="7559675" cy="1081088"/>
          </a:xfrm>
        </p:spPr>
        <p:txBody>
          <a:bodyPr/>
          <a:lstStyle/>
          <a:p>
            <a:pPr eaLnBrk="1" hangingPunct="1"/>
            <a:r>
              <a:rPr lang="pt-BR" altLang="pt-BR"/>
              <a:t>Como interpretar essas palavras do Cristo?</a:t>
            </a:r>
          </a:p>
        </p:txBody>
      </p:sp>
      <p:sp>
        <p:nvSpPr>
          <p:cNvPr id="6147" name="Rectangle 3"/>
          <p:cNvSpPr>
            <a:spLocks noGrp="1" noChangeArrowheads="1"/>
          </p:cNvSpPr>
          <p:nvPr>
            <p:ph idx="1"/>
          </p:nvPr>
        </p:nvSpPr>
        <p:spPr>
          <a:xfrm>
            <a:off x="466725" y="2336800"/>
            <a:ext cx="7777163" cy="4260850"/>
          </a:xfrm>
        </p:spPr>
        <p:txBody>
          <a:bodyPr rtlCol="0"/>
          <a:lstStyle/>
          <a:p>
            <a:pPr eaLnBrk="1" fontAlgn="auto" hangingPunct="1">
              <a:spcAft>
                <a:spcPts val="0"/>
              </a:spcAft>
              <a:buFont typeface="Arial" panose="020B0604020202020204" pitchFamily="34" charset="0"/>
              <a:buChar char="•"/>
              <a:defRPr/>
            </a:pPr>
            <a:r>
              <a:rPr lang="pt-BR" dirty="0"/>
              <a:t>“Interpretadas à letra, essas palavras seriam a negação de toda previdência, de todo trabalho e, conseguintemente, de todo progresso.”</a:t>
            </a:r>
          </a:p>
          <a:p>
            <a:pPr eaLnBrk="1" fontAlgn="auto" hangingPunct="1">
              <a:spcAft>
                <a:spcPts val="0"/>
              </a:spcAft>
              <a:buFont typeface="Arial" panose="020B0604020202020204" pitchFamily="34" charset="0"/>
              <a:buChar char="•"/>
              <a:defRPr/>
            </a:pPr>
            <a:r>
              <a:rPr lang="pt-BR" dirty="0"/>
              <a:t>Elas se referem à “Providência, que </a:t>
            </a:r>
            <a:r>
              <a:rPr lang="pt-BR" b="1" dirty="0">
                <a:latin typeface="Avenir Next Demi Bold" charset="0"/>
                <a:ea typeface="Avenir Next Demi Bold" charset="0"/>
                <a:cs typeface="Avenir Next Demi Bold" charset="0"/>
              </a:rPr>
              <a:t>nunca deixa ao abandono os que nela confiam, querendo, todavia, que esses, por seu lado, trabalhem</a:t>
            </a:r>
            <a:r>
              <a:rPr lang="pt-BR" dirty="0"/>
              <a:t>. Se ela nem sempre acode com um auxílio material, inspira as ideias com que se encontram os meios de sair da dificuldade.”</a:t>
            </a:r>
          </a:p>
          <a:p>
            <a:pPr lvl="4" eaLnBrk="1" fontAlgn="auto" hangingPunct="1">
              <a:buFont typeface="Arial" panose="020B0604020202020204" pitchFamily="34" charset="0"/>
              <a:buNone/>
              <a:defRPr/>
            </a:pPr>
            <a:r>
              <a:rPr lang="pt-BR" altLang="pt-BR" dirty="0" smtClean="0"/>
              <a:t>(ALLAN KARDEC. </a:t>
            </a:r>
            <a:r>
              <a:rPr lang="pt-BR" altLang="pt-BR" i="1" dirty="0" smtClean="0"/>
              <a:t>O Evangelho Segundo o Espiritismo</a:t>
            </a:r>
            <a:r>
              <a:rPr lang="pt-BR" altLang="pt-BR" dirty="0" smtClean="0"/>
              <a:t>, cap. 25, item 7.)</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ítulo 2"/>
          <p:cNvSpPr>
            <a:spLocks noGrp="1"/>
          </p:cNvSpPr>
          <p:nvPr>
            <p:ph type="title"/>
          </p:nvPr>
        </p:nvSpPr>
        <p:spPr>
          <a:xfrm>
            <a:off x="468313" y="752475"/>
            <a:ext cx="7559675" cy="1081088"/>
          </a:xfrm>
        </p:spPr>
        <p:txBody>
          <a:bodyPr/>
          <a:lstStyle/>
          <a:p>
            <a:pPr eaLnBrk="1" hangingPunct="1"/>
            <a:r>
              <a:rPr lang="pt-BR" altLang="pt-BR"/>
              <a:t>Saibamos confiar</a:t>
            </a:r>
          </a:p>
        </p:txBody>
      </p:sp>
      <p:sp>
        <p:nvSpPr>
          <p:cNvPr id="5122" name="Rectangle 3"/>
          <p:cNvSpPr>
            <a:spLocks noGrp="1" noChangeArrowheads="1"/>
          </p:cNvSpPr>
          <p:nvPr>
            <p:ph idx="1"/>
          </p:nvPr>
        </p:nvSpPr>
        <p:spPr>
          <a:xfrm>
            <a:off x="466725" y="2336800"/>
            <a:ext cx="7777163" cy="4260850"/>
          </a:xfrm>
        </p:spPr>
        <p:txBody>
          <a:bodyPr rtlCol="0"/>
          <a:lstStyle/>
          <a:p>
            <a:pPr eaLnBrk="1" fontAlgn="auto" hangingPunct="1">
              <a:spcAft>
                <a:spcPts val="0"/>
              </a:spcAft>
              <a:buFont typeface="Arial" panose="020B0604020202020204" pitchFamily="34" charset="0"/>
              <a:buChar char="•"/>
              <a:defRPr/>
            </a:pPr>
            <a:r>
              <a:rPr lang="pt-BR" dirty="0"/>
              <a:t>Jesus </a:t>
            </a:r>
            <a:r>
              <a:rPr lang="pt-BR" dirty="0" smtClean="0"/>
              <a:t>“</a:t>
            </a:r>
            <a:r>
              <a:rPr lang="pt-BR" altLang="pt-BR" dirty="0" smtClean="0"/>
              <a:t>Pede </a:t>
            </a:r>
            <a:r>
              <a:rPr lang="pt-BR" altLang="pt-BR" dirty="0"/>
              <a:t>apenas combate ao pessimismo crônico. [...]</a:t>
            </a:r>
          </a:p>
          <a:p>
            <a:pPr eaLnBrk="1" fontAlgn="auto" hangingPunct="1">
              <a:spcAft>
                <a:spcPts val="0"/>
              </a:spcAft>
              <a:buFont typeface="Arial" panose="020B0604020202020204" pitchFamily="34" charset="0"/>
              <a:buChar char="•"/>
              <a:defRPr/>
            </a:pPr>
            <a:r>
              <a:rPr lang="pt-BR" altLang="pt-BR" dirty="0"/>
              <a:t>Urge, porém, renovar atitudes mentais na obra a que fomos chamados, aprendendo a confiar no Divino Poder que nos dirige. [...]</a:t>
            </a:r>
          </a:p>
          <a:p>
            <a:pPr eaLnBrk="1" fontAlgn="auto" hangingPunct="1">
              <a:spcAft>
                <a:spcPts val="0"/>
              </a:spcAft>
              <a:buFont typeface="Arial" panose="020B0604020202020204" pitchFamily="34" charset="0"/>
              <a:buChar char="•"/>
              <a:defRPr/>
            </a:pPr>
            <a:r>
              <a:rPr lang="pt-BR" altLang="pt-BR" dirty="0"/>
              <a:t>Aflitos e angustiados, desorientam-se a propósito de mínimos obstáculos, inquietam-se, com respeito a frivolidades de toda sorte</a:t>
            </a:r>
            <a:r>
              <a:rPr lang="pt-BR" altLang="pt-BR" dirty="0" smtClean="0"/>
              <a:t>...”</a:t>
            </a:r>
          </a:p>
          <a:p>
            <a:pPr lvl="4" eaLnBrk="1" fontAlgn="auto" hangingPunct="1">
              <a:buFont typeface="Arial" panose="020B0604020202020204" pitchFamily="34" charset="0"/>
              <a:buNone/>
              <a:defRPr/>
            </a:pPr>
            <a:r>
              <a:rPr lang="pt-BR" altLang="pt-BR" dirty="0" smtClean="0"/>
              <a:t>(EMMANUEL. </a:t>
            </a:r>
            <a:r>
              <a:rPr lang="pt-BR" altLang="pt-BR" i="1" dirty="0" smtClean="0"/>
              <a:t>Vinha de Luz</a:t>
            </a:r>
            <a:r>
              <a:rPr lang="pt-BR" altLang="pt-BR" dirty="0" smtClean="0"/>
              <a:t>, cap. 86.)</a:t>
            </a:r>
            <a:endParaRPr lang="pt-BR" altLang="pt-B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ítulo 1"/>
          <p:cNvSpPr>
            <a:spLocks noGrp="1"/>
          </p:cNvSpPr>
          <p:nvPr>
            <p:ph type="title"/>
          </p:nvPr>
        </p:nvSpPr>
        <p:spPr>
          <a:xfrm>
            <a:off x="468313" y="752475"/>
            <a:ext cx="7559675" cy="1081088"/>
          </a:xfrm>
        </p:spPr>
        <p:txBody>
          <a:bodyPr/>
          <a:lstStyle/>
          <a:p>
            <a:pPr eaLnBrk="1" hangingPunct="1"/>
            <a:r>
              <a:rPr lang="pt-BR" altLang="pt-BR"/>
              <a:t>Buscai e achareis</a:t>
            </a:r>
          </a:p>
        </p:txBody>
      </p:sp>
      <p:sp>
        <p:nvSpPr>
          <p:cNvPr id="3" name="Espaço Reservado para Conteúdo 2"/>
          <p:cNvSpPr>
            <a:spLocks noGrp="1"/>
          </p:cNvSpPr>
          <p:nvPr>
            <p:ph idx="1"/>
          </p:nvPr>
        </p:nvSpPr>
        <p:spPr>
          <a:xfrm>
            <a:off x="466725" y="2336800"/>
            <a:ext cx="7777163" cy="4260850"/>
          </a:xfrm>
        </p:spPr>
        <p:txBody>
          <a:bodyPr/>
          <a:lstStyle/>
          <a:p>
            <a:pPr lvl="1" eaLnBrk="1" hangingPunct="1">
              <a:defRPr/>
            </a:pPr>
            <a:r>
              <a:rPr lang="pt-BR" i="1" dirty="0" smtClean="0"/>
              <a:t>“Pedi e vos será dado; buscai e encontrareis; batei e será aberto para vós. Pois todo aquele que pede recebe, e aquele que busca encontra, e ao que bate será aberto. Qual dentre vós é o homem que, pedindo-lhe pão o seu filho, lhe dará uma pedra? Ou, pedindo-lhe peixe, lhe dará uma serpente? Portanto, se vós, sendo maus, sabeis dar boas dádivas aos vossos filhos, quanto mais vosso Pai [que está] nos céus dará boas [coisas] aos que lhe pedem.”</a:t>
            </a:r>
          </a:p>
          <a:p>
            <a:pPr lvl="4" eaLnBrk="1" hangingPunct="1">
              <a:defRPr/>
            </a:pPr>
            <a:r>
              <a:rPr lang="pt-BR" dirty="0" smtClean="0"/>
              <a:t>(Mateus, 7:7–11.)</a:t>
            </a:r>
            <a:endParaRPr lang="pt-B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ítulo 1"/>
          <p:cNvSpPr>
            <a:spLocks noGrp="1"/>
          </p:cNvSpPr>
          <p:nvPr>
            <p:ph type="title"/>
          </p:nvPr>
        </p:nvSpPr>
        <p:spPr>
          <a:xfrm>
            <a:off x="468313" y="752475"/>
            <a:ext cx="7559675" cy="1081088"/>
          </a:xfrm>
        </p:spPr>
        <p:txBody>
          <a:bodyPr/>
          <a:lstStyle/>
          <a:p>
            <a:pPr eaLnBrk="1" hangingPunct="1"/>
            <a:r>
              <a:rPr lang="pt-BR" altLang="pt-BR"/>
              <a:t>Ajuda-te, que o céu te ajudará</a:t>
            </a:r>
          </a:p>
        </p:txBody>
      </p:sp>
      <p:sp>
        <p:nvSpPr>
          <p:cNvPr id="3" name="Espaço Reservado para Conteúdo 2"/>
          <p:cNvSpPr>
            <a:spLocks noGrp="1"/>
          </p:cNvSpPr>
          <p:nvPr>
            <p:ph idx="1"/>
          </p:nvPr>
        </p:nvSpPr>
        <p:spPr>
          <a:xfrm>
            <a:off x="466725" y="2336800"/>
            <a:ext cx="4752975" cy="4260850"/>
          </a:xfrm>
        </p:spPr>
        <p:txBody>
          <a:bodyPr rtlCol="0"/>
          <a:lstStyle/>
          <a:p>
            <a:pPr eaLnBrk="1" fontAlgn="auto" hangingPunct="1">
              <a:spcAft>
                <a:spcPts val="0"/>
              </a:spcAft>
              <a:buFont typeface="Arial" panose="020B0604020202020204" pitchFamily="34" charset="0"/>
              <a:buChar char="•"/>
              <a:defRPr/>
            </a:pPr>
            <a:r>
              <a:rPr lang="pt-BR" dirty="0"/>
              <a:t>“Do ponto de vista terreno, a máxima: </a:t>
            </a:r>
            <a:r>
              <a:rPr lang="pt-BR" i="1" dirty="0"/>
              <a:t>Buscai e achareis </a:t>
            </a:r>
            <a:r>
              <a:rPr lang="pt-BR" dirty="0"/>
              <a:t>é análoga a esta outra: </a:t>
            </a:r>
            <a:r>
              <a:rPr lang="pt-BR" i="1" dirty="0"/>
              <a:t>Ajuda-te a ti mesmo, que o céu te ajudará. </a:t>
            </a:r>
            <a:r>
              <a:rPr lang="pt-BR" dirty="0"/>
              <a:t>É o princípio da </a:t>
            </a:r>
            <a:r>
              <a:rPr lang="pt-BR" i="1" dirty="0"/>
              <a:t>lei do trabalho </a:t>
            </a:r>
            <a:r>
              <a:rPr lang="pt-BR" dirty="0"/>
              <a:t>e, por conseguinte, da </a:t>
            </a:r>
            <a:r>
              <a:rPr lang="pt-BR" i="1" dirty="0"/>
              <a:t>lei do progresso, </a:t>
            </a:r>
            <a:r>
              <a:rPr lang="pt-BR" dirty="0"/>
              <a:t>porquanto o progresso é filho do trabalho, visto que este põe em ação as forças da inteligência.”</a:t>
            </a:r>
          </a:p>
          <a:p>
            <a:pPr lvl="4" eaLnBrk="1" fontAlgn="auto" hangingPunct="1">
              <a:buFont typeface="Arial" panose="020B0604020202020204" pitchFamily="34" charset="0"/>
              <a:buNone/>
              <a:defRPr/>
            </a:pPr>
            <a:r>
              <a:rPr lang="pt-BR" dirty="0" smtClean="0"/>
              <a:t>(ALLAN KARDEC. </a:t>
            </a:r>
            <a:r>
              <a:rPr lang="pt-BR" i="1" dirty="0" smtClean="0"/>
              <a:t>O Evangelho Segundo o Espiritismo</a:t>
            </a:r>
            <a:r>
              <a:rPr lang="pt-BR" dirty="0" smtClean="0"/>
              <a:t>, cap. 25, item 2.)</a:t>
            </a:r>
            <a:endParaRPr lang="pt-BR" dirty="0"/>
          </a:p>
        </p:txBody>
      </p:sp>
      <p:pic>
        <p:nvPicPr>
          <p:cNvPr id="4" name="Image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3298825"/>
            <a:ext cx="3373438"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title"/>
          </p:nvPr>
        </p:nvSpPr>
        <p:spPr>
          <a:xfrm>
            <a:off x="468313" y="752475"/>
            <a:ext cx="7559675" cy="1081088"/>
          </a:xfrm>
        </p:spPr>
        <p:txBody>
          <a:bodyPr/>
          <a:lstStyle/>
          <a:p>
            <a:pPr eaLnBrk="1" hangingPunct="1"/>
            <a:r>
              <a:rPr lang="pt-BR" altLang="pt-BR"/>
              <a:t>Reconhecimento da providência divina</a:t>
            </a:r>
          </a:p>
        </p:txBody>
      </p:sp>
      <p:sp>
        <p:nvSpPr>
          <p:cNvPr id="8194" name="Rectangle 3"/>
          <p:cNvSpPr>
            <a:spLocks noGrp="1" noChangeArrowheads="1"/>
          </p:cNvSpPr>
          <p:nvPr>
            <p:ph idx="1"/>
          </p:nvPr>
        </p:nvSpPr>
        <p:spPr>
          <a:xfrm>
            <a:off x="466725" y="2336800"/>
            <a:ext cx="7777163" cy="2171700"/>
          </a:xfrm>
        </p:spPr>
        <p:txBody>
          <a:bodyPr rtlCol="0">
            <a:normAutofit fontScale="92500" lnSpcReduction="10000"/>
          </a:bodyPr>
          <a:lstStyle/>
          <a:p>
            <a:pPr eaLnBrk="1" fontAlgn="auto" hangingPunct="1">
              <a:spcAft>
                <a:spcPts val="0"/>
              </a:spcAft>
              <a:buFont typeface="Arial" panose="020B0604020202020204" pitchFamily="34" charset="0"/>
              <a:buChar char="•"/>
              <a:defRPr/>
            </a:pPr>
            <a:r>
              <a:rPr lang="pt-BR" altLang="pt-BR" dirty="0" smtClean="0"/>
              <a:t>“Em todas as provas que te assaltem os dias, considera a quota das </a:t>
            </a:r>
            <a:r>
              <a:rPr lang="pt-BR" altLang="pt-BR" b="1" dirty="0" smtClean="0">
                <a:latin typeface="Avenir Next Demi Bold" charset="0"/>
                <a:ea typeface="Avenir Next Demi Bold" charset="0"/>
                <a:cs typeface="Avenir Next Demi Bold" charset="0"/>
              </a:rPr>
              <a:t>bênçãos que te rodeiam</a:t>
            </a:r>
            <a:r>
              <a:rPr lang="pt-BR" altLang="pt-BR" dirty="0" smtClean="0"/>
              <a:t>, e, escorando-te na fé e na paciência, reconhecerás que a Divina Providência está agindo contigo e por teu intermédio, sustentando-te, em meio dos </a:t>
            </a:r>
            <a:r>
              <a:rPr lang="pt-BR" altLang="pt-BR" b="1" dirty="0" smtClean="0">
                <a:latin typeface="Avenir Next Demi Bold" charset="0"/>
                <a:ea typeface="Avenir Next Demi Bold" charset="0"/>
                <a:cs typeface="Avenir Next Demi Bold" charset="0"/>
              </a:rPr>
              <a:t>problemas que te marcam a estrada</a:t>
            </a:r>
            <a:r>
              <a:rPr lang="pt-BR" altLang="pt-BR" dirty="0" smtClean="0"/>
              <a:t>, para doar-lhes a solução.”</a:t>
            </a:r>
          </a:p>
          <a:p>
            <a:pPr lvl="4" eaLnBrk="1" fontAlgn="auto" hangingPunct="1">
              <a:buFont typeface="Arial" panose="020B0604020202020204" pitchFamily="34" charset="0"/>
              <a:buNone/>
              <a:defRPr/>
            </a:pPr>
            <a:r>
              <a:rPr lang="pt-BR" altLang="pt-BR" dirty="0" smtClean="0"/>
              <a:t>(EMMANUEL. </a:t>
            </a:r>
            <a:r>
              <a:rPr lang="pt-BR" altLang="pt-BR" i="1" dirty="0" smtClean="0"/>
              <a:t>Rumo Certo</a:t>
            </a:r>
            <a:r>
              <a:rPr lang="pt-BR" altLang="pt-BR" dirty="0" smtClean="0"/>
              <a:t>, cap. 3.)</a:t>
            </a:r>
            <a:endParaRPr lang="pt-BR" altLang="pt-BR" dirty="0"/>
          </a:p>
        </p:txBody>
      </p:sp>
      <p:pic>
        <p:nvPicPr>
          <p:cNvPr id="2" name="Imagem 1"/>
          <p:cNvPicPr>
            <a:picLocks noChangeAspect="1"/>
          </p:cNvPicPr>
          <p:nvPr/>
        </p:nvPicPr>
        <p:blipFill>
          <a:blip r:embed="rId3"/>
          <a:stretch>
            <a:fillRect/>
          </a:stretch>
        </p:blipFill>
        <p:spPr>
          <a:xfrm>
            <a:off x="2627784" y="4653136"/>
            <a:ext cx="3456915" cy="19445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ítulo 1"/>
          <p:cNvSpPr>
            <a:spLocks noGrp="1"/>
          </p:cNvSpPr>
          <p:nvPr>
            <p:ph type="title"/>
          </p:nvPr>
        </p:nvSpPr>
        <p:spPr>
          <a:xfrm>
            <a:off x="468313" y="752475"/>
            <a:ext cx="7559675" cy="1081088"/>
          </a:xfrm>
        </p:spPr>
        <p:txBody>
          <a:bodyPr/>
          <a:lstStyle/>
          <a:p>
            <a:pPr eaLnBrk="1" hangingPunct="1"/>
            <a:r>
              <a:rPr lang="pt-BR" altLang="pt-BR"/>
              <a:t>A fé segundo Paulo</a:t>
            </a:r>
          </a:p>
        </p:txBody>
      </p:sp>
      <p:sp>
        <p:nvSpPr>
          <p:cNvPr id="3" name="Espaço Reservado para Conteúdo 2"/>
          <p:cNvSpPr>
            <a:spLocks noGrp="1"/>
          </p:cNvSpPr>
          <p:nvPr>
            <p:ph idx="1"/>
          </p:nvPr>
        </p:nvSpPr>
        <p:spPr>
          <a:xfrm>
            <a:off x="466725" y="2336800"/>
            <a:ext cx="7777163" cy="1092200"/>
          </a:xfrm>
        </p:spPr>
        <p:txBody>
          <a:bodyPr rtlCol="0">
            <a:normAutofit lnSpcReduction="10000"/>
          </a:bodyPr>
          <a:lstStyle/>
          <a:p>
            <a:pPr eaLnBrk="1" fontAlgn="auto" hangingPunct="1">
              <a:spcAft>
                <a:spcPts val="0"/>
              </a:spcAft>
              <a:buFont typeface="Arial" panose="020B0604020202020204" pitchFamily="34" charset="0"/>
              <a:buChar char="•"/>
              <a:defRPr/>
            </a:pPr>
            <a:r>
              <a:rPr lang="pt-BR" dirty="0" smtClean="0"/>
              <a:t>“... a </a:t>
            </a:r>
            <a:r>
              <a:rPr lang="pt-BR" dirty="0"/>
              <a:t>fé é a certeza de coisas que se esperam, a convicção de fatos que se não </a:t>
            </a:r>
            <a:r>
              <a:rPr lang="pt-BR" dirty="0" smtClean="0"/>
              <a:t>veem.”</a:t>
            </a:r>
            <a:endParaRPr lang="pt-BR" dirty="0"/>
          </a:p>
          <a:p>
            <a:pPr lvl="4" eaLnBrk="1" fontAlgn="auto" hangingPunct="1">
              <a:buFont typeface="Arial" panose="020B0604020202020204" pitchFamily="34" charset="0"/>
              <a:buNone/>
              <a:defRPr/>
            </a:pPr>
            <a:r>
              <a:rPr lang="pt-BR" dirty="0" smtClean="0"/>
              <a:t>(Hebreus, 11:1)</a:t>
            </a:r>
            <a:endParaRPr lang="pt-BR" dirty="0"/>
          </a:p>
        </p:txBody>
      </p:sp>
      <p:pic>
        <p:nvPicPr>
          <p:cNvPr id="2" name="Imagem 1"/>
          <p:cNvPicPr>
            <a:picLocks noChangeAspect="1"/>
          </p:cNvPicPr>
          <p:nvPr/>
        </p:nvPicPr>
        <p:blipFill>
          <a:blip r:embed="rId3"/>
          <a:stretch>
            <a:fillRect/>
          </a:stretch>
        </p:blipFill>
        <p:spPr>
          <a:xfrm>
            <a:off x="2050380" y="3538878"/>
            <a:ext cx="4609852" cy="30587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ítulo 1"/>
          <p:cNvSpPr>
            <a:spLocks noGrp="1"/>
          </p:cNvSpPr>
          <p:nvPr>
            <p:ph type="title"/>
          </p:nvPr>
        </p:nvSpPr>
        <p:spPr>
          <a:xfrm>
            <a:off x="468313" y="752475"/>
            <a:ext cx="7559675" cy="1081088"/>
          </a:xfrm>
        </p:spPr>
        <p:txBody>
          <a:bodyPr/>
          <a:lstStyle/>
          <a:p>
            <a:pPr eaLnBrk="1" hangingPunct="1"/>
            <a:r>
              <a:rPr lang="pt-BR" altLang="pt-BR"/>
              <a:t>A fé segundo o Espiritismo</a:t>
            </a:r>
          </a:p>
        </p:txBody>
      </p:sp>
      <p:sp>
        <p:nvSpPr>
          <p:cNvPr id="3" name="Espaço Reservado para Conteúdo 2"/>
          <p:cNvSpPr>
            <a:spLocks noGrp="1"/>
          </p:cNvSpPr>
          <p:nvPr>
            <p:ph idx="1"/>
          </p:nvPr>
        </p:nvSpPr>
        <p:spPr>
          <a:xfrm>
            <a:off x="466725" y="2336800"/>
            <a:ext cx="4176713" cy="4260850"/>
          </a:xfrm>
        </p:spPr>
        <p:txBody>
          <a:bodyPr rtlCol="0"/>
          <a:lstStyle/>
          <a:p>
            <a:pPr eaLnBrk="1" fontAlgn="auto" hangingPunct="1">
              <a:spcAft>
                <a:spcPts val="0"/>
              </a:spcAft>
              <a:buFont typeface="Arial" panose="020B0604020202020204" pitchFamily="34" charset="0"/>
              <a:buChar char="•"/>
              <a:defRPr/>
            </a:pPr>
            <a:r>
              <a:rPr lang="pt-BR" dirty="0"/>
              <a:t>“Fé inabalável só o é a que pode encarar frente a frente a razão, em todas as épocas da Humanidade.”</a:t>
            </a:r>
          </a:p>
          <a:p>
            <a:pPr lvl="1" eaLnBrk="1" fontAlgn="auto" hangingPunct="1">
              <a:spcAft>
                <a:spcPts val="0"/>
              </a:spcAft>
              <a:buFont typeface="Arial" panose="020B0604020202020204" pitchFamily="34" charset="0"/>
              <a:buChar char="•"/>
              <a:defRPr/>
            </a:pPr>
            <a:r>
              <a:rPr lang="pt-BR" i="1" dirty="0" smtClean="0"/>
              <a:t>Allan Kardec</a:t>
            </a:r>
            <a:endParaRPr lang="pt-BR" i="1" dirty="0"/>
          </a:p>
        </p:txBody>
      </p:sp>
      <p:pic>
        <p:nvPicPr>
          <p:cNvPr id="2" name="Imagem 1"/>
          <p:cNvPicPr>
            <a:picLocks noChangeAspect="1"/>
          </p:cNvPicPr>
          <p:nvPr/>
        </p:nvPicPr>
        <p:blipFill>
          <a:blip r:embed="rId3"/>
          <a:stretch>
            <a:fillRect/>
          </a:stretch>
        </p:blipFill>
        <p:spPr>
          <a:xfrm>
            <a:off x="5041080" y="2313897"/>
            <a:ext cx="3202807" cy="42837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ítulo 1"/>
          <p:cNvSpPr>
            <a:spLocks noGrp="1"/>
          </p:cNvSpPr>
          <p:nvPr>
            <p:ph type="title"/>
          </p:nvPr>
        </p:nvSpPr>
        <p:spPr>
          <a:xfrm>
            <a:off x="468313" y="752475"/>
            <a:ext cx="7559675" cy="1081088"/>
          </a:xfrm>
        </p:spPr>
        <p:txBody>
          <a:bodyPr/>
          <a:lstStyle/>
          <a:p>
            <a:pPr eaLnBrk="1" hangingPunct="1"/>
            <a:r>
              <a:rPr lang="pt-BR" altLang="pt-BR"/>
              <a:t>Fé e razão</a:t>
            </a:r>
          </a:p>
        </p:txBody>
      </p:sp>
      <p:sp>
        <p:nvSpPr>
          <p:cNvPr id="3" name="Espaço Reservado para Conteúdo 2"/>
          <p:cNvSpPr>
            <a:spLocks noGrp="1"/>
          </p:cNvSpPr>
          <p:nvPr>
            <p:ph idx="1"/>
          </p:nvPr>
        </p:nvSpPr>
        <p:spPr>
          <a:xfrm>
            <a:off x="466725" y="2336800"/>
            <a:ext cx="7777163" cy="4260850"/>
          </a:xfrm>
        </p:spPr>
        <p:txBody>
          <a:bodyPr rtlCol="0"/>
          <a:lstStyle/>
          <a:p>
            <a:pPr eaLnBrk="1" fontAlgn="auto" hangingPunct="1">
              <a:spcAft>
                <a:spcPts val="0"/>
              </a:spcAft>
              <a:buFont typeface="Arial" panose="020B0604020202020204" pitchFamily="34" charset="0"/>
              <a:buChar char="•"/>
              <a:defRPr/>
            </a:pPr>
            <a:r>
              <a:rPr lang="pt-BR" dirty="0"/>
              <a:t>“A fé que teme confrontos não é fé, pois o caráter desta virtude, tão encarecida nas páginas evangélicas, é, precisamente, o destemor, a energia latente que encerra e transmite àqueles que a cultivam. Tal valor deriva da natureza íntima da fé que percebe e sente a sua própria força. Ora, perceber é ato de raciocínio, portanto, não pode afastar-se da razão que é o instrumento do qual o Espírito se serve para investigar e assimilar a Verdade.”</a:t>
            </a:r>
          </a:p>
          <a:p>
            <a:pPr lvl="4" eaLnBrk="1" fontAlgn="auto" hangingPunct="1">
              <a:buFont typeface="Arial" panose="020B0604020202020204" pitchFamily="34" charset="0"/>
              <a:buNone/>
              <a:defRPr/>
            </a:pPr>
            <a:r>
              <a:rPr lang="pt-BR" dirty="0" smtClean="0"/>
              <a:t>(PEDRO DE CAMARGO. </a:t>
            </a:r>
            <a:r>
              <a:rPr lang="pt-BR" i="1" dirty="0"/>
              <a:t>Na Seara do Mestre</a:t>
            </a:r>
            <a:r>
              <a:rPr lang="pt-BR" dirty="0"/>
              <a:t>, lição “A razão e a fé à luz dos evangelhos</a:t>
            </a:r>
            <a:r>
              <a:rPr lang="pt-BR" dirty="0" smtClean="0"/>
              <a:t>”. Sob o pseudônimo </a:t>
            </a:r>
            <a:r>
              <a:rPr lang="pt-BR" b="1" dirty="0" smtClean="0">
                <a:latin typeface="Avenir Next Demi Bold" charset="0"/>
                <a:ea typeface="Avenir Next Demi Bold" charset="0"/>
                <a:cs typeface="Avenir Next Demi Bold" charset="0"/>
              </a:rPr>
              <a:t>Vinícius</a:t>
            </a:r>
            <a:r>
              <a:rPr lang="pt-BR" dirty="0" smtClean="0"/>
              <a:t>.)</a:t>
            </a:r>
            <a:endParaRPr lang="pt-B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ítulo 1"/>
          <p:cNvSpPr>
            <a:spLocks noGrp="1"/>
          </p:cNvSpPr>
          <p:nvPr>
            <p:ph type="title"/>
          </p:nvPr>
        </p:nvSpPr>
        <p:spPr>
          <a:xfrm>
            <a:off x="468313" y="752475"/>
            <a:ext cx="7559675" cy="1081088"/>
          </a:xfrm>
        </p:spPr>
        <p:txBody>
          <a:bodyPr/>
          <a:lstStyle/>
          <a:p>
            <a:pPr eaLnBrk="1" hangingPunct="1"/>
            <a:r>
              <a:rPr lang="pt-BR" altLang="pt-BR"/>
              <a:t>Fé como entendimento espiritual</a:t>
            </a:r>
          </a:p>
        </p:txBody>
      </p:sp>
      <p:sp>
        <p:nvSpPr>
          <p:cNvPr id="3" name="Espaço Reservado para Conteúdo 2"/>
          <p:cNvSpPr>
            <a:spLocks noGrp="1"/>
          </p:cNvSpPr>
          <p:nvPr>
            <p:ph idx="1"/>
          </p:nvPr>
        </p:nvSpPr>
        <p:spPr>
          <a:xfrm>
            <a:off x="466725" y="2336800"/>
            <a:ext cx="7777163" cy="4260850"/>
          </a:xfrm>
        </p:spPr>
        <p:txBody>
          <a:bodyPr rtlCol="0"/>
          <a:lstStyle/>
          <a:p>
            <a:pPr lvl="1" eaLnBrk="1" fontAlgn="auto" hangingPunct="1">
              <a:spcAft>
                <a:spcPts val="0"/>
              </a:spcAft>
              <a:buFont typeface="Arial" panose="020B0604020202020204" pitchFamily="34" charset="0"/>
              <a:buChar char="•"/>
              <a:defRPr/>
            </a:pPr>
            <a:r>
              <a:rPr lang="pt-BR" i="1" dirty="0" smtClean="0"/>
              <a:t>“Depois que completou todos os seus ditos [dirigidos] aos ouvidos do povo, entrou em Cafarnaum. E [o] servo de certo centurião, estava mal, prestes a morrer, o qual lhe era caro. Ao ouvir a respeito de Jesus, enviou-lhe anciãos dos Judeus, rogando-lhe que, após vir, salvasse o seu servo. Eles, vindo até Jesus, suplicaram-lhe diligentemente, dizendo: Ele é digno de que lhe concedas isto, pois ama nossa nação, e ele mesmo edificou a sinagoga para nós. Jesus ia com eles. Não estava longe de casa, e o centurião já enviou amigos, dizendo-lhe: Senhor, não incomodes, pois não sou digno de que entres sob o meu teto, por isso, nem a mim mesmo julguei digno de ir a ti, mas somente se expresse por palavra, e o meu servo será curado.”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ítulo 1"/>
          <p:cNvSpPr>
            <a:spLocks noGrp="1"/>
          </p:cNvSpPr>
          <p:nvPr>
            <p:ph type="title"/>
          </p:nvPr>
        </p:nvSpPr>
        <p:spPr>
          <a:xfrm>
            <a:off x="468313" y="752475"/>
            <a:ext cx="7559675" cy="1081088"/>
          </a:xfrm>
        </p:spPr>
        <p:txBody>
          <a:bodyPr/>
          <a:lstStyle/>
          <a:p>
            <a:pPr eaLnBrk="1" hangingPunct="1"/>
            <a:r>
              <a:rPr lang="pt-BR" altLang="pt-BR"/>
              <a:t>Fé como entendimento espiritual</a:t>
            </a:r>
          </a:p>
        </p:txBody>
      </p:sp>
      <p:sp>
        <p:nvSpPr>
          <p:cNvPr id="3" name="Espaço Reservado para Conteúdo 2"/>
          <p:cNvSpPr>
            <a:spLocks noGrp="1"/>
          </p:cNvSpPr>
          <p:nvPr>
            <p:ph idx="1"/>
          </p:nvPr>
        </p:nvSpPr>
        <p:spPr>
          <a:xfrm>
            <a:off x="466725" y="2336800"/>
            <a:ext cx="7777163" cy="4260850"/>
          </a:xfrm>
        </p:spPr>
        <p:txBody>
          <a:bodyPr/>
          <a:lstStyle/>
          <a:p>
            <a:pPr lvl="1" eaLnBrk="1" hangingPunct="1">
              <a:defRPr/>
            </a:pPr>
            <a:r>
              <a:rPr lang="pt-BR" i="1" dirty="0" smtClean="0"/>
              <a:t>“Pois também eu sou um homem colocado [por nomeação] sob autoridade, tendo abaixo de mim soldados; e digo a este: vai, e ele vai; e a outro: vem, e ele vem; e ao meu servo: faze isto, e ele o faz. Ouvindo estas [coisas], maravilhou-se Jesus e, voltando-se para a turba que o seguia, disse: Eu vos digo que nem em Israel encontrei tamanha fé. E, ao retornarem para casa, os que haviam sido enviados encontraram o servo saudável.”</a:t>
            </a:r>
          </a:p>
          <a:p>
            <a:pPr lvl="4" eaLnBrk="1" hangingPunct="1">
              <a:defRPr/>
            </a:pPr>
            <a:r>
              <a:rPr lang="pt-BR" dirty="0" smtClean="0"/>
              <a:t>(Lucas, 7:1–10.)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ítulo 1"/>
          <p:cNvSpPr>
            <a:spLocks noGrp="1"/>
          </p:cNvSpPr>
          <p:nvPr>
            <p:ph type="title"/>
          </p:nvPr>
        </p:nvSpPr>
        <p:spPr>
          <a:xfrm>
            <a:off x="468313" y="752475"/>
            <a:ext cx="7559675" cy="1081088"/>
          </a:xfrm>
        </p:spPr>
        <p:txBody>
          <a:bodyPr/>
          <a:lstStyle/>
          <a:p>
            <a:pPr eaLnBrk="1" hangingPunct="1"/>
            <a:r>
              <a:rPr lang="pt-BR" altLang="pt-BR"/>
              <a:t>Jesus estimulou o raciocínio</a:t>
            </a:r>
          </a:p>
        </p:txBody>
      </p:sp>
      <p:sp>
        <p:nvSpPr>
          <p:cNvPr id="3" name="Espaço Reservado para Conteúdo 2"/>
          <p:cNvSpPr>
            <a:spLocks noGrp="1"/>
          </p:cNvSpPr>
          <p:nvPr>
            <p:ph idx="1"/>
          </p:nvPr>
        </p:nvSpPr>
        <p:spPr>
          <a:xfrm>
            <a:off x="466725" y="2336800"/>
            <a:ext cx="7777163" cy="2244725"/>
          </a:xfrm>
        </p:spPr>
        <p:txBody>
          <a:bodyPr>
            <a:normAutofit fontScale="92500" lnSpcReduction="20000"/>
          </a:bodyPr>
          <a:lstStyle/>
          <a:p>
            <a:pPr eaLnBrk="1" hangingPunct="1">
              <a:defRPr/>
            </a:pPr>
            <a:r>
              <a:rPr lang="pt-BR" dirty="0" smtClean="0"/>
              <a:t>“Seu método, eminentemente pedagógico, tem por escopo despertar e desenvolver nos educandos as faculdades psíquicas latentes. [...] ‘Quem tiver ouvidos de ouvir, ouça. Quem tiver olhos de ver, veja’. Tais sentenças, bem expressivas, constituem veemente apelo ao raciocínio dos ouvintes...”</a:t>
            </a:r>
          </a:p>
          <a:p>
            <a:pPr lvl="4" eaLnBrk="1" hangingPunct="1">
              <a:defRPr/>
            </a:pPr>
            <a:r>
              <a:rPr lang="pt-BR" dirty="0" smtClean="0"/>
              <a:t>(PEDRO DE CAMARGO. </a:t>
            </a:r>
            <a:r>
              <a:rPr lang="pt-BR" i="1" dirty="0" smtClean="0"/>
              <a:t>Na Seara do Mestre</a:t>
            </a:r>
            <a:r>
              <a:rPr lang="pt-BR" dirty="0" smtClean="0"/>
              <a:t>, lição “A razão e a fé à luz dos evangelhos”. Sob o pseudônimo Vinícius.)</a:t>
            </a:r>
            <a:endParaRPr lang="pt-BR" dirty="0"/>
          </a:p>
        </p:txBody>
      </p:sp>
      <p:pic>
        <p:nvPicPr>
          <p:cNvPr id="2" name="Imagem 1"/>
          <p:cNvPicPr>
            <a:picLocks noChangeAspect="1"/>
          </p:cNvPicPr>
          <p:nvPr/>
        </p:nvPicPr>
        <p:blipFill rotWithShape="1">
          <a:blip r:embed="rId3"/>
          <a:srcRect b="6780"/>
          <a:stretch/>
        </p:blipFill>
        <p:spPr>
          <a:xfrm>
            <a:off x="2122388" y="4663336"/>
            <a:ext cx="4465836" cy="19340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ítulo 3"/>
          <p:cNvSpPr>
            <a:spLocks noGrp="1"/>
          </p:cNvSpPr>
          <p:nvPr>
            <p:ph type="title"/>
          </p:nvPr>
        </p:nvSpPr>
        <p:spPr>
          <a:xfrm>
            <a:off x="531813" y="2870200"/>
            <a:ext cx="6889750" cy="1090613"/>
          </a:xfrm>
        </p:spPr>
        <p:txBody>
          <a:bodyPr/>
          <a:lstStyle/>
          <a:p>
            <a:pPr eaLnBrk="1" hangingPunct="1"/>
            <a:r>
              <a:rPr lang="pt-BR" altLang="pt-BR"/>
              <a:t>Providência divina</a:t>
            </a:r>
          </a:p>
        </p:txBody>
      </p:sp>
      <p:sp>
        <p:nvSpPr>
          <p:cNvPr id="5" name="Espaço Reservado para Texto 4"/>
          <p:cNvSpPr>
            <a:spLocks noGrp="1"/>
          </p:cNvSpPr>
          <p:nvPr>
            <p:ph type="body" idx="1"/>
          </p:nvPr>
        </p:nvSpPr>
        <p:spPr>
          <a:xfrm>
            <a:off x="531813" y="4232275"/>
            <a:ext cx="6889750" cy="1703388"/>
          </a:xfrm>
        </p:spPr>
        <p:txBody>
          <a:bodyPr rtlCol="0"/>
          <a:lstStyle/>
          <a:p>
            <a:pPr eaLnBrk="1" fontAlgn="auto" hangingPunct="1">
              <a:spcAft>
                <a:spcPts val="0"/>
              </a:spcAft>
              <a:buFont typeface="Arial" panose="020B0604020202020204" pitchFamily="34" charset="0"/>
              <a:buNone/>
              <a:defRPr/>
            </a:pPr>
            <a:endParaRPr lang="pt-B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468313" y="752475"/>
            <a:ext cx="7559675" cy="1081088"/>
          </a:xfrm>
        </p:spPr>
        <p:txBody>
          <a:bodyPr/>
          <a:lstStyle/>
          <a:p>
            <a:pPr eaLnBrk="1" hangingPunct="1"/>
            <a:r>
              <a:rPr lang="pt-BR" altLang="pt-BR"/>
              <a:t>O que é?</a:t>
            </a:r>
          </a:p>
        </p:txBody>
      </p:sp>
      <p:sp>
        <p:nvSpPr>
          <p:cNvPr id="3075" name="Rectangle 3"/>
          <p:cNvSpPr>
            <a:spLocks noGrp="1" noChangeArrowheads="1"/>
          </p:cNvSpPr>
          <p:nvPr>
            <p:ph idx="1"/>
          </p:nvPr>
        </p:nvSpPr>
        <p:spPr>
          <a:xfrm>
            <a:off x="466725" y="2336800"/>
            <a:ext cx="4033838" cy="4260850"/>
          </a:xfrm>
        </p:spPr>
        <p:txBody>
          <a:bodyPr rtlCol="0"/>
          <a:lstStyle/>
          <a:p>
            <a:pPr eaLnBrk="1" fontAlgn="auto" hangingPunct="1">
              <a:spcAft>
                <a:spcPts val="0"/>
              </a:spcAft>
              <a:buFont typeface="Arial" panose="020B0604020202020204" pitchFamily="34" charset="0"/>
              <a:buChar char="•"/>
              <a:defRPr/>
            </a:pPr>
            <a:r>
              <a:rPr lang="pt-BR" altLang="pt-BR" dirty="0"/>
              <a:t>Providência </a:t>
            </a:r>
            <a:r>
              <a:rPr lang="pt-BR" altLang="pt-BR" dirty="0" smtClean="0"/>
              <a:t>divina</a:t>
            </a:r>
          </a:p>
          <a:p>
            <a:pPr lvl="1" eaLnBrk="1" fontAlgn="auto" hangingPunct="1">
              <a:spcAft>
                <a:spcPts val="0"/>
              </a:spcAft>
              <a:buFont typeface="Arial" panose="020B0604020202020204" pitchFamily="34" charset="0"/>
              <a:buChar char="•"/>
              <a:defRPr/>
            </a:pPr>
            <a:r>
              <a:rPr lang="pt-BR" dirty="0" smtClean="0"/>
              <a:t>“... </a:t>
            </a:r>
            <a:r>
              <a:rPr lang="pt-BR" altLang="pt-BR" dirty="0" smtClean="0"/>
              <a:t>é a solicitude de Deus para com as suas criaturas. Ele está em toda  parte, tudo vê, tudo preside, mesmo as coisas mínimas.”</a:t>
            </a:r>
          </a:p>
          <a:p>
            <a:pPr lvl="4" eaLnBrk="1" fontAlgn="auto" hangingPunct="1">
              <a:buFont typeface="Arial" panose="020B0604020202020204" pitchFamily="34" charset="0"/>
              <a:buNone/>
              <a:defRPr/>
            </a:pPr>
            <a:r>
              <a:rPr lang="pt-BR" altLang="pt-BR" dirty="0" smtClean="0"/>
              <a:t>(ALLAN KARDEC. </a:t>
            </a:r>
            <a:r>
              <a:rPr lang="pt-BR" altLang="pt-BR" i="1" dirty="0" smtClean="0"/>
              <a:t>A Gênese</a:t>
            </a:r>
            <a:r>
              <a:rPr lang="pt-BR" altLang="pt-BR" dirty="0" smtClean="0"/>
              <a:t>, cap. 2, item 20.)</a:t>
            </a:r>
          </a:p>
        </p:txBody>
      </p:sp>
      <p:pic>
        <p:nvPicPr>
          <p:cNvPr id="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5868" y="3143696"/>
            <a:ext cx="3528020" cy="26470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erlim">
  <a:themeElements>
    <a:clrScheme name="Marquis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Berlim">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m">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Berlin</Template>
  <TotalTime>17852</TotalTime>
  <Words>2029</Words>
  <Application>Microsoft Macintosh PowerPoint</Application>
  <PresentationFormat>Apresentação na tela (4:3)</PresentationFormat>
  <Paragraphs>79</Paragraphs>
  <Slides>15</Slides>
  <Notes>15</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15</vt:i4>
      </vt:variant>
    </vt:vector>
  </HeadingPairs>
  <TitlesOfParts>
    <vt:vector size="24" baseType="lpstr">
      <vt:lpstr>Verdana</vt:lpstr>
      <vt:lpstr>ＭＳ Ｐゴシック</vt:lpstr>
      <vt:lpstr>Arial</vt:lpstr>
      <vt:lpstr>FabfeltScript</vt:lpstr>
      <vt:lpstr>Avenir Next</vt:lpstr>
      <vt:lpstr>Calibri</vt:lpstr>
      <vt:lpstr>Trebuchet MS</vt:lpstr>
      <vt:lpstr>Avenir Next Demi Bold</vt:lpstr>
      <vt:lpstr>Berlim</vt:lpstr>
      <vt:lpstr>A fé e a providência divina</vt:lpstr>
      <vt:lpstr>A fé segundo Paulo</vt:lpstr>
      <vt:lpstr>A fé segundo o Espiritismo</vt:lpstr>
      <vt:lpstr>Fé e razão</vt:lpstr>
      <vt:lpstr>Fé como entendimento espiritual</vt:lpstr>
      <vt:lpstr>Fé como entendimento espiritual</vt:lpstr>
      <vt:lpstr>Jesus estimulou o raciocínio</vt:lpstr>
      <vt:lpstr>Providência divina</vt:lpstr>
      <vt:lpstr>O que é?</vt:lpstr>
      <vt:lpstr>Observai os pássaros do céu</vt:lpstr>
      <vt:lpstr>Como interpretar essas palavras do Cristo?</vt:lpstr>
      <vt:lpstr>Saibamos confiar</vt:lpstr>
      <vt:lpstr>Buscai e achareis</vt:lpstr>
      <vt:lpstr>Ajuda-te, que o céu te ajudará</vt:lpstr>
      <vt:lpstr>Reconhecimento da providência divina</vt:lpstr>
    </vt:vector>
  </TitlesOfParts>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PROVIDÊNCIA DIVINA</dc:title>
  <dc:creator>Marta Antunes</dc:creator>
  <cp:lastModifiedBy>Adriano Alves</cp:lastModifiedBy>
  <cp:revision>91</cp:revision>
  <cp:lastPrinted>1601-01-01T00:00:00Z</cp:lastPrinted>
  <dcterms:created xsi:type="dcterms:W3CDTF">2006-08-16T14:01:41Z</dcterms:created>
  <dcterms:modified xsi:type="dcterms:W3CDTF">2017-02-08T02:10:20Z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5</vt:i4>
  </property>
</Properties>
</file>