
<file path=[Content_Types].xml><?xml version="1.0" encoding="utf-8"?>
<Types xmlns="http://schemas.openxmlformats.org/package/2006/content-types">
  <Default Extension="xml" ContentType="application/xml"/>
  <Default Extension="mp4" ContentType="video/mp4"/>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0" r:id="rId1"/>
  </p:sldMasterIdLst>
  <p:notesMasterIdLst>
    <p:notesMasterId r:id="rId19"/>
  </p:notesMasterIdLst>
  <p:sldIdLst>
    <p:sldId id="256" r:id="rId2"/>
    <p:sldId id="272" r:id="rId3"/>
    <p:sldId id="257" r:id="rId4"/>
    <p:sldId id="258" r:id="rId5"/>
    <p:sldId id="265" r:id="rId6"/>
    <p:sldId id="267" r:id="rId7"/>
    <p:sldId id="262" r:id="rId8"/>
    <p:sldId id="261" r:id="rId9"/>
    <p:sldId id="260" r:id="rId10"/>
    <p:sldId id="266" r:id="rId11"/>
    <p:sldId id="271" r:id="rId12"/>
    <p:sldId id="259" r:id="rId13"/>
    <p:sldId id="268" r:id="rId14"/>
    <p:sldId id="263" r:id="rId15"/>
    <p:sldId id="264" r:id="rId16"/>
    <p:sldId id="269" r:id="rId17"/>
    <p:sldId id="270" r:id="rId18"/>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998"/>
    <p:restoredTop sz="83394"/>
  </p:normalViewPr>
  <p:slideViewPr>
    <p:cSldViewPr snapToGrid="0" snapToObjects="1" showGuides="1">
      <p:cViewPr varScale="1">
        <p:scale>
          <a:sx n="72" d="100"/>
          <a:sy n="72" d="100"/>
        </p:scale>
        <p:origin x="864" y="200"/>
      </p:cViewPr>
      <p:guideLst>
        <p:guide orient="horz" pos="2160"/>
        <p:guide pos="2880"/>
      </p:guideLst>
    </p:cSldViewPr>
  </p:slideViewPr>
  <p:notesTextViewPr>
    <p:cViewPr>
      <p:scale>
        <a:sx n="190" d="100"/>
        <a:sy n="19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16E739-313E-CC46-8335-2AF19BB6C39D}" type="doc">
      <dgm:prSet loTypeId="urn:microsoft.com/office/officeart/2005/8/layout/radial1" loCatId="" qsTypeId="urn:microsoft.com/office/officeart/2005/8/quickstyle/simple4" qsCatId="simple" csTypeId="urn:microsoft.com/office/officeart/2005/8/colors/colorful1" csCatId="colorful" phldr="1"/>
      <dgm:spPr/>
      <dgm:t>
        <a:bodyPr/>
        <a:lstStyle/>
        <a:p>
          <a:endParaRPr lang="pt-BR"/>
        </a:p>
      </dgm:t>
    </dgm:pt>
    <dgm:pt modelId="{59E183E5-94D4-904D-9712-F143ECA9D305}">
      <dgm:prSet phldrT="[Texto]"/>
      <dgm:spPr/>
      <dgm:t>
        <a:bodyPr/>
        <a:lstStyle/>
        <a:p>
          <a:r>
            <a:rPr lang="pt-BR" dirty="0" smtClean="0"/>
            <a:t>TRATAMENTO</a:t>
          </a:r>
          <a:endParaRPr lang="pt-BR" dirty="0"/>
        </a:p>
      </dgm:t>
    </dgm:pt>
    <dgm:pt modelId="{FA08A648-45D9-C24B-98FF-E844FCD54EAF}" type="parTrans" cxnId="{4DB93C67-1777-5348-885F-8DC86D69A2FD}">
      <dgm:prSet/>
      <dgm:spPr/>
      <dgm:t>
        <a:bodyPr/>
        <a:lstStyle/>
        <a:p>
          <a:endParaRPr lang="pt-BR"/>
        </a:p>
      </dgm:t>
    </dgm:pt>
    <dgm:pt modelId="{92D86B03-A5E4-C847-9BC4-C8B9713E8A00}" type="sibTrans" cxnId="{4DB93C67-1777-5348-885F-8DC86D69A2FD}">
      <dgm:prSet/>
      <dgm:spPr/>
      <dgm:t>
        <a:bodyPr/>
        <a:lstStyle/>
        <a:p>
          <a:endParaRPr lang="pt-BR"/>
        </a:p>
      </dgm:t>
    </dgm:pt>
    <dgm:pt modelId="{3BFEB05D-7F05-DF4F-847B-33098328A414}">
      <dgm:prSet phldrT="[Texto]"/>
      <dgm:spPr/>
      <dgm:t>
        <a:bodyPr/>
        <a:lstStyle/>
        <a:p>
          <a:r>
            <a:rPr lang="pt-BR" dirty="0" smtClean="0"/>
            <a:t>Caridade</a:t>
          </a:r>
          <a:endParaRPr lang="pt-BR" dirty="0"/>
        </a:p>
      </dgm:t>
    </dgm:pt>
    <dgm:pt modelId="{208CE8D4-3621-324F-B9BD-97845D9FE4FA}" type="parTrans" cxnId="{21BE7846-2181-EC40-94CE-606ED9DB6375}">
      <dgm:prSet/>
      <dgm:spPr/>
      <dgm:t>
        <a:bodyPr/>
        <a:lstStyle/>
        <a:p>
          <a:endParaRPr lang="pt-BR"/>
        </a:p>
      </dgm:t>
    </dgm:pt>
    <dgm:pt modelId="{DC46C31C-41EE-A049-BCA7-C731E31E64CA}" type="sibTrans" cxnId="{21BE7846-2181-EC40-94CE-606ED9DB6375}">
      <dgm:prSet/>
      <dgm:spPr/>
      <dgm:t>
        <a:bodyPr/>
        <a:lstStyle/>
        <a:p>
          <a:endParaRPr lang="pt-BR"/>
        </a:p>
      </dgm:t>
    </dgm:pt>
    <dgm:pt modelId="{8F0A09E3-C11E-D740-8BF8-DDA9B3424809}">
      <dgm:prSet phldrT="[Texto]"/>
      <dgm:spPr/>
      <dgm:t>
        <a:bodyPr/>
        <a:lstStyle/>
        <a:p>
          <a:r>
            <a:rPr lang="pt-BR" dirty="0" smtClean="0"/>
            <a:t>Otimismo</a:t>
          </a:r>
          <a:endParaRPr lang="pt-BR" dirty="0"/>
        </a:p>
      </dgm:t>
    </dgm:pt>
    <dgm:pt modelId="{4ACBCB2C-1FA2-1747-B8B7-3410691E6FA1}" type="parTrans" cxnId="{71FE4FBC-5B60-7A45-86DF-A8911608B625}">
      <dgm:prSet/>
      <dgm:spPr/>
      <dgm:t>
        <a:bodyPr/>
        <a:lstStyle/>
        <a:p>
          <a:endParaRPr lang="pt-BR"/>
        </a:p>
      </dgm:t>
    </dgm:pt>
    <dgm:pt modelId="{0C8C8D1C-3DCC-944D-BD4E-18737478AF78}" type="sibTrans" cxnId="{71FE4FBC-5B60-7A45-86DF-A8911608B625}">
      <dgm:prSet/>
      <dgm:spPr/>
      <dgm:t>
        <a:bodyPr/>
        <a:lstStyle/>
        <a:p>
          <a:endParaRPr lang="pt-BR"/>
        </a:p>
      </dgm:t>
    </dgm:pt>
    <dgm:pt modelId="{CD68F666-F5D9-844D-84BD-23B3BD0CFEEA}">
      <dgm:prSet phldrT="[Texto]"/>
      <dgm:spPr/>
      <dgm:t>
        <a:bodyPr/>
        <a:lstStyle/>
        <a:p>
          <a:r>
            <a:rPr lang="pt-BR" dirty="0" smtClean="0"/>
            <a:t>Prece</a:t>
          </a:r>
          <a:endParaRPr lang="pt-BR" dirty="0"/>
        </a:p>
      </dgm:t>
    </dgm:pt>
    <dgm:pt modelId="{B2ECD4FD-9F5C-2349-AC81-F49C034D6B73}" type="parTrans" cxnId="{B9644771-B927-974F-9364-2FE807D1C080}">
      <dgm:prSet/>
      <dgm:spPr/>
      <dgm:t>
        <a:bodyPr/>
        <a:lstStyle/>
        <a:p>
          <a:endParaRPr lang="pt-BR"/>
        </a:p>
      </dgm:t>
    </dgm:pt>
    <dgm:pt modelId="{32125BF7-E25C-5E41-B13D-7F87A2758D60}" type="sibTrans" cxnId="{B9644771-B927-974F-9364-2FE807D1C080}">
      <dgm:prSet/>
      <dgm:spPr/>
      <dgm:t>
        <a:bodyPr/>
        <a:lstStyle/>
        <a:p>
          <a:endParaRPr lang="pt-BR"/>
        </a:p>
      </dgm:t>
    </dgm:pt>
    <dgm:pt modelId="{4535B866-2D95-C243-AEB8-CEEA6571ECD3}">
      <dgm:prSet phldrT="[Texto]"/>
      <dgm:spPr/>
      <dgm:t>
        <a:bodyPr/>
        <a:lstStyle/>
        <a:p>
          <a:r>
            <a:rPr lang="pt-BR" dirty="0" smtClean="0"/>
            <a:t>Água</a:t>
          </a:r>
          <a:endParaRPr lang="pt-BR" dirty="0"/>
        </a:p>
      </dgm:t>
    </dgm:pt>
    <dgm:pt modelId="{AC5A7249-4944-914C-8E13-863869A07160}" type="parTrans" cxnId="{B27A91F0-6F13-EE43-A8B6-22D1CD0F47AE}">
      <dgm:prSet/>
      <dgm:spPr/>
      <dgm:t>
        <a:bodyPr/>
        <a:lstStyle/>
        <a:p>
          <a:endParaRPr lang="pt-BR"/>
        </a:p>
      </dgm:t>
    </dgm:pt>
    <dgm:pt modelId="{F0A943AC-75A5-E54A-95BA-EB19DFFC8874}" type="sibTrans" cxnId="{B27A91F0-6F13-EE43-A8B6-22D1CD0F47AE}">
      <dgm:prSet/>
      <dgm:spPr/>
      <dgm:t>
        <a:bodyPr/>
        <a:lstStyle/>
        <a:p>
          <a:endParaRPr lang="pt-BR"/>
        </a:p>
      </dgm:t>
    </dgm:pt>
    <dgm:pt modelId="{7F2679D5-7E4F-154D-B4EF-A24008FF35DB}">
      <dgm:prSet phldrT="[Texto]"/>
      <dgm:spPr/>
      <dgm:t>
        <a:bodyPr/>
        <a:lstStyle/>
        <a:p>
          <a:r>
            <a:rPr lang="pt-BR" dirty="0" smtClean="0"/>
            <a:t>Passe</a:t>
          </a:r>
          <a:endParaRPr lang="pt-BR" dirty="0"/>
        </a:p>
      </dgm:t>
    </dgm:pt>
    <dgm:pt modelId="{91BE3E2A-0052-6242-8BF5-4500C7E2C0FC}" type="parTrans" cxnId="{708ECE64-F2D4-9540-BBB8-13A7FDB44717}">
      <dgm:prSet/>
      <dgm:spPr/>
      <dgm:t>
        <a:bodyPr/>
        <a:lstStyle/>
        <a:p>
          <a:endParaRPr lang="pt-BR"/>
        </a:p>
      </dgm:t>
    </dgm:pt>
    <dgm:pt modelId="{66E5A835-2CD6-704A-A466-B5FDFBE9D80F}" type="sibTrans" cxnId="{708ECE64-F2D4-9540-BBB8-13A7FDB44717}">
      <dgm:prSet/>
      <dgm:spPr/>
      <dgm:t>
        <a:bodyPr/>
        <a:lstStyle/>
        <a:p>
          <a:endParaRPr lang="pt-BR"/>
        </a:p>
      </dgm:t>
    </dgm:pt>
    <dgm:pt modelId="{28A89219-47CA-F944-B4CE-D2CE0223040A}">
      <dgm:prSet phldrT="[Texto]"/>
      <dgm:spPr/>
      <dgm:t>
        <a:bodyPr/>
        <a:lstStyle/>
        <a:p>
          <a:r>
            <a:rPr lang="pt-BR" dirty="0" smtClean="0"/>
            <a:t>Outros</a:t>
          </a:r>
          <a:endParaRPr lang="pt-BR" dirty="0"/>
        </a:p>
      </dgm:t>
    </dgm:pt>
    <dgm:pt modelId="{A59D1578-F5B3-D448-B94F-4F9DECD10FD2}" type="parTrans" cxnId="{27700DF0-5D4F-124D-AB13-0EBD1C06F600}">
      <dgm:prSet/>
      <dgm:spPr/>
      <dgm:t>
        <a:bodyPr/>
        <a:lstStyle/>
        <a:p>
          <a:endParaRPr lang="pt-BR"/>
        </a:p>
      </dgm:t>
    </dgm:pt>
    <dgm:pt modelId="{1E6C6572-1C0F-F142-8A83-69BFBA2062A0}" type="sibTrans" cxnId="{27700DF0-5D4F-124D-AB13-0EBD1C06F600}">
      <dgm:prSet/>
      <dgm:spPr/>
      <dgm:t>
        <a:bodyPr/>
        <a:lstStyle/>
        <a:p>
          <a:endParaRPr lang="pt-BR"/>
        </a:p>
      </dgm:t>
    </dgm:pt>
    <dgm:pt modelId="{C3601999-C477-8E48-8AEB-E82A22B8215C}">
      <dgm:prSet phldrT="[Texto]"/>
      <dgm:spPr/>
      <dgm:t>
        <a:bodyPr/>
        <a:lstStyle/>
        <a:p>
          <a:r>
            <a:rPr lang="pt-BR" dirty="0" smtClean="0"/>
            <a:t>Evangelho</a:t>
          </a:r>
          <a:endParaRPr lang="pt-BR" dirty="0"/>
        </a:p>
      </dgm:t>
    </dgm:pt>
    <dgm:pt modelId="{B0428223-4CD5-CB46-9E64-1C6D049044C2}" type="parTrans" cxnId="{942EF697-E022-6446-A251-17FD8E7FF983}">
      <dgm:prSet/>
      <dgm:spPr/>
      <dgm:t>
        <a:bodyPr/>
        <a:lstStyle/>
        <a:p>
          <a:endParaRPr lang="pt-BR"/>
        </a:p>
      </dgm:t>
    </dgm:pt>
    <dgm:pt modelId="{950C0E0F-5B44-E047-BD79-688865C40FD6}" type="sibTrans" cxnId="{942EF697-E022-6446-A251-17FD8E7FF983}">
      <dgm:prSet/>
      <dgm:spPr/>
      <dgm:t>
        <a:bodyPr/>
        <a:lstStyle/>
        <a:p>
          <a:endParaRPr lang="pt-BR"/>
        </a:p>
      </dgm:t>
    </dgm:pt>
    <dgm:pt modelId="{8E072605-234B-774E-B8E1-84D78BDE5127}" type="pres">
      <dgm:prSet presAssocID="{CD16E739-313E-CC46-8335-2AF19BB6C39D}" presName="cycle" presStyleCnt="0">
        <dgm:presLayoutVars>
          <dgm:chMax val="1"/>
          <dgm:dir/>
          <dgm:animLvl val="ctr"/>
          <dgm:resizeHandles val="exact"/>
        </dgm:presLayoutVars>
      </dgm:prSet>
      <dgm:spPr/>
    </dgm:pt>
    <dgm:pt modelId="{EE941991-3B3B-D342-A649-722227F51F60}" type="pres">
      <dgm:prSet presAssocID="{59E183E5-94D4-904D-9712-F143ECA9D305}" presName="centerShape" presStyleLbl="node0" presStyleIdx="0" presStyleCnt="1"/>
      <dgm:spPr/>
    </dgm:pt>
    <dgm:pt modelId="{8F0C829A-1E11-7945-884F-0E474B5FB269}" type="pres">
      <dgm:prSet presAssocID="{208CE8D4-3621-324F-B9BD-97845D9FE4FA}" presName="Name9" presStyleLbl="parChTrans1D2" presStyleIdx="0" presStyleCnt="7"/>
      <dgm:spPr/>
    </dgm:pt>
    <dgm:pt modelId="{502F34C4-DB0A-494E-8720-637DDCD0026B}" type="pres">
      <dgm:prSet presAssocID="{208CE8D4-3621-324F-B9BD-97845D9FE4FA}" presName="connTx" presStyleLbl="parChTrans1D2" presStyleIdx="0" presStyleCnt="7"/>
      <dgm:spPr/>
    </dgm:pt>
    <dgm:pt modelId="{A1A5ED05-7F00-B347-A688-A1D2B9388BEB}" type="pres">
      <dgm:prSet presAssocID="{3BFEB05D-7F05-DF4F-847B-33098328A414}" presName="node" presStyleLbl="node1" presStyleIdx="0" presStyleCnt="7">
        <dgm:presLayoutVars>
          <dgm:bulletEnabled val="1"/>
        </dgm:presLayoutVars>
      </dgm:prSet>
      <dgm:spPr/>
    </dgm:pt>
    <dgm:pt modelId="{5E6EC428-648E-6944-ACEC-2245C22CA730}" type="pres">
      <dgm:prSet presAssocID="{B0428223-4CD5-CB46-9E64-1C6D049044C2}" presName="Name9" presStyleLbl="parChTrans1D2" presStyleIdx="1" presStyleCnt="7"/>
      <dgm:spPr/>
    </dgm:pt>
    <dgm:pt modelId="{BD11F3A2-8310-CB42-A0CF-92287D7AD7B9}" type="pres">
      <dgm:prSet presAssocID="{B0428223-4CD5-CB46-9E64-1C6D049044C2}" presName="connTx" presStyleLbl="parChTrans1D2" presStyleIdx="1" presStyleCnt="7"/>
      <dgm:spPr/>
    </dgm:pt>
    <dgm:pt modelId="{1806C88A-4327-394D-A45D-DF5A8A2F0088}" type="pres">
      <dgm:prSet presAssocID="{C3601999-C477-8E48-8AEB-E82A22B8215C}" presName="node" presStyleLbl="node1" presStyleIdx="1" presStyleCnt="7">
        <dgm:presLayoutVars>
          <dgm:bulletEnabled val="1"/>
        </dgm:presLayoutVars>
      </dgm:prSet>
      <dgm:spPr/>
    </dgm:pt>
    <dgm:pt modelId="{34151B48-27F4-A74F-8F34-D4A4C25F8715}" type="pres">
      <dgm:prSet presAssocID="{4ACBCB2C-1FA2-1747-B8B7-3410691E6FA1}" presName="Name9" presStyleLbl="parChTrans1D2" presStyleIdx="2" presStyleCnt="7"/>
      <dgm:spPr/>
    </dgm:pt>
    <dgm:pt modelId="{7822E142-859D-3F43-993B-312976AFA470}" type="pres">
      <dgm:prSet presAssocID="{4ACBCB2C-1FA2-1747-B8B7-3410691E6FA1}" presName="connTx" presStyleLbl="parChTrans1D2" presStyleIdx="2" presStyleCnt="7"/>
      <dgm:spPr/>
    </dgm:pt>
    <dgm:pt modelId="{1319D8CB-6D55-0B41-9C8D-7638313CDAE5}" type="pres">
      <dgm:prSet presAssocID="{8F0A09E3-C11E-D740-8BF8-DDA9B3424809}" presName="node" presStyleLbl="node1" presStyleIdx="2" presStyleCnt="7">
        <dgm:presLayoutVars>
          <dgm:bulletEnabled val="1"/>
        </dgm:presLayoutVars>
      </dgm:prSet>
      <dgm:spPr/>
    </dgm:pt>
    <dgm:pt modelId="{0043403C-E8F3-0A45-8372-040FB2A728A0}" type="pres">
      <dgm:prSet presAssocID="{B2ECD4FD-9F5C-2349-AC81-F49C034D6B73}" presName="Name9" presStyleLbl="parChTrans1D2" presStyleIdx="3" presStyleCnt="7"/>
      <dgm:spPr/>
    </dgm:pt>
    <dgm:pt modelId="{87CBEE68-0DEF-AF47-9931-BAB09EBD5200}" type="pres">
      <dgm:prSet presAssocID="{B2ECD4FD-9F5C-2349-AC81-F49C034D6B73}" presName="connTx" presStyleLbl="parChTrans1D2" presStyleIdx="3" presStyleCnt="7"/>
      <dgm:spPr/>
    </dgm:pt>
    <dgm:pt modelId="{F871FCA1-F894-5649-8573-C7DF071FE4D5}" type="pres">
      <dgm:prSet presAssocID="{CD68F666-F5D9-844D-84BD-23B3BD0CFEEA}" presName="node" presStyleLbl="node1" presStyleIdx="3" presStyleCnt="7">
        <dgm:presLayoutVars>
          <dgm:bulletEnabled val="1"/>
        </dgm:presLayoutVars>
      </dgm:prSet>
      <dgm:spPr/>
    </dgm:pt>
    <dgm:pt modelId="{7A416C6C-F9B2-3F4C-8C19-6281A37C518E}" type="pres">
      <dgm:prSet presAssocID="{AC5A7249-4944-914C-8E13-863869A07160}" presName="Name9" presStyleLbl="parChTrans1D2" presStyleIdx="4" presStyleCnt="7"/>
      <dgm:spPr/>
    </dgm:pt>
    <dgm:pt modelId="{601D3613-2C09-EF43-8D53-F81C082DE830}" type="pres">
      <dgm:prSet presAssocID="{AC5A7249-4944-914C-8E13-863869A07160}" presName="connTx" presStyleLbl="parChTrans1D2" presStyleIdx="4" presStyleCnt="7"/>
      <dgm:spPr/>
    </dgm:pt>
    <dgm:pt modelId="{C3F87C12-8B48-E741-9A91-89876A9A1DA7}" type="pres">
      <dgm:prSet presAssocID="{4535B866-2D95-C243-AEB8-CEEA6571ECD3}" presName="node" presStyleLbl="node1" presStyleIdx="4" presStyleCnt="7">
        <dgm:presLayoutVars>
          <dgm:bulletEnabled val="1"/>
        </dgm:presLayoutVars>
      </dgm:prSet>
      <dgm:spPr/>
    </dgm:pt>
    <dgm:pt modelId="{9FDBA932-7D23-3245-9E58-ABE1B14D87DC}" type="pres">
      <dgm:prSet presAssocID="{91BE3E2A-0052-6242-8BF5-4500C7E2C0FC}" presName="Name9" presStyleLbl="parChTrans1D2" presStyleIdx="5" presStyleCnt="7"/>
      <dgm:spPr/>
    </dgm:pt>
    <dgm:pt modelId="{B32FC63C-9EFE-C64C-9CE1-7C745F7B9F32}" type="pres">
      <dgm:prSet presAssocID="{91BE3E2A-0052-6242-8BF5-4500C7E2C0FC}" presName="connTx" presStyleLbl="parChTrans1D2" presStyleIdx="5" presStyleCnt="7"/>
      <dgm:spPr/>
    </dgm:pt>
    <dgm:pt modelId="{0B48F3B0-7D1F-9540-80E9-10929A7229DF}" type="pres">
      <dgm:prSet presAssocID="{7F2679D5-7E4F-154D-B4EF-A24008FF35DB}" presName="node" presStyleLbl="node1" presStyleIdx="5" presStyleCnt="7">
        <dgm:presLayoutVars>
          <dgm:bulletEnabled val="1"/>
        </dgm:presLayoutVars>
      </dgm:prSet>
      <dgm:spPr/>
    </dgm:pt>
    <dgm:pt modelId="{11889283-1C8B-B04A-977A-AF30FBCCBF79}" type="pres">
      <dgm:prSet presAssocID="{A59D1578-F5B3-D448-B94F-4F9DECD10FD2}" presName="Name9" presStyleLbl="parChTrans1D2" presStyleIdx="6" presStyleCnt="7"/>
      <dgm:spPr/>
    </dgm:pt>
    <dgm:pt modelId="{0F998C1B-7567-E747-850F-0B81A6D141EA}" type="pres">
      <dgm:prSet presAssocID="{A59D1578-F5B3-D448-B94F-4F9DECD10FD2}" presName="connTx" presStyleLbl="parChTrans1D2" presStyleIdx="6" presStyleCnt="7"/>
      <dgm:spPr/>
    </dgm:pt>
    <dgm:pt modelId="{0BA2785C-EEE5-374E-8B89-762C8CF7F3DB}" type="pres">
      <dgm:prSet presAssocID="{28A89219-47CA-F944-B4CE-D2CE0223040A}" presName="node" presStyleLbl="node1" presStyleIdx="6" presStyleCnt="7">
        <dgm:presLayoutVars>
          <dgm:bulletEnabled val="1"/>
        </dgm:presLayoutVars>
      </dgm:prSet>
      <dgm:spPr/>
    </dgm:pt>
  </dgm:ptLst>
  <dgm:cxnLst>
    <dgm:cxn modelId="{37EB7FBB-5A01-E045-B87D-B882B99D47C7}" type="presOf" srcId="{8F0A09E3-C11E-D740-8BF8-DDA9B3424809}" destId="{1319D8CB-6D55-0B41-9C8D-7638313CDAE5}" srcOrd="0" destOrd="0" presId="urn:microsoft.com/office/officeart/2005/8/layout/radial1"/>
    <dgm:cxn modelId="{71FE4FBC-5B60-7A45-86DF-A8911608B625}" srcId="{59E183E5-94D4-904D-9712-F143ECA9D305}" destId="{8F0A09E3-C11E-D740-8BF8-DDA9B3424809}" srcOrd="2" destOrd="0" parTransId="{4ACBCB2C-1FA2-1747-B8B7-3410691E6FA1}" sibTransId="{0C8C8D1C-3DCC-944D-BD4E-18737478AF78}"/>
    <dgm:cxn modelId="{942EF697-E022-6446-A251-17FD8E7FF983}" srcId="{59E183E5-94D4-904D-9712-F143ECA9D305}" destId="{C3601999-C477-8E48-8AEB-E82A22B8215C}" srcOrd="1" destOrd="0" parTransId="{B0428223-4CD5-CB46-9E64-1C6D049044C2}" sibTransId="{950C0E0F-5B44-E047-BD79-688865C40FD6}"/>
    <dgm:cxn modelId="{27700DF0-5D4F-124D-AB13-0EBD1C06F600}" srcId="{59E183E5-94D4-904D-9712-F143ECA9D305}" destId="{28A89219-47CA-F944-B4CE-D2CE0223040A}" srcOrd="6" destOrd="0" parTransId="{A59D1578-F5B3-D448-B94F-4F9DECD10FD2}" sibTransId="{1E6C6572-1C0F-F142-8A83-69BFBA2062A0}"/>
    <dgm:cxn modelId="{09295548-5807-5F4C-8FF7-1F706824978A}" type="presOf" srcId="{CD68F666-F5D9-844D-84BD-23B3BD0CFEEA}" destId="{F871FCA1-F894-5649-8573-C7DF071FE4D5}" srcOrd="0" destOrd="0" presId="urn:microsoft.com/office/officeart/2005/8/layout/radial1"/>
    <dgm:cxn modelId="{21BE7846-2181-EC40-94CE-606ED9DB6375}" srcId="{59E183E5-94D4-904D-9712-F143ECA9D305}" destId="{3BFEB05D-7F05-DF4F-847B-33098328A414}" srcOrd="0" destOrd="0" parTransId="{208CE8D4-3621-324F-B9BD-97845D9FE4FA}" sibTransId="{DC46C31C-41EE-A049-BCA7-C731E31E64CA}"/>
    <dgm:cxn modelId="{0F216099-A2AE-A441-90C4-D98A59310247}" type="presOf" srcId="{CD16E739-313E-CC46-8335-2AF19BB6C39D}" destId="{8E072605-234B-774E-B8E1-84D78BDE5127}" srcOrd="0" destOrd="0" presId="urn:microsoft.com/office/officeart/2005/8/layout/radial1"/>
    <dgm:cxn modelId="{F2E4E509-5B18-944F-B127-1510F62010F9}" type="presOf" srcId="{B0428223-4CD5-CB46-9E64-1C6D049044C2}" destId="{5E6EC428-648E-6944-ACEC-2245C22CA730}" srcOrd="0" destOrd="0" presId="urn:microsoft.com/office/officeart/2005/8/layout/radial1"/>
    <dgm:cxn modelId="{61BE27E0-7AEC-274A-AFC2-315F695CA0D4}" type="presOf" srcId="{7F2679D5-7E4F-154D-B4EF-A24008FF35DB}" destId="{0B48F3B0-7D1F-9540-80E9-10929A7229DF}" srcOrd="0" destOrd="0" presId="urn:microsoft.com/office/officeart/2005/8/layout/radial1"/>
    <dgm:cxn modelId="{737967ED-B2A3-5F41-BC98-270E9CC0C992}" type="presOf" srcId="{4ACBCB2C-1FA2-1747-B8B7-3410691E6FA1}" destId="{7822E142-859D-3F43-993B-312976AFA470}" srcOrd="1" destOrd="0" presId="urn:microsoft.com/office/officeart/2005/8/layout/radial1"/>
    <dgm:cxn modelId="{C0560AEA-401F-C54C-B616-FC951E3F20AC}" type="presOf" srcId="{208CE8D4-3621-324F-B9BD-97845D9FE4FA}" destId="{502F34C4-DB0A-494E-8720-637DDCD0026B}" srcOrd="1" destOrd="0" presId="urn:microsoft.com/office/officeart/2005/8/layout/radial1"/>
    <dgm:cxn modelId="{AF16104D-0363-204C-BA0B-17A1600EC256}" type="presOf" srcId="{4ACBCB2C-1FA2-1747-B8B7-3410691E6FA1}" destId="{34151B48-27F4-A74F-8F34-D4A4C25F8715}" srcOrd="0" destOrd="0" presId="urn:microsoft.com/office/officeart/2005/8/layout/radial1"/>
    <dgm:cxn modelId="{BE653BB7-2E29-C841-B9E9-823C664AAC22}" type="presOf" srcId="{C3601999-C477-8E48-8AEB-E82A22B8215C}" destId="{1806C88A-4327-394D-A45D-DF5A8A2F0088}" srcOrd="0" destOrd="0" presId="urn:microsoft.com/office/officeart/2005/8/layout/radial1"/>
    <dgm:cxn modelId="{4DB93C67-1777-5348-885F-8DC86D69A2FD}" srcId="{CD16E739-313E-CC46-8335-2AF19BB6C39D}" destId="{59E183E5-94D4-904D-9712-F143ECA9D305}" srcOrd="0" destOrd="0" parTransId="{FA08A648-45D9-C24B-98FF-E844FCD54EAF}" sibTransId="{92D86B03-A5E4-C847-9BC4-C8B9713E8A00}"/>
    <dgm:cxn modelId="{B0AA4DBA-E3CF-1E4D-98C5-64520D8AA8F2}" type="presOf" srcId="{208CE8D4-3621-324F-B9BD-97845D9FE4FA}" destId="{8F0C829A-1E11-7945-884F-0E474B5FB269}" srcOrd="0" destOrd="0" presId="urn:microsoft.com/office/officeart/2005/8/layout/radial1"/>
    <dgm:cxn modelId="{2B7D25F4-C450-6B4A-936C-3B1F4F2BEFA1}" type="presOf" srcId="{59E183E5-94D4-904D-9712-F143ECA9D305}" destId="{EE941991-3B3B-D342-A649-722227F51F60}" srcOrd="0" destOrd="0" presId="urn:microsoft.com/office/officeart/2005/8/layout/radial1"/>
    <dgm:cxn modelId="{BD1E2380-840B-1C48-981D-3B7E34B77141}" type="presOf" srcId="{B2ECD4FD-9F5C-2349-AC81-F49C034D6B73}" destId="{87CBEE68-0DEF-AF47-9931-BAB09EBD5200}" srcOrd="1" destOrd="0" presId="urn:microsoft.com/office/officeart/2005/8/layout/radial1"/>
    <dgm:cxn modelId="{7733E530-2456-9346-980F-50E9147D5A44}" type="presOf" srcId="{B2ECD4FD-9F5C-2349-AC81-F49C034D6B73}" destId="{0043403C-E8F3-0A45-8372-040FB2A728A0}" srcOrd="0" destOrd="0" presId="urn:microsoft.com/office/officeart/2005/8/layout/radial1"/>
    <dgm:cxn modelId="{8152D7F4-FE9E-7C4D-A816-A33A332EDDDD}" type="presOf" srcId="{28A89219-47CA-F944-B4CE-D2CE0223040A}" destId="{0BA2785C-EEE5-374E-8B89-762C8CF7F3DB}" srcOrd="0" destOrd="0" presId="urn:microsoft.com/office/officeart/2005/8/layout/radial1"/>
    <dgm:cxn modelId="{B9644771-B927-974F-9364-2FE807D1C080}" srcId="{59E183E5-94D4-904D-9712-F143ECA9D305}" destId="{CD68F666-F5D9-844D-84BD-23B3BD0CFEEA}" srcOrd="3" destOrd="0" parTransId="{B2ECD4FD-9F5C-2349-AC81-F49C034D6B73}" sibTransId="{32125BF7-E25C-5E41-B13D-7F87A2758D60}"/>
    <dgm:cxn modelId="{54532E61-2DE4-A249-8AE8-52A8E81FF2CA}" type="presOf" srcId="{91BE3E2A-0052-6242-8BF5-4500C7E2C0FC}" destId="{9FDBA932-7D23-3245-9E58-ABE1B14D87DC}" srcOrd="0" destOrd="0" presId="urn:microsoft.com/office/officeart/2005/8/layout/radial1"/>
    <dgm:cxn modelId="{C9826950-249F-D042-9FB7-84186A77C132}" type="presOf" srcId="{AC5A7249-4944-914C-8E13-863869A07160}" destId="{7A416C6C-F9B2-3F4C-8C19-6281A37C518E}" srcOrd="0" destOrd="0" presId="urn:microsoft.com/office/officeart/2005/8/layout/radial1"/>
    <dgm:cxn modelId="{CB69F40E-4C7B-904D-8956-BAA6C5EED394}" type="presOf" srcId="{91BE3E2A-0052-6242-8BF5-4500C7E2C0FC}" destId="{B32FC63C-9EFE-C64C-9CE1-7C745F7B9F32}" srcOrd="1" destOrd="0" presId="urn:microsoft.com/office/officeart/2005/8/layout/radial1"/>
    <dgm:cxn modelId="{096F61DA-21FD-B145-956E-17AA0DC02EDF}" type="presOf" srcId="{3BFEB05D-7F05-DF4F-847B-33098328A414}" destId="{A1A5ED05-7F00-B347-A688-A1D2B9388BEB}" srcOrd="0" destOrd="0" presId="urn:microsoft.com/office/officeart/2005/8/layout/radial1"/>
    <dgm:cxn modelId="{63B8D78D-B4BB-2645-AAC9-4C62B22FB112}" type="presOf" srcId="{AC5A7249-4944-914C-8E13-863869A07160}" destId="{601D3613-2C09-EF43-8D53-F81C082DE830}" srcOrd="1" destOrd="0" presId="urn:microsoft.com/office/officeart/2005/8/layout/radial1"/>
    <dgm:cxn modelId="{DC75CBB4-1D34-6A46-8EF8-1EC6994D6AD1}" type="presOf" srcId="{A59D1578-F5B3-D448-B94F-4F9DECD10FD2}" destId="{0F998C1B-7567-E747-850F-0B81A6D141EA}" srcOrd="1" destOrd="0" presId="urn:microsoft.com/office/officeart/2005/8/layout/radial1"/>
    <dgm:cxn modelId="{3606A601-BD88-F548-8FE9-724EF2F915F5}" type="presOf" srcId="{4535B866-2D95-C243-AEB8-CEEA6571ECD3}" destId="{C3F87C12-8B48-E741-9A91-89876A9A1DA7}" srcOrd="0" destOrd="0" presId="urn:microsoft.com/office/officeart/2005/8/layout/radial1"/>
    <dgm:cxn modelId="{708ECE64-F2D4-9540-BBB8-13A7FDB44717}" srcId="{59E183E5-94D4-904D-9712-F143ECA9D305}" destId="{7F2679D5-7E4F-154D-B4EF-A24008FF35DB}" srcOrd="5" destOrd="0" parTransId="{91BE3E2A-0052-6242-8BF5-4500C7E2C0FC}" sibTransId="{66E5A835-2CD6-704A-A466-B5FDFBE9D80F}"/>
    <dgm:cxn modelId="{7BB7FB52-DC78-6643-8C6A-0982DC5E3633}" type="presOf" srcId="{B0428223-4CD5-CB46-9E64-1C6D049044C2}" destId="{BD11F3A2-8310-CB42-A0CF-92287D7AD7B9}" srcOrd="1" destOrd="0" presId="urn:microsoft.com/office/officeart/2005/8/layout/radial1"/>
    <dgm:cxn modelId="{4A7A89C7-146E-994D-BEF9-77A780211B41}" type="presOf" srcId="{A59D1578-F5B3-D448-B94F-4F9DECD10FD2}" destId="{11889283-1C8B-B04A-977A-AF30FBCCBF79}" srcOrd="0" destOrd="0" presId="urn:microsoft.com/office/officeart/2005/8/layout/radial1"/>
    <dgm:cxn modelId="{B27A91F0-6F13-EE43-A8B6-22D1CD0F47AE}" srcId="{59E183E5-94D4-904D-9712-F143ECA9D305}" destId="{4535B866-2D95-C243-AEB8-CEEA6571ECD3}" srcOrd="4" destOrd="0" parTransId="{AC5A7249-4944-914C-8E13-863869A07160}" sibTransId="{F0A943AC-75A5-E54A-95BA-EB19DFFC8874}"/>
    <dgm:cxn modelId="{005E59B0-BAD9-4E48-AB55-840D447AC065}" type="presParOf" srcId="{8E072605-234B-774E-B8E1-84D78BDE5127}" destId="{EE941991-3B3B-D342-A649-722227F51F60}" srcOrd="0" destOrd="0" presId="urn:microsoft.com/office/officeart/2005/8/layout/radial1"/>
    <dgm:cxn modelId="{1B933D73-F1EC-B84C-A547-474646AAE4AC}" type="presParOf" srcId="{8E072605-234B-774E-B8E1-84D78BDE5127}" destId="{8F0C829A-1E11-7945-884F-0E474B5FB269}" srcOrd="1" destOrd="0" presId="urn:microsoft.com/office/officeart/2005/8/layout/radial1"/>
    <dgm:cxn modelId="{2F9539EA-E32C-F044-8E33-D62E549BC7E3}" type="presParOf" srcId="{8F0C829A-1E11-7945-884F-0E474B5FB269}" destId="{502F34C4-DB0A-494E-8720-637DDCD0026B}" srcOrd="0" destOrd="0" presId="urn:microsoft.com/office/officeart/2005/8/layout/radial1"/>
    <dgm:cxn modelId="{FBA823BF-DF35-C948-BA9D-338A65E95A05}" type="presParOf" srcId="{8E072605-234B-774E-B8E1-84D78BDE5127}" destId="{A1A5ED05-7F00-B347-A688-A1D2B9388BEB}" srcOrd="2" destOrd="0" presId="urn:microsoft.com/office/officeart/2005/8/layout/radial1"/>
    <dgm:cxn modelId="{B0E0AC8D-672A-C24B-9BA8-10E88689D19A}" type="presParOf" srcId="{8E072605-234B-774E-B8E1-84D78BDE5127}" destId="{5E6EC428-648E-6944-ACEC-2245C22CA730}" srcOrd="3" destOrd="0" presId="urn:microsoft.com/office/officeart/2005/8/layout/radial1"/>
    <dgm:cxn modelId="{EE6CF6CD-1864-5248-881E-8EF439506490}" type="presParOf" srcId="{5E6EC428-648E-6944-ACEC-2245C22CA730}" destId="{BD11F3A2-8310-CB42-A0CF-92287D7AD7B9}" srcOrd="0" destOrd="0" presId="urn:microsoft.com/office/officeart/2005/8/layout/radial1"/>
    <dgm:cxn modelId="{BF11C14E-42A2-6140-8A9F-AA1626F93051}" type="presParOf" srcId="{8E072605-234B-774E-B8E1-84D78BDE5127}" destId="{1806C88A-4327-394D-A45D-DF5A8A2F0088}" srcOrd="4" destOrd="0" presId="urn:microsoft.com/office/officeart/2005/8/layout/radial1"/>
    <dgm:cxn modelId="{26997567-458C-844B-A3D1-D26BA9190EE0}" type="presParOf" srcId="{8E072605-234B-774E-B8E1-84D78BDE5127}" destId="{34151B48-27F4-A74F-8F34-D4A4C25F8715}" srcOrd="5" destOrd="0" presId="urn:microsoft.com/office/officeart/2005/8/layout/radial1"/>
    <dgm:cxn modelId="{6C5981AC-2614-A548-9613-74812C08B27A}" type="presParOf" srcId="{34151B48-27F4-A74F-8F34-D4A4C25F8715}" destId="{7822E142-859D-3F43-993B-312976AFA470}" srcOrd="0" destOrd="0" presId="urn:microsoft.com/office/officeart/2005/8/layout/radial1"/>
    <dgm:cxn modelId="{C3E19D04-DEEE-2E40-9B77-FDF3DD6187C0}" type="presParOf" srcId="{8E072605-234B-774E-B8E1-84D78BDE5127}" destId="{1319D8CB-6D55-0B41-9C8D-7638313CDAE5}" srcOrd="6" destOrd="0" presId="urn:microsoft.com/office/officeart/2005/8/layout/radial1"/>
    <dgm:cxn modelId="{BBCB7408-D627-6847-AC66-18059AEF38EE}" type="presParOf" srcId="{8E072605-234B-774E-B8E1-84D78BDE5127}" destId="{0043403C-E8F3-0A45-8372-040FB2A728A0}" srcOrd="7" destOrd="0" presId="urn:microsoft.com/office/officeart/2005/8/layout/radial1"/>
    <dgm:cxn modelId="{69FE0B2F-BC39-7649-B947-941D19097C7D}" type="presParOf" srcId="{0043403C-E8F3-0A45-8372-040FB2A728A0}" destId="{87CBEE68-0DEF-AF47-9931-BAB09EBD5200}" srcOrd="0" destOrd="0" presId="urn:microsoft.com/office/officeart/2005/8/layout/radial1"/>
    <dgm:cxn modelId="{0EF0A4CE-5202-0D47-B1F1-161B79807C12}" type="presParOf" srcId="{8E072605-234B-774E-B8E1-84D78BDE5127}" destId="{F871FCA1-F894-5649-8573-C7DF071FE4D5}" srcOrd="8" destOrd="0" presId="urn:microsoft.com/office/officeart/2005/8/layout/radial1"/>
    <dgm:cxn modelId="{FC3A4BCE-B28C-1F4C-BCAC-F3A7D793BFFA}" type="presParOf" srcId="{8E072605-234B-774E-B8E1-84D78BDE5127}" destId="{7A416C6C-F9B2-3F4C-8C19-6281A37C518E}" srcOrd="9" destOrd="0" presId="urn:microsoft.com/office/officeart/2005/8/layout/radial1"/>
    <dgm:cxn modelId="{8959FDB9-483C-0E4C-9DDA-9E47291030BE}" type="presParOf" srcId="{7A416C6C-F9B2-3F4C-8C19-6281A37C518E}" destId="{601D3613-2C09-EF43-8D53-F81C082DE830}" srcOrd="0" destOrd="0" presId="urn:microsoft.com/office/officeart/2005/8/layout/radial1"/>
    <dgm:cxn modelId="{40ECA849-F9D6-464F-B72E-BDDDD3FA8F5D}" type="presParOf" srcId="{8E072605-234B-774E-B8E1-84D78BDE5127}" destId="{C3F87C12-8B48-E741-9A91-89876A9A1DA7}" srcOrd="10" destOrd="0" presId="urn:microsoft.com/office/officeart/2005/8/layout/radial1"/>
    <dgm:cxn modelId="{786BE6C6-3EF0-FE4A-911D-520BB12793E3}" type="presParOf" srcId="{8E072605-234B-774E-B8E1-84D78BDE5127}" destId="{9FDBA932-7D23-3245-9E58-ABE1B14D87DC}" srcOrd="11" destOrd="0" presId="urn:microsoft.com/office/officeart/2005/8/layout/radial1"/>
    <dgm:cxn modelId="{9270EB2F-5C49-8B42-80BD-133AD6605647}" type="presParOf" srcId="{9FDBA932-7D23-3245-9E58-ABE1B14D87DC}" destId="{B32FC63C-9EFE-C64C-9CE1-7C745F7B9F32}" srcOrd="0" destOrd="0" presId="urn:microsoft.com/office/officeart/2005/8/layout/radial1"/>
    <dgm:cxn modelId="{1095A168-2F93-5D47-9392-9786703565EA}" type="presParOf" srcId="{8E072605-234B-774E-B8E1-84D78BDE5127}" destId="{0B48F3B0-7D1F-9540-80E9-10929A7229DF}" srcOrd="12" destOrd="0" presId="urn:microsoft.com/office/officeart/2005/8/layout/radial1"/>
    <dgm:cxn modelId="{981978A8-CF6D-2D4C-A3E8-0BDCBFC5F126}" type="presParOf" srcId="{8E072605-234B-774E-B8E1-84D78BDE5127}" destId="{11889283-1C8B-B04A-977A-AF30FBCCBF79}" srcOrd="13" destOrd="0" presId="urn:microsoft.com/office/officeart/2005/8/layout/radial1"/>
    <dgm:cxn modelId="{164A33C2-83E1-4F4A-8E81-1315FED82D0C}" type="presParOf" srcId="{11889283-1C8B-B04A-977A-AF30FBCCBF79}" destId="{0F998C1B-7567-E747-850F-0B81A6D141EA}" srcOrd="0" destOrd="0" presId="urn:microsoft.com/office/officeart/2005/8/layout/radial1"/>
    <dgm:cxn modelId="{2933F804-8697-044F-ACF4-10F01149CD28}" type="presParOf" srcId="{8E072605-234B-774E-B8E1-84D78BDE5127}" destId="{0BA2785C-EEE5-374E-8B89-762C8CF7F3DB}" srcOrd="14"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941991-3B3B-D342-A649-722227F51F60}">
      <dsp:nvSpPr>
        <dsp:cNvPr id="0" name=""/>
        <dsp:cNvSpPr/>
      </dsp:nvSpPr>
      <dsp:spPr>
        <a:xfrm>
          <a:off x="1627239" y="1805859"/>
          <a:ext cx="1101620" cy="1101620"/>
        </a:xfrm>
        <a:prstGeom prst="ellipse">
          <a:avLst/>
        </a:prstGeom>
        <a:gradFill rotWithShape="0">
          <a:gsLst>
            <a:gs pos="0">
              <a:schemeClr val="accent1">
                <a:hueOff val="0"/>
                <a:satOff val="0"/>
                <a:lumOff val="0"/>
                <a:alphaOff val="0"/>
                <a:tint val="94000"/>
                <a:satMod val="100000"/>
                <a:lumMod val="108000"/>
              </a:schemeClr>
            </a:gs>
            <a:gs pos="50000">
              <a:schemeClr val="accent1">
                <a:hueOff val="0"/>
                <a:satOff val="0"/>
                <a:lumOff val="0"/>
                <a:alphaOff val="0"/>
                <a:tint val="98000"/>
                <a:shade val="100000"/>
                <a:satMod val="100000"/>
                <a:lumMod val="100000"/>
              </a:schemeClr>
            </a:gs>
            <a:gs pos="100000">
              <a:schemeClr val="accent1">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pt-BR" sz="1000" kern="1200" dirty="0" smtClean="0"/>
            <a:t>TRATAMENTO</a:t>
          </a:r>
          <a:endParaRPr lang="pt-BR" sz="1000" kern="1200" dirty="0"/>
        </a:p>
      </dsp:txBody>
      <dsp:txXfrm>
        <a:off x="1788568" y="1967188"/>
        <a:ext cx="778962" cy="778962"/>
      </dsp:txXfrm>
    </dsp:sp>
    <dsp:sp modelId="{8F0C829A-1E11-7945-884F-0E474B5FB269}">
      <dsp:nvSpPr>
        <dsp:cNvPr id="0" name=""/>
        <dsp:cNvSpPr/>
      </dsp:nvSpPr>
      <dsp:spPr>
        <a:xfrm rot="16200000">
          <a:off x="1902456" y="1507506"/>
          <a:ext cx="551186" cy="45520"/>
        </a:xfrm>
        <a:custGeom>
          <a:avLst/>
          <a:gdLst/>
          <a:ahLst/>
          <a:cxnLst/>
          <a:rect l="0" t="0" r="0" b="0"/>
          <a:pathLst>
            <a:path>
              <a:moveTo>
                <a:pt x="0" y="22760"/>
              </a:moveTo>
              <a:lnTo>
                <a:pt x="551186" y="22760"/>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kern="1200"/>
        </a:p>
      </dsp:txBody>
      <dsp:txXfrm>
        <a:off x="2164270" y="1516486"/>
        <a:ext cx="27559" cy="27559"/>
      </dsp:txXfrm>
    </dsp:sp>
    <dsp:sp modelId="{A1A5ED05-7F00-B347-A688-A1D2B9388BEB}">
      <dsp:nvSpPr>
        <dsp:cNvPr id="0" name=""/>
        <dsp:cNvSpPr/>
      </dsp:nvSpPr>
      <dsp:spPr>
        <a:xfrm>
          <a:off x="1627239" y="153052"/>
          <a:ext cx="1101620" cy="1101620"/>
        </a:xfrm>
        <a:prstGeom prst="ellipse">
          <a:avLst/>
        </a:prstGeom>
        <a:gradFill rotWithShape="0">
          <a:gsLst>
            <a:gs pos="0">
              <a:schemeClr val="accent2">
                <a:hueOff val="0"/>
                <a:satOff val="0"/>
                <a:lumOff val="0"/>
                <a:alphaOff val="0"/>
                <a:tint val="94000"/>
                <a:satMod val="100000"/>
                <a:lumMod val="108000"/>
              </a:schemeClr>
            </a:gs>
            <a:gs pos="50000">
              <a:schemeClr val="accent2">
                <a:hueOff val="0"/>
                <a:satOff val="0"/>
                <a:lumOff val="0"/>
                <a:alphaOff val="0"/>
                <a:tint val="98000"/>
                <a:shade val="100000"/>
                <a:satMod val="100000"/>
                <a:lumMod val="100000"/>
              </a:schemeClr>
            </a:gs>
            <a:gs pos="100000">
              <a:schemeClr val="accent2">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pt-BR" sz="1400" kern="1200" dirty="0" smtClean="0"/>
            <a:t>Caridade</a:t>
          </a:r>
          <a:endParaRPr lang="pt-BR" sz="1400" kern="1200" dirty="0"/>
        </a:p>
      </dsp:txBody>
      <dsp:txXfrm>
        <a:off x="1788568" y="314381"/>
        <a:ext cx="778962" cy="778962"/>
      </dsp:txXfrm>
    </dsp:sp>
    <dsp:sp modelId="{5E6EC428-648E-6944-ACEC-2245C22CA730}">
      <dsp:nvSpPr>
        <dsp:cNvPr id="0" name=""/>
        <dsp:cNvSpPr/>
      </dsp:nvSpPr>
      <dsp:spPr>
        <a:xfrm rot="19285714">
          <a:off x="2548565" y="1818655"/>
          <a:ext cx="551186" cy="45520"/>
        </a:xfrm>
        <a:custGeom>
          <a:avLst/>
          <a:gdLst/>
          <a:ahLst/>
          <a:cxnLst/>
          <a:rect l="0" t="0" r="0" b="0"/>
          <a:pathLst>
            <a:path>
              <a:moveTo>
                <a:pt x="0" y="22760"/>
              </a:moveTo>
              <a:lnTo>
                <a:pt x="551186" y="22760"/>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kern="1200"/>
        </a:p>
      </dsp:txBody>
      <dsp:txXfrm>
        <a:off x="2810378" y="1827636"/>
        <a:ext cx="27559" cy="27559"/>
      </dsp:txXfrm>
    </dsp:sp>
    <dsp:sp modelId="{1806C88A-4327-394D-A45D-DF5A8A2F0088}">
      <dsp:nvSpPr>
        <dsp:cNvPr id="0" name=""/>
        <dsp:cNvSpPr/>
      </dsp:nvSpPr>
      <dsp:spPr>
        <a:xfrm>
          <a:off x="2919456" y="775351"/>
          <a:ext cx="1101620" cy="1101620"/>
        </a:xfrm>
        <a:prstGeom prst="ellipse">
          <a:avLst/>
        </a:prstGeom>
        <a:gradFill rotWithShape="0">
          <a:gsLst>
            <a:gs pos="0">
              <a:schemeClr val="accent3">
                <a:hueOff val="0"/>
                <a:satOff val="0"/>
                <a:lumOff val="0"/>
                <a:alphaOff val="0"/>
                <a:tint val="94000"/>
                <a:satMod val="100000"/>
                <a:lumMod val="108000"/>
              </a:schemeClr>
            </a:gs>
            <a:gs pos="50000">
              <a:schemeClr val="accent3">
                <a:hueOff val="0"/>
                <a:satOff val="0"/>
                <a:lumOff val="0"/>
                <a:alphaOff val="0"/>
                <a:tint val="98000"/>
                <a:shade val="100000"/>
                <a:satMod val="100000"/>
                <a:lumMod val="100000"/>
              </a:schemeClr>
            </a:gs>
            <a:gs pos="100000">
              <a:schemeClr val="accent3">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pt-BR" sz="1400" kern="1200" dirty="0" smtClean="0"/>
            <a:t>Evangelho</a:t>
          </a:r>
          <a:endParaRPr lang="pt-BR" sz="1400" kern="1200" dirty="0"/>
        </a:p>
      </dsp:txBody>
      <dsp:txXfrm>
        <a:off x="3080785" y="936680"/>
        <a:ext cx="778962" cy="778962"/>
      </dsp:txXfrm>
    </dsp:sp>
    <dsp:sp modelId="{34151B48-27F4-A74F-8F34-D4A4C25F8715}">
      <dsp:nvSpPr>
        <dsp:cNvPr id="0" name=""/>
        <dsp:cNvSpPr/>
      </dsp:nvSpPr>
      <dsp:spPr>
        <a:xfrm rot="771429">
          <a:off x="2708140" y="2517802"/>
          <a:ext cx="551186" cy="45520"/>
        </a:xfrm>
        <a:custGeom>
          <a:avLst/>
          <a:gdLst/>
          <a:ahLst/>
          <a:cxnLst/>
          <a:rect l="0" t="0" r="0" b="0"/>
          <a:pathLst>
            <a:path>
              <a:moveTo>
                <a:pt x="0" y="22760"/>
              </a:moveTo>
              <a:lnTo>
                <a:pt x="551186" y="22760"/>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kern="1200"/>
        </a:p>
      </dsp:txBody>
      <dsp:txXfrm>
        <a:off x="2969954" y="2526782"/>
        <a:ext cx="27559" cy="27559"/>
      </dsp:txXfrm>
    </dsp:sp>
    <dsp:sp modelId="{1319D8CB-6D55-0B41-9C8D-7638313CDAE5}">
      <dsp:nvSpPr>
        <dsp:cNvPr id="0" name=""/>
        <dsp:cNvSpPr/>
      </dsp:nvSpPr>
      <dsp:spPr>
        <a:xfrm>
          <a:off x="3238607" y="2173644"/>
          <a:ext cx="1101620" cy="1101620"/>
        </a:xfrm>
        <a:prstGeom prst="ellipse">
          <a:avLst/>
        </a:prstGeom>
        <a:gradFill rotWithShape="0">
          <a:gsLst>
            <a:gs pos="0">
              <a:schemeClr val="accent4">
                <a:hueOff val="0"/>
                <a:satOff val="0"/>
                <a:lumOff val="0"/>
                <a:alphaOff val="0"/>
                <a:tint val="94000"/>
                <a:satMod val="100000"/>
                <a:lumMod val="108000"/>
              </a:schemeClr>
            </a:gs>
            <a:gs pos="50000">
              <a:schemeClr val="accent4">
                <a:hueOff val="0"/>
                <a:satOff val="0"/>
                <a:lumOff val="0"/>
                <a:alphaOff val="0"/>
                <a:tint val="98000"/>
                <a:shade val="100000"/>
                <a:satMod val="100000"/>
                <a:lumMod val="100000"/>
              </a:schemeClr>
            </a:gs>
            <a:gs pos="100000">
              <a:schemeClr val="accent4">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pt-BR" sz="1400" kern="1200" dirty="0" smtClean="0"/>
            <a:t>Otimismo</a:t>
          </a:r>
          <a:endParaRPr lang="pt-BR" sz="1400" kern="1200" dirty="0"/>
        </a:p>
      </dsp:txBody>
      <dsp:txXfrm>
        <a:off x="3399936" y="2334973"/>
        <a:ext cx="778962" cy="778962"/>
      </dsp:txXfrm>
    </dsp:sp>
    <dsp:sp modelId="{0043403C-E8F3-0A45-8372-040FB2A728A0}">
      <dsp:nvSpPr>
        <dsp:cNvPr id="0" name=""/>
        <dsp:cNvSpPr/>
      </dsp:nvSpPr>
      <dsp:spPr>
        <a:xfrm rot="3857143">
          <a:off x="2261019" y="3078473"/>
          <a:ext cx="551186" cy="45520"/>
        </a:xfrm>
        <a:custGeom>
          <a:avLst/>
          <a:gdLst/>
          <a:ahLst/>
          <a:cxnLst/>
          <a:rect l="0" t="0" r="0" b="0"/>
          <a:pathLst>
            <a:path>
              <a:moveTo>
                <a:pt x="0" y="22760"/>
              </a:moveTo>
              <a:lnTo>
                <a:pt x="551186" y="22760"/>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kern="1200"/>
        </a:p>
      </dsp:txBody>
      <dsp:txXfrm>
        <a:off x="2522833" y="3087454"/>
        <a:ext cx="27559" cy="27559"/>
      </dsp:txXfrm>
    </dsp:sp>
    <dsp:sp modelId="{F871FCA1-F894-5649-8573-C7DF071FE4D5}">
      <dsp:nvSpPr>
        <dsp:cNvPr id="0" name=""/>
        <dsp:cNvSpPr/>
      </dsp:nvSpPr>
      <dsp:spPr>
        <a:xfrm>
          <a:off x="2344365" y="3294987"/>
          <a:ext cx="1101620" cy="1101620"/>
        </a:xfrm>
        <a:prstGeom prst="ellipse">
          <a:avLst/>
        </a:prstGeom>
        <a:gradFill rotWithShape="0">
          <a:gsLst>
            <a:gs pos="0">
              <a:schemeClr val="accent5">
                <a:hueOff val="0"/>
                <a:satOff val="0"/>
                <a:lumOff val="0"/>
                <a:alphaOff val="0"/>
                <a:tint val="94000"/>
                <a:satMod val="100000"/>
                <a:lumMod val="108000"/>
              </a:schemeClr>
            </a:gs>
            <a:gs pos="50000">
              <a:schemeClr val="accent5">
                <a:hueOff val="0"/>
                <a:satOff val="0"/>
                <a:lumOff val="0"/>
                <a:alphaOff val="0"/>
                <a:tint val="98000"/>
                <a:shade val="100000"/>
                <a:satMod val="100000"/>
                <a:lumMod val="100000"/>
              </a:schemeClr>
            </a:gs>
            <a:gs pos="100000">
              <a:schemeClr val="accent5">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pt-BR" sz="1400" kern="1200" dirty="0" smtClean="0"/>
            <a:t>Prece</a:t>
          </a:r>
          <a:endParaRPr lang="pt-BR" sz="1400" kern="1200" dirty="0"/>
        </a:p>
      </dsp:txBody>
      <dsp:txXfrm>
        <a:off x="2505694" y="3456316"/>
        <a:ext cx="778962" cy="778962"/>
      </dsp:txXfrm>
    </dsp:sp>
    <dsp:sp modelId="{7A416C6C-F9B2-3F4C-8C19-6281A37C518E}">
      <dsp:nvSpPr>
        <dsp:cNvPr id="0" name=""/>
        <dsp:cNvSpPr/>
      </dsp:nvSpPr>
      <dsp:spPr>
        <a:xfrm rot="6942857">
          <a:off x="1543893" y="3078473"/>
          <a:ext cx="551186" cy="45520"/>
        </a:xfrm>
        <a:custGeom>
          <a:avLst/>
          <a:gdLst/>
          <a:ahLst/>
          <a:cxnLst/>
          <a:rect l="0" t="0" r="0" b="0"/>
          <a:pathLst>
            <a:path>
              <a:moveTo>
                <a:pt x="0" y="22760"/>
              </a:moveTo>
              <a:lnTo>
                <a:pt x="551186" y="22760"/>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kern="1200"/>
        </a:p>
      </dsp:txBody>
      <dsp:txXfrm rot="10800000">
        <a:off x="1805707" y="3087454"/>
        <a:ext cx="27559" cy="27559"/>
      </dsp:txXfrm>
    </dsp:sp>
    <dsp:sp modelId="{C3F87C12-8B48-E741-9A91-89876A9A1DA7}">
      <dsp:nvSpPr>
        <dsp:cNvPr id="0" name=""/>
        <dsp:cNvSpPr/>
      </dsp:nvSpPr>
      <dsp:spPr>
        <a:xfrm>
          <a:off x="910113" y="3294987"/>
          <a:ext cx="1101620" cy="1101620"/>
        </a:xfrm>
        <a:prstGeom prst="ellipse">
          <a:avLst/>
        </a:prstGeom>
        <a:gradFill rotWithShape="0">
          <a:gsLst>
            <a:gs pos="0">
              <a:schemeClr val="accent6">
                <a:hueOff val="0"/>
                <a:satOff val="0"/>
                <a:lumOff val="0"/>
                <a:alphaOff val="0"/>
                <a:tint val="94000"/>
                <a:satMod val="100000"/>
                <a:lumMod val="108000"/>
              </a:schemeClr>
            </a:gs>
            <a:gs pos="50000">
              <a:schemeClr val="accent6">
                <a:hueOff val="0"/>
                <a:satOff val="0"/>
                <a:lumOff val="0"/>
                <a:alphaOff val="0"/>
                <a:tint val="98000"/>
                <a:shade val="100000"/>
                <a:satMod val="100000"/>
                <a:lumMod val="100000"/>
              </a:schemeClr>
            </a:gs>
            <a:gs pos="100000">
              <a:schemeClr val="accent6">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pt-BR" sz="1400" kern="1200" dirty="0" smtClean="0"/>
            <a:t>Água</a:t>
          </a:r>
          <a:endParaRPr lang="pt-BR" sz="1400" kern="1200" dirty="0"/>
        </a:p>
      </dsp:txBody>
      <dsp:txXfrm>
        <a:off x="1071442" y="3456316"/>
        <a:ext cx="778962" cy="778962"/>
      </dsp:txXfrm>
    </dsp:sp>
    <dsp:sp modelId="{9FDBA932-7D23-3245-9E58-ABE1B14D87DC}">
      <dsp:nvSpPr>
        <dsp:cNvPr id="0" name=""/>
        <dsp:cNvSpPr/>
      </dsp:nvSpPr>
      <dsp:spPr>
        <a:xfrm rot="10028571">
          <a:off x="1096772" y="2517802"/>
          <a:ext cx="551186" cy="45520"/>
        </a:xfrm>
        <a:custGeom>
          <a:avLst/>
          <a:gdLst/>
          <a:ahLst/>
          <a:cxnLst/>
          <a:rect l="0" t="0" r="0" b="0"/>
          <a:pathLst>
            <a:path>
              <a:moveTo>
                <a:pt x="0" y="22760"/>
              </a:moveTo>
              <a:lnTo>
                <a:pt x="551186" y="22760"/>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kern="1200"/>
        </a:p>
      </dsp:txBody>
      <dsp:txXfrm rot="10800000">
        <a:off x="1358586" y="2526782"/>
        <a:ext cx="27559" cy="27559"/>
      </dsp:txXfrm>
    </dsp:sp>
    <dsp:sp modelId="{0B48F3B0-7D1F-9540-80E9-10929A7229DF}">
      <dsp:nvSpPr>
        <dsp:cNvPr id="0" name=""/>
        <dsp:cNvSpPr/>
      </dsp:nvSpPr>
      <dsp:spPr>
        <a:xfrm>
          <a:off x="15871" y="2173644"/>
          <a:ext cx="1101620" cy="1101620"/>
        </a:xfrm>
        <a:prstGeom prst="ellipse">
          <a:avLst/>
        </a:prstGeom>
        <a:gradFill rotWithShape="0">
          <a:gsLst>
            <a:gs pos="0">
              <a:schemeClr val="accent2">
                <a:hueOff val="0"/>
                <a:satOff val="0"/>
                <a:lumOff val="0"/>
                <a:alphaOff val="0"/>
                <a:tint val="94000"/>
                <a:satMod val="100000"/>
                <a:lumMod val="108000"/>
              </a:schemeClr>
            </a:gs>
            <a:gs pos="50000">
              <a:schemeClr val="accent2">
                <a:hueOff val="0"/>
                <a:satOff val="0"/>
                <a:lumOff val="0"/>
                <a:alphaOff val="0"/>
                <a:tint val="98000"/>
                <a:shade val="100000"/>
                <a:satMod val="100000"/>
                <a:lumMod val="100000"/>
              </a:schemeClr>
            </a:gs>
            <a:gs pos="100000">
              <a:schemeClr val="accent2">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pt-BR" sz="1400" kern="1200" dirty="0" smtClean="0"/>
            <a:t>Passe</a:t>
          </a:r>
          <a:endParaRPr lang="pt-BR" sz="1400" kern="1200" dirty="0"/>
        </a:p>
      </dsp:txBody>
      <dsp:txXfrm>
        <a:off x="177200" y="2334973"/>
        <a:ext cx="778962" cy="778962"/>
      </dsp:txXfrm>
    </dsp:sp>
    <dsp:sp modelId="{11889283-1C8B-B04A-977A-AF30FBCCBF79}">
      <dsp:nvSpPr>
        <dsp:cNvPr id="0" name=""/>
        <dsp:cNvSpPr/>
      </dsp:nvSpPr>
      <dsp:spPr>
        <a:xfrm rot="13114286">
          <a:off x="1256348" y="1818655"/>
          <a:ext cx="551186" cy="45520"/>
        </a:xfrm>
        <a:custGeom>
          <a:avLst/>
          <a:gdLst/>
          <a:ahLst/>
          <a:cxnLst/>
          <a:rect l="0" t="0" r="0" b="0"/>
          <a:pathLst>
            <a:path>
              <a:moveTo>
                <a:pt x="0" y="22760"/>
              </a:moveTo>
              <a:lnTo>
                <a:pt x="551186" y="22760"/>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pt-BR" sz="500" kern="1200"/>
        </a:p>
      </dsp:txBody>
      <dsp:txXfrm rot="10800000">
        <a:off x="1518161" y="1827636"/>
        <a:ext cx="27559" cy="27559"/>
      </dsp:txXfrm>
    </dsp:sp>
    <dsp:sp modelId="{0BA2785C-EEE5-374E-8B89-762C8CF7F3DB}">
      <dsp:nvSpPr>
        <dsp:cNvPr id="0" name=""/>
        <dsp:cNvSpPr/>
      </dsp:nvSpPr>
      <dsp:spPr>
        <a:xfrm>
          <a:off x="335022" y="775351"/>
          <a:ext cx="1101620" cy="1101620"/>
        </a:xfrm>
        <a:prstGeom prst="ellipse">
          <a:avLst/>
        </a:prstGeom>
        <a:gradFill rotWithShape="0">
          <a:gsLst>
            <a:gs pos="0">
              <a:schemeClr val="accent3">
                <a:hueOff val="0"/>
                <a:satOff val="0"/>
                <a:lumOff val="0"/>
                <a:alphaOff val="0"/>
                <a:tint val="94000"/>
                <a:satMod val="100000"/>
                <a:lumMod val="108000"/>
              </a:schemeClr>
            </a:gs>
            <a:gs pos="50000">
              <a:schemeClr val="accent3">
                <a:hueOff val="0"/>
                <a:satOff val="0"/>
                <a:lumOff val="0"/>
                <a:alphaOff val="0"/>
                <a:tint val="98000"/>
                <a:shade val="100000"/>
                <a:satMod val="100000"/>
                <a:lumMod val="100000"/>
              </a:schemeClr>
            </a:gs>
            <a:gs pos="100000">
              <a:schemeClr val="accent3">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pt-BR" sz="1400" kern="1200" dirty="0" smtClean="0"/>
            <a:t>Outros</a:t>
          </a:r>
          <a:endParaRPr lang="pt-BR" sz="1400" kern="1200" dirty="0"/>
        </a:p>
      </dsp:txBody>
      <dsp:txXfrm>
        <a:off x="496351" y="936680"/>
        <a:ext cx="778962" cy="778962"/>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E3295C-69D6-1F44-849F-205E6127E1B7}" type="datetimeFigureOut">
              <a:rPr lang="pt-BR" smtClean="0"/>
              <a:t>08/02/17</a:t>
            </a:fld>
            <a:endParaRPr lang="pt-BR"/>
          </a:p>
        </p:txBody>
      </p:sp>
      <p:sp>
        <p:nvSpPr>
          <p:cNvPr id="4" name="Espaço Reservado para Imagem de Sli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smtClean="0"/>
              <a:t>Clique para editar os estilos de texto mestres</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55A6ED-1732-9547-823F-63E13BA5874C}" type="slidenum">
              <a:rPr lang="pt-BR" smtClean="0"/>
              <a:t>‹n.º›</a:t>
            </a:fld>
            <a:endParaRPr lang="pt-BR"/>
          </a:p>
        </p:txBody>
      </p:sp>
    </p:spTree>
    <p:extLst>
      <p:ext uri="{BB962C8B-B14F-4D97-AF65-F5344CB8AC3E}">
        <p14:creationId xmlns:p14="http://schemas.microsoft.com/office/powerpoint/2010/main" val="667396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8955A6ED-1732-9547-823F-63E13BA5874C}" type="slidenum">
              <a:rPr lang="pt-BR" smtClean="0"/>
              <a:t>1</a:t>
            </a:fld>
            <a:endParaRPr lang="pt-BR"/>
          </a:p>
        </p:txBody>
      </p:sp>
    </p:spTree>
    <p:extLst>
      <p:ext uri="{BB962C8B-B14F-4D97-AF65-F5344CB8AC3E}">
        <p14:creationId xmlns:p14="http://schemas.microsoft.com/office/powerpoint/2010/main" val="775308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Os Espíritos esclarecem, portanto, que não há outra substância na Terra com maior poder de absorver e conduzir os fluidos nela administrados, </a:t>
            </a:r>
            <a:r>
              <a:rPr lang="pt-BR" b="1" dirty="0" smtClean="0"/>
              <a:t>sem interferir nas</a:t>
            </a:r>
            <a:r>
              <a:rPr lang="pt-BR" b="1" baseline="0" dirty="0" smtClean="0"/>
              <a:t> propriedades destes</a:t>
            </a:r>
            <a:r>
              <a:rPr lang="pt-BR" dirty="0" smtClean="0"/>
              <a:t>.</a:t>
            </a:r>
            <a:endParaRPr lang="pt-BR" dirty="0"/>
          </a:p>
        </p:txBody>
      </p:sp>
      <p:sp>
        <p:nvSpPr>
          <p:cNvPr id="4" name="Espaço Reservado para Número de Slide 3"/>
          <p:cNvSpPr>
            <a:spLocks noGrp="1"/>
          </p:cNvSpPr>
          <p:nvPr>
            <p:ph type="sldNum" sz="quarter" idx="10"/>
          </p:nvPr>
        </p:nvSpPr>
        <p:spPr/>
        <p:txBody>
          <a:bodyPr/>
          <a:lstStyle/>
          <a:p>
            <a:fld id="{8955A6ED-1732-9547-823F-63E13BA5874C}" type="slidenum">
              <a:rPr lang="pt-BR" smtClean="0"/>
              <a:t>10</a:t>
            </a:fld>
            <a:endParaRPr lang="pt-BR"/>
          </a:p>
        </p:txBody>
      </p:sp>
    </p:spTree>
    <p:extLst>
      <p:ext uri="{BB962C8B-B14F-4D97-AF65-F5344CB8AC3E}">
        <p14:creationId xmlns:p14="http://schemas.microsoft.com/office/powerpoint/2010/main" val="936113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A</a:t>
            </a:r>
            <a:r>
              <a:rPr lang="pt-BR" baseline="0" dirty="0" smtClean="0"/>
              <a:t> </a:t>
            </a:r>
            <a:r>
              <a:rPr lang="pt-BR" dirty="0" smtClean="0"/>
              <a:t>água está para os fluidos magnéticos/espirituais assim como o papel branco está para um texto que se queira imprimir. Se o papel já possuir </a:t>
            </a:r>
            <a:r>
              <a:rPr lang="pt-BR" dirty="0" err="1" smtClean="0"/>
              <a:t>aguma</a:t>
            </a:r>
            <a:r>
              <a:rPr lang="pt-BR" dirty="0" smtClean="0"/>
              <a:t> impressão, ou estiver rasurado, sujo, ter-se-á dificuldades de ler a mensagem impressa.</a:t>
            </a:r>
            <a:endParaRPr lang="pt-BR" dirty="0"/>
          </a:p>
        </p:txBody>
      </p:sp>
      <p:sp>
        <p:nvSpPr>
          <p:cNvPr id="4" name="Espaço Reservado para Número de Slide 3"/>
          <p:cNvSpPr>
            <a:spLocks noGrp="1"/>
          </p:cNvSpPr>
          <p:nvPr>
            <p:ph type="sldNum" sz="quarter" idx="10"/>
          </p:nvPr>
        </p:nvSpPr>
        <p:spPr/>
        <p:txBody>
          <a:bodyPr/>
          <a:lstStyle/>
          <a:p>
            <a:fld id="{8955A6ED-1732-9547-823F-63E13BA5874C}" type="slidenum">
              <a:rPr lang="pt-BR" smtClean="0"/>
              <a:t>11</a:t>
            </a:fld>
            <a:endParaRPr lang="pt-BR"/>
          </a:p>
        </p:txBody>
      </p:sp>
    </p:spTree>
    <p:extLst>
      <p:ext uri="{BB962C8B-B14F-4D97-AF65-F5344CB8AC3E}">
        <p14:creationId xmlns:p14="http://schemas.microsoft.com/office/powerpoint/2010/main" val="1929343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Note-se que os Espíritos são assertivos quanto ao emprego da água fluidificada </a:t>
            </a:r>
            <a:r>
              <a:rPr lang="pt-BR" b="1" dirty="0" smtClean="0"/>
              <a:t>associada</a:t>
            </a:r>
            <a:r>
              <a:rPr lang="pt-BR" dirty="0" smtClean="0"/>
              <a:t>, principalmente, aos recursos da </a:t>
            </a:r>
            <a:r>
              <a:rPr lang="pt-BR" b="1" dirty="0" smtClean="0"/>
              <a:t>prece</a:t>
            </a:r>
            <a:r>
              <a:rPr lang="pt-BR" b="1" baseline="0" dirty="0" smtClean="0"/>
              <a:t> e da fé</a:t>
            </a:r>
            <a:r>
              <a:rPr lang="pt-BR" baseline="0" dirty="0" smtClean="0"/>
              <a:t>.</a:t>
            </a:r>
            <a:endParaRPr lang="pt-BR" dirty="0"/>
          </a:p>
        </p:txBody>
      </p:sp>
      <p:sp>
        <p:nvSpPr>
          <p:cNvPr id="4" name="Espaço Reservado para Número de Slide 3"/>
          <p:cNvSpPr>
            <a:spLocks noGrp="1"/>
          </p:cNvSpPr>
          <p:nvPr>
            <p:ph type="sldNum" sz="quarter" idx="10"/>
          </p:nvPr>
        </p:nvSpPr>
        <p:spPr/>
        <p:txBody>
          <a:bodyPr/>
          <a:lstStyle/>
          <a:p>
            <a:fld id="{8955A6ED-1732-9547-823F-63E13BA5874C}" type="slidenum">
              <a:rPr lang="pt-BR" smtClean="0"/>
              <a:t>12</a:t>
            </a:fld>
            <a:endParaRPr lang="pt-BR"/>
          </a:p>
        </p:txBody>
      </p:sp>
    </p:spTree>
    <p:extLst>
      <p:ext uri="{BB962C8B-B14F-4D97-AF65-F5344CB8AC3E}">
        <p14:creationId xmlns:p14="http://schemas.microsoft.com/office/powerpoint/2010/main" val="20196588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Caso muito curioso da magnetização da água do banho, absorvendo substâncias deletérias migradas para a pele,</a:t>
            </a:r>
            <a:r>
              <a:rPr lang="pt-BR" baseline="0" dirty="0" smtClean="0"/>
              <a:t> veiculadas no suor. Percebe-se que, além de reservatório de bons fluidos levados ao organismo, a água pode ser utilizada pelos magnetizadores como agente dispersivo.</a:t>
            </a:r>
            <a:endParaRPr lang="pt-BR" dirty="0"/>
          </a:p>
        </p:txBody>
      </p:sp>
      <p:sp>
        <p:nvSpPr>
          <p:cNvPr id="4" name="Espaço Reservado para Número de Slide 3"/>
          <p:cNvSpPr>
            <a:spLocks noGrp="1"/>
          </p:cNvSpPr>
          <p:nvPr>
            <p:ph type="sldNum" sz="quarter" idx="10"/>
          </p:nvPr>
        </p:nvSpPr>
        <p:spPr/>
        <p:txBody>
          <a:bodyPr/>
          <a:lstStyle/>
          <a:p>
            <a:fld id="{8955A6ED-1732-9547-823F-63E13BA5874C}" type="slidenum">
              <a:rPr lang="pt-BR" smtClean="0"/>
              <a:t>15</a:t>
            </a:fld>
            <a:endParaRPr lang="pt-BR"/>
          </a:p>
        </p:txBody>
      </p:sp>
    </p:spTree>
    <p:extLst>
      <p:ext uri="{BB962C8B-B14F-4D97-AF65-F5344CB8AC3E}">
        <p14:creationId xmlns:p14="http://schemas.microsoft.com/office/powerpoint/2010/main" val="4640102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Fazer a pergunta aos pacientes e</a:t>
            </a:r>
            <a:r>
              <a:rPr lang="pt-BR" baseline="0" dirty="0" smtClean="0"/>
              <a:t> colher as respostas, antes de apresentar o esclarecimento de Emmanuel. Levá-los a pensar na ação dos Espíritos sobre a água servida à coletividade e sobre a água particular de cada paciente.</a:t>
            </a:r>
            <a:endParaRPr lang="pt-BR" dirty="0"/>
          </a:p>
        </p:txBody>
      </p:sp>
      <p:sp>
        <p:nvSpPr>
          <p:cNvPr id="4" name="Espaço Reservado para Número de Slide 3"/>
          <p:cNvSpPr>
            <a:spLocks noGrp="1"/>
          </p:cNvSpPr>
          <p:nvPr>
            <p:ph type="sldNum" sz="quarter" idx="10"/>
          </p:nvPr>
        </p:nvSpPr>
        <p:spPr/>
        <p:txBody>
          <a:bodyPr/>
          <a:lstStyle/>
          <a:p>
            <a:fld id="{8955A6ED-1732-9547-823F-63E13BA5874C}" type="slidenum">
              <a:rPr lang="pt-BR" smtClean="0"/>
              <a:t>16</a:t>
            </a:fld>
            <a:endParaRPr lang="pt-BR"/>
          </a:p>
        </p:txBody>
      </p:sp>
    </p:spTree>
    <p:extLst>
      <p:ext uri="{BB962C8B-B14F-4D97-AF65-F5344CB8AC3E}">
        <p14:creationId xmlns:p14="http://schemas.microsoft.com/office/powerpoint/2010/main" val="4702431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Emmanuel, concluindo os esclarecimentos desse capítulo, destaca</a:t>
            </a:r>
            <a:r>
              <a:rPr lang="pt-BR" baseline="0" dirty="0" smtClean="0"/>
              <a:t> um aspecto essencial à nossa compreensão: a água fluidificada, bem como todos os demais recursos do tratamento espiritual e da </a:t>
            </a:r>
            <a:r>
              <a:rPr lang="pt-BR" baseline="0" dirty="0" err="1" smtClean="0"/>
              <a:t>fluidoterapia</a:t>
            </a:r>
            <a:r>
              <a:rPr lang="pt-BR" baseline="0" dirty="0" smtClean="0"/>
              <a:t>, obedece sobretudo à vontade de Deus e à Sua ação providencial.</a:t>
            </a:r>
            <a:endParaRPr lang="pt-BR" dirty="0"/>
          </a:p>
        </p:txBody>
      </p:sp>
      <p:sp>
        <p:nvSpPr>
          <p:cNvPr id="4" name="Espaço Reservado para Número de Slide 3"/>
          <p:cNvSpPr>
            <a:spLocks noGrp="1"/>
          </p:cNvSpPr>
          <p:nvPr>
            <p:ph type="sldNum" sz="quarter" idx="10"/>
          </p:nvPr>
        </p:nvSpPr>
        <p:spPr/>
        <p:txBody>
          <a:bodyPr/>
          <a:lstStyle/>
          <a:p>
            <a:fld id="{8955A6ED-1732-9547-823F-63E13BA5874C}" type="slidenum">
              <a:rPr lang="pt-BR" smtClean="0"/>
              <a:t>17</a:t>
            </a:fld>
            <a:endParaRPr lang="pt-BR"/>
          </a:p>
        </p:txBody>
      </p:sp>
    </p:spTree>
    <p:extLst>
      <p:ext uri="{BB962C8B-B14F-4D97-AF65-F5344CB8AC3E}">
        <p14:creationId xmlns:p14="http://schemas.microsoft.com/office/powerpoint/2010/main" val="157014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Relembrar o ponto destacado na palestra anterior: a terapêutica espiritual é composta de diversos recursos dos quais devemos lançar mão em conjunto. A água, portanto,</a:t>
            </a:r>
            <a:r>
              <a:rPr lang="pt-BR" baseline="0" dirty="0" smtClean="0"/>
              <a:t> embora seja de grande importância, é apenas um desses recursos.</a:t>
            </a:r>
            <a:endParaRPr lang="pt-BR" dirty="0"/>
          </a:p>
        </p:txBody>
      </p:sp>
      <p:sp>
        <p:nvSpPr>
          <p:cNvPr id="4" name="Espaço Reservado para Número de Slide 3"/>
          <p:cNvSpPr>
            <a:spLocks noGrp="1"/>
          </p:cNvSpPr>
          <p:nvPr>
            <p:ph type="sldNum" sz="quarter" idx="10"/>
          </p:nvPr>
        </p:nvSpPr>
        <p:spPr/>
        <p:txBody>
          <a:bodyPr/>
          <a:lstStyle/>
          <a:p>
            <a:fld id="{8955A6ED-1732-9547-823F-63E13BA5874C}" type="slidenum">
              <a:rPr lang="pt-BR" smtClean="0"/>
              <a:t>2</a:t>
            </a:fld>
            <a:endParaRPr lang="pt-BR"/>
          </a:p>
        </p:txBody>
      </p:sp>
    </p:spTree>
    <p:extLst>
      <p:ext uri="{BB962C8B-B14F-4D97-AF65-F5344CB8AC3E}">
        <p14:creationId xmlns:p14="http://schemas.microsoft.com/office/powerpoint/2010/main" val="823363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A água é abundante em nosso planeta e está presente em grande proporção em nosso organismo. Do ponto de vista meramente material,</a:t>
            </a:r>
            <a:r>
              <a:rPr lang="pt-BR" baseline="0" dirty="0" smtClean="0"/>
              <a:t> </a:t>
            </a:r>
            <a:r>
              <a:rPr lang="pt-BR" dirty="0" smtClean="0"/>
              <a:t>manter o equilíbrio hídrico é fundamental para a preservação da saúde.</a:t>
            </a:r>
            <a:endParaRPr lang="pt-BR" dirty="0"/>
          </a:p>
        </p:txBody>
      </p:sp>
      <p:sp>
        <p:nvSpPr>
          <p:cNvPr id="4" name="Espaço Reservado para Número de Slide 3"/>
          <p:cNvSpPr>
            <a:spLocks noGrp="1"/>
          </p:cNvSpPr>
          <p:nvPr>
            <p:ph type="sldNum" sz="quarter" idx="10"/>
          </p:nvPr>
        </p:nvSpPr>
        <p:spPr/>
        <p:txBody>
          <a:bodyPr/>
          <a:lstStyle/>
          <a:p>
            <a:fld id="{8955A6ED-1732-9547-823F-63E13BA5874C}" type="slidenum">
              <a:rPr lang="pt-BR" smtClean="0"/>
              <a:t>3</a:t>
            </a:fld>
            <a:endParaRPr lang="pt-BR"/>
          </a:p>
        </p:txBody>
      </p:sp>
    </p:spTree>
    <p:extLst>
      <p:ext uri="{BB962C8B-B14F-4D97-AF65-F5344CB8AC3E}">
        <p14:creationId xmlns:p14="http://schemas.microsoft.com/office/powerpoint/2010/main" val="604634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Do ponto de vista</a:t>
            </a:r>
            <a:r>
              <a:rPr lang="pt-BR" baseline="0" dirty="0" smtClean="0"/>
              <a:t> espiritual, a água é elemento importantíssimo de limpeza e veículo de substâncias densas (materiais) e sutis (fluídicas).</a:t>
            </a:r>
            <a:endParaRPr lang="pt-BR" dirty="0"/>
          </a:p>
        </p:txBody>
      </p:sp>
      <p:sp>
        <p:nvSpPr>
          <p:cNvPr id="4" name="Espaço Reservado para Número de Slide 3"/>
          <p:cNvSpPr>
            <a:spLocks noGrp="1"/>
          </p:cNvSpPr>
          <p:nvPr>
            <p:ph type="sldNum" sz="quarter" idx="10"/>
          </p:nvPr>
        </p:nvSpPr>
        <p:spPr/>
        <p:txBody>
          <a:bodyPr/>
          <a:lstStyle/>
          <a:p>
            <a:fld id="{8955A6ED-1732-9547-823F-63E13BA5874C}" type="slidenum">
              <a:rPr lang="pt-BR" smtClean="0"/>
              <a:t>4</a:t>
            </a:fld>
            <a:endParaRPr lang="pt-BR"/>
          </a:p>
        </p:txBody>
      </p:sp>
    </p:spTree>
    <p:extLst>
      <p:ext uri="{BB962C8B-B14F-4D97-AF65-F5344CB8AC3E}">
        <p14:creationId xmlns:p14="http://schemas.microsoft.com/office/powerpoint/2010/main" val="1150112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Sob a ação magnética dirigida pela vontade (pensamento), a água tem suas propriedades modificadas conforme a energia empregada. Um exemplo muito ilustrativo é o caso da pesquisa do Dr. </a:t>
            </a:r>
            <a:r>
              <a:rPr lang="pt-BR" sz="1200" b="0" i="0" kern="1200" baseline="0" dirty="0" err="1" smtClean="0">
                <a:solidFill>
                  <a:schemeClr val="tx1"/>
                </a:solidFill>
                <a:effectLst/>
                <a:latin typeface="+mn-lt"/>
                <a:ea typeface="+mn-ea"/>
                <a:cs typeface="+mn-cs"/>
              </a:rPr>
              <a:t>Masaru</a:t>
            </a:r>
            <a:r>
              <a:rPr lang="pt-BR" sz="1200" b="0" i="0" kern="1200" baseline="0" dirty="0" smtClean="0">
                <a:solidFill>
                  <a:schemeClr val="tx1"/>
                </a:solidFill>
                <a:effectLst/>
                <a:latin typeface="+mn-lt"/>
                <a:ea typeface="+mn-ea"/>
                <a:cs typeface="+mn-cs"/>
              </a:rPr>
              <a:t> </a:t>
            </a:r>
            <a:r>
              <a:rPr lang="pt-BR" sz="1200" b="0" i="0" kern="1200" baseline="0" dirty="0" err="1" smtClean="0">
                <a:solidFill>
                  <a:schemeClr val="tx1"/>
                </a:solidFill>
                <a:effectLst/>
                <a:latin typeface="+mn-lt"/>
                <a:ea typeface="+mn-ea"/>
                <a:cs typeface="+mn-cs"/>
              </a:rPr>
              <a:t>Emoto</a:t>
            </a:r>
            <a:r>
              <a:rPr lang="pt-BR" sz="1200" b="0" i="0" kern="1200" baseline="0" dirty="0" smtClean="0">
                <a:solidFill>
                  <a:schemeClr val="tx1"/>
                </a:solidFill>
                <a:effectLst/>
                <a:latin typeface="+mn-lt"/>
                <a:ea typeface="+mn-ea"/>
                <a:cs typeface="+mn-cs"/>
              </a:rPr>
              <a:t> (próximo slide).</a:t>
            </a:r>
            <a:endParaRPr lang="pt-BR" dirty="0"/>
          </a:p>
        </p:txBody>
      </p:sp>
      <p:sp>
        <p:nvSpPr>
          <p:cNvPr id="4" name="Espaço Reservado para Número de Slide 3"/>
          <p:cNvSpPr>
            <a:spLocks noGrp="1"/>
          </p:cNvSpPr>
          <p:nvPr>
            <p:ph type="sldNum" sz="quarter" idx="10"/>
          </p:nvPr>
        </p:nvSpPr>
        <p:spPr/>
        <p:txBody>
          <a:bodyPr/>
          <a:lstStyle/>
          <a:p>
            <a:fld id="{8955A6ED-1732-9547-823F-63E13BA5874C}" type="slidenum">
              <a:rPr lang="pt-BR" smtClean="0"/>
              <a:t>5</a:t>
            </a:fld>
            <a:endParaRPr lang="pt-BR"/>
          </a:p>
        </p:txBody>
      </p:sp>
    </p:spTree>
    <p:extLst>
      <p:ext uri="{BB962C8B-B14F-4D97-AF65-F5344CB8AC3E}">
        <p14:creationId xmlns:p14="http://schemas.microsoft.com/office/powerpoint/2010/main" val="1739968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Para ilustrar, mostramos um </a:t>
            </a:r>
            <a:r>
              <a:rPr lang="pt-BR" sz="1200" b="0" i="0" kern="1200" baseline="0" dirty="0" smtClean="0">
                <a:solidFill>
                  <a:schemeClr val="tx1"/>
                </a:solidFill>
                <a:effectLst/>
                <a:latin typeface="+mn-lt"/>
                <a:ea typeface="+mn-ea"/>
                <a:cs typeface="+mn-cs"/>
              </a:rPr>
              <a:t>trecho do filme “Quem somos nós?” que exibe a pesquisa do Dr. </a:t>
            </a:r>
            <a:r>
              <a:rPr lang="pt-BR" sz="1200" b="0" i="0" kern="1200" baseline="0" dirty="0" err="1" smtClean="0">
                <a:solidFill>
                  <a:schemeClr val="tx1"/>
                </a:solidFill>
                <a:effectLst/>
                <a:latin typeface="+mn-lt"/>
                <a:ea typeface="+mn-ea"/>
                <a:cs typeface="+mn-cs"/>
              </a:rPr>
              <a:t>Masaru</a:t>
            </a:r>
            <a:r>
              <a:rPr lang="pt-BR" sz="1200" b="0" i="0" kern="1200" baseline="0" dirty="0" smtClean="0">
                <a:solidFill>
                  <a:schemeClr val="tx1"/>
                </a:solidFill>
                <a:effectLst/>
                <a:latin typeface="+mn-lt"/>
                <a:ea typeface="+mn-ea"/>
                <a:cs typeface="+mn-cs"/>
              </a:rPr>
              <a:t> </a:t>
            </a:r>
            <a:r>
              <a:rPr lang="pt-BR" sz="1200" b="0" i="0" kern="1200" baseline="0" dirty="0" err="1" smtClean="0">
                <a:solidFill>
                  <a:schemeClr val="tx1"/>
                </a:solidFill>
                <a:effectLst/>
                <a:latin typeface="+mn-lt"/>
                <a:ea typeface="+mn-ea"/>
                <a:cs typeface="+mn-cs"/>
              </a:rPr>
              <a:t>Emoto</a:t>
            </a:r>
            <a:r>
              <a:rPr lang="pt-BR" sz="1200" b="0" i="0" kern="1200" baseline="0" dirty="0" smtClean="0">
                <a:solidFill>
                  <a:schemeClr val="tx1"/>
                </a:solidFill>
                <a:effectLst/>
                <a:latin typeface="+mn-lt"/>
                <a:ea typeface="+mn-ea"/>
                <a:cs typeface="+mn-cs"/>
              </a:rPr>
              <a:t>, que utilizou de métodos científicos para demonstrar a influência que o pensamento exerce sobre a água, elemento mais neutro do nosso planeta.</a:t>
            </a:r>
          </a:p>
          <a:p>
            <a:endParaRPr lang="pt-BR" dirty="0" smtClean="0"/>
          </a:p>
          <a:p>
            <a:r>
              <a:rPr lang="pt-BR" dirty="0" smtClean="0"/>
              <a:t>Vídeo “</a:t>
            </a:r>
            <a:r>
              <a:rPr lang="pt-BR" sz="1200" b="0" i="0" kern="1200" dirty="0" smtClean="0">
                <a:solidFill>
                  <a:schemeClr val="tx1"/>
                </a:solidFill>
                <a:effectLst/>
                <a:latin typeface="+mn-lt"/>
                <a:ea typeface="+mn-ea"/>
                <a:cs typeface="+mn-cs"/>
              </a:rPr>
              <a:t>ÁGUA A força do pensamento ‘Quem somos nós’ ”</a:t>
            </a:r>
            <a:r>
              <a:rPr lang="pt-BR" sz="1200" b="0" i="0" kern="1200" baseline="0" dirty="0" smtClean="0">
                <a:solidFill>
                  <a:schemeClr val="tx1"/>
                </a:solidFill>
                <a:effectLst/>
                <a:latin typeface="+mn-lt"/>
                <a:ea typeface="+mn-ea"/>
                <a:cs typeface="+mn-cs"/>
              </a:rPr>
              <a:t>.</a:t>
            </a:r>
            <a:endParaRPr lang="pt-BR" dirty="0" smtClean="0"/>
          </a:p>
          <a:p>
            <a:r>
              <a:rPr lang="pt-BR" dirty="0" smtClean="0"/>
              <a:t>Link: </a:t>
            </a:r>
            <a:r>
              <a:rPr lang="pt-BR" dirty="0" err="1" smtClean="0"/>
              <a:t>https</a:t>
            </a:r>
            <a:r>
              <a:rPr lang="pt-BR" dirty="0" smtClean="0"/>
              <a:t>://</a:t>
            </a:r>
            <a:r>
              <a:rPr lang="pt-BR" dirty="0" err="1" smtClean="0"/>
              <a:t>www.youtube.com</a:t>
            </a:r>
            <a:r>
              <a:rPr lang="pt-BR" dirty="0" smtClean="0"/>
              <a:t>/</a:t>
            </a:r>
            <a:r>
              <a:rPr lang="pt-BR" dirty="0" err="1" smtClean="0"/>
              <a:t>watch?v</a:t>
            </a:r>
            <a:r>
              <a:rPr lang="pt-BR" dirty="0" smtClean="0"/>
              <a:t>=</a:t>
            </a:r>
            <a:r>
              <a:rPr lang="pt-BR" dirty="0" err="1" smtClean="0"/>
              <a:t>DrpsWyHkAcc</a:t>
            </a:r>
            <a:endParaRPr lang="pt-BR" dirty="0" smtClean="0"/>
          </a:p>
          <a:p>
            <a:endParaRPr lang="pt-BR" dirty="0"/>
          </a:p>
        </p:txBody>
      </p:sp>
      <p:sp>
        <p:nvSpPr>
          <p:cNvPr id="4" name="Espaço Reservado para Número de Slide 3"/>
          <p:cNvSpPr>
            <a:spLocks noGrp="1"/>
          </p:cNvSpPr>
          <p:nvPr>
            <p:ph type="sldNum" sz="quarter" idx="10"/>
          </p:nvPr>
        </p:nvSpPr>
        <p:spPr/>
        <p:txBody>
          <a:bodyPr/>
          <a:lstStyle/>
          <a:p>
            <a:fld id="{8955A6ED-1732-9547-823F-63E13BA5874C}" type="slidenum">
              <a:rPr lang="pt-BR" smtClean="0"/>
              <a:t>6</a:t>
            </a:fld>
            <a:endParaRPr lang="pt-BR"/>
          </a:p>
        </p:txBody>
      </p:sp>
    </p:spTree>
    <p:extLst>
      <p:ext uri="{BB962C8B-B14F-4D97-AF65-F5344CB8AC3E}">
        <p14:creationId xmlns:p14="http://schemas.microsoft.com/office/powerpoint/2010/main" val="1262468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Embora a ciência do mundo (material) já tenha identificado os</a:t>
            </a:r>
            <a:r>
              <a:rPr lang="pt-BR" baseline="0" dirty="0" smtClean="0"/>
              <a:t> efeitos da ação da vontade (pensamento) sobre a água, ela ainda não conseguiu explicar como isso se opera. O Espiritismo, por outro lado, </a:t>
            </a:r>
            <a:r>
              <a:rPr lang="pt-BR" dirty="0" smtClean="0"/>
              <a:t>desde Kardec já nos esclarece das causas.</a:t>
            </a:r>
          </a:p>
          <a:p>
            <a:r>
              <a:rPr lang="pt-BR" dirty="0" smtClean="0"/>
              <a:t>O fluido magnético, por meio da vontade do espírito, promove mudança</a:t>
            </a:r>
            <a:r>
              <a:rPr lang="pt-BR" baseline="0" dirty="0" smtClean="0"/>
              <a:t> nas propriedades da água. Do mesmo modo que é capaz de magnetizar a água pura, pode </a:t>
            </a:r>
            <a:r>
              <a:rPr lang="pt-BR" baseline="0" dirty="0" smtClean="0"/>
              <a:t>fazê-lo também com próprio organismo vivo (constituído fundamentalmente de água)!</a:t>
            </a:r>
            <a:endParaRPr lang="pt-BR" dirty="0"/>
          </a:p>
        </p:txBody>
      </p:sp>
      <p:sp>
        <p:nvSpPr>
          <p:cNvPr id="4" name="Espaço Reservado para Número de Slide 3"/>
          <p:cNvSpPr>
            <a:spLocks noGrp="1"/>
          </p:cNvSpPr>
          <p:nvPr>
            <p:ph type="sldNum" sz="quarter" idx="10"/>
          </p:nvPr>
        </p:nvSpPr>
        <p:spPr/>
        <p:txBody>
          <a:bodyPr/>
          <a:lstStyle/>
          <a:p>
            <a:fld id="{8955A6ED-1732-9547-823F-63E13BA5874C}" type="slidenum">
              <a:rPr lang="pt-BR" smtClean="0"/>
              <a:t>7</a:t>
            </a:fld>
            <a:endParaRPr lang="pt-BR"/>
          </a:p>
        </p:txBody>
      </p:sp>
    </p:spTree>
    <p:extLst>
      <p:ext uri="{BB962C8B-B14F-4D97-AF65-F5344CB8AC3E}">
        <p14:creationId xmlns:p14="http://schemas.microsoft.com/office/powerpoint/2010/main" val="1952974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mr-IN" i="1" dirty="0" smtClean="0"/>
              <a:t>“</a:t>
            </a:r>
            <a:r>
              <a:rPr lang="pt-BR" i="1" dirty="0" smtClean="0"/>
              <a:t>Ao passar, viu um homem cego de nascença. E os seus discípulos o interrogaram, dizendo: </a:t>
            </a:r>
            <a:r>
              <a:rPr lang="pt-BR" i="1" dirty="0" err="1" smtClean="0"/>
              <a:t>Rabbi</a:t>
            </a:r>
            <a:r>
              <a:rPr lang="pt-BR" i="1" dirty="0" smtClean="0"/>
              <a:t>, quem pecou, ele ou seus genitores, para que fosse gerado cego? Respondeu Jesus: Nem ele pecou nem seus genitores, mas para que fossem manifestas nele as obras de Deus. É necessário realizarmos as obras daquele que me enviou, enquanto é dia: a noite vem, quando ninguém pode trabalhar. Enquanto estiver no mundo, sou [a] luz do mundo.” </a:t>
            </a:r>
            <a:r>
              <a:rPr lang="pt-BR" dirty="0" smtClean="0"/>
              <a:t>(João, 9:1–5.)</a:t>
            </a:r>
          </a:p>
        </p:txBody>
      </p:sp>
      <p:sp>
        <p:nvSpPr>
          <p:cNvPr id="4" name="Espaço Reservado para Número de Slide 3"/>
          <p:cNvSpPr>
            <a:spLocks noGrp="1"/>
          </p:cNvSpPr>
          <p:nvPr>
            <p:ph type="sldNum" sz="quarter" idx="10"/>
          </p:nvPr>
        </p:nvSpPr>
        <p:spPr/>
        <p:txBody>
          <a:bodyPr/>
          <a:lstStyle/>
          <a:p>
            <a:fld id="{8955A6ED-1732-9547-823F-63E13BA5874C}" type="slidenum">
              <a:rPr lang="pt-BR" smtClean="0"/>
              <a:t>8</a:t>
            </a:fld>
            <a:endParaRPr lang="pt-BR"/>
          </a:p>
        </p:txBody>
      </p:sp>
    </p:spTree>
    <p:extLst>
      <p:ext uri="{BB962C8B-B14F-4D97-AF65-F5344CB8AC3E}">
        <p14:creationId xmlns:p14="http://schemas.microsoft.com/office/powerpoint/2010/main" val="623702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A lama em si (como toda substância), não possui qualquer propriedade</a:t>
            </a:r>
            <a:r>
              <a:rPr lang="pt-BR" baseline="0" dirty="0" smtClean="0"/>
              <a:t> curativa, ela é meramente </a:t>
            </a:r>
            <a:r>
              <a:rPr lang="pt-BR" b="1" baseline="0" dirty="0" smtClean="0"/>
              <a:t>veículo </a:t>
            </a:r>
            <a:r>
              <a:rPr lang="pt-BR" baseline="0" dirty="0" smtClean="0"/>
              <a:t>do fluido curativo, depositado pela ação da vontade do Espírito, ou do encarnado.</a:t>
            </a:r>
            <a:endParaRPr lang="pt-BR" dirty="0"/>
          </a:p>
        </p:txBody>
      </p:sp>
      <p:sp>
        <p:nvSpPr>
          <p:cNvPr id="4" name="Espaço Reservado para Número de Slide 3"/>
          <p:cNvSpPr>
            <a:spLocks noGrp="1"/>
          </p:cNvSpPr>
          <p:nvPr>
            <p:ph type="sldNum" sz="quarter" idx="10"/>
          </p:nvPr>
        </p:nvSpPr>
        <p:spPr/>
        <p:txBody>
          <a:bodyPr/>
          <a:lstStyle/>
          <a:p>
            <a:fld id="{8955A6ED-1732-9547-823F-63E13BA5874C}" type="slidenum">
              <a:rPr lang="pt-BR" smtClean="0"/>
              <a:t>9</a:t>
            </a:fld>
            <a:endParaRPr lang="pt-BR"/>
          </a:p>
        </p:txBody>
      </p:sp>
    </p:spTree>
    <p:extLst>
      <p:ext uri="{BB962C8B-B14F-4D97-AF65-F5344CB8AC3E}">
        <p14:creationId xmlns:p14="http://schemas.microsoft.com/office/powerpoint/2010/main" val="1015504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tif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pic>
        <p:nvPicPr>
          <p:cNvPr id="9" name="Imagem 8"/>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332757" y="335169"/>
            <a:ext cx="4029923" cy="3144422"/>
          </a:xfrm>
        </p:spPr>
        <p:txBody>
          <a:bodyPr anchor="b">
            <a:normAutofit/>
          </a:bodyPr>
          <a:lstStyle>
            <a:lvl1pPr algn="l">
              <a:defRPr sz="4800"/>
            </a:lvl1pPr>
          </a:lstStyle>
          <a:p>
            <a:r>
              <a:rPr lang="pt-BR" dirty="0" smtClean="0"/>
              <a:t>Clique para editar estilo do título mestre</a:t>
            </a:r>
            <a:endParaRPr lang="en-US" dirty="0"/>
          </a:p>
        </p:txBody>
      </p:sp>
      <p:sp>
        <p:nvSpPr>
          <p:cNvPr id="3" name="Subtitle 2"/>
          <p:cNvSpPr>
            <a:spLocks noGrp="1"/>
          </p:cNvSpPr>
          <p:nvPr>
            <p:ph type="subTitle" idx="1"/>
          </p:nvPr>
        </p:nvSpPr>
        <p:spPr>
          <a:xfrm>
            <a:off x="332757" y="3622810"/>
            <a:ext cx="4029923" cy="1371599"/>
          </a:xfrm>
        </p:spPr>
        <p:txBody>
          <a:bodyPr>
            <a:normAutofit/>
          </a:bodyPr>
          <a:lstStyle>
            <a:lvl1pPr marL="0" indent="0" algn="l">
              <a:lnSpc>
                <a:spcPct val="100000"/>
              </a:lnSpc>
              <a:spcBef>
                <a:spcPts val="0"/>
              </a:spcBef>
              <a:buNone/>
              <a:defRPr sz="2200" cap="none" baseline="0">
                <a:solidFill>
                  <a:schemeClr val="bg1"/>
                </a:solidFill>
                <a:latin typeface="Avenir Next" charset="0"/>
                <a:ea typeface="Avenir Next" charset="0"/>
                <a:cs typeface="Avenir Nex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dirty="0" smtClean="0"/>
              <a:t>Clique para editar o estilo do subtítulo mestre</a:t>
            </a:r>
            <a:endParaRPr lang="en-US" dirty="0"/>
          </a:p>
        </p:txBody>
      </p:sp>
    </p:spTree>
    <p:extLst>
      <p:ext uri="{BB962C8B-B14F-4D97-AF65-F5344CB8AC3E}">
        <p14:creationId xmlns:p14="http://schemas.microsoft.com/office/powerpoint/2010/main" val="29166458"/>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oto Panorâmica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85346" y="4289374"/>
            <a:ext cx="7773324" cy="811610"/>
          </a:xfrm>
        </p:spPr>
        <p:txBody>
          <a:bodyPr anchor="b"/>
          <a:lstStyle>
            <a:lvl1pPr>
              <a:defRPr sz="3200"/>
            </a:lvl1pPr>
          </a:lstStyle>
          <a:p>
            <a:r>
              <a:rPr lang="pt-BR" smtClean="0"/>
              <a:t>Clique para editar estilo do título mestre</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smtClean="0"/>
              <a:t>Arraste a imagem para o espaço reservado ou clique no ícone para adicionar</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os estilos de texto mestres</a:t>
            </a:r>
          </a:p>
        </p:txBody>
      </p:sp>
      <p:sp>
        <p:nvSpPr>
          <p:cNvPr id="5" name="Date Placeholder 4"/>
          <p:cNvSpPr>
            <a:spLocks noGrp="1"/>
          </p:cNvSpPr>
          <p:nvPr>
            <p:ph type="dt" sz="half" idx="10"/>
          </p:nvPr>
        </p:nvSpPr>
        <p:spPr/>
        <p:txBody>
          <a:bodyPr/>
          <a:lstStyle/>
          <a:p>
            <a:fld id="{90B4C966-09E8-C546-B743-5BCB14DA97F5}" type="datetimeFigureOut">
              <a:rPr lang="pt-BR" smtClean="0"/>
              <a:t>08/02/17</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C94A3CD1-DBE8-164D-B4E6-4DCC2077F786}" type="slidenum">
              <a:rPr lang="pt-BR" smtClean="0"/>
              <a:t>‹n.º›</a:t>
            </a:fld>
            <a:endParaRPr lang="pt-BR"/>
          </a:p>
        </p:txBody>
      </p:sp>
    </p:spTree>
    <p:extLst>
      <p:ext uri="{BB962C8B-B14F-4D97-AF65-F5344CB8AC3E}">
        <p14:creationId xmlns:p14="http://schemas.microsoft.com/office/powerpoint/2010/main" val="194099244"/>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sp>
        <p:nvSpPr>
          <p:cNvPr id="2" name="Title 1"/>
          <p:cNvSpPr>
            <a:spLocks noGrp="1"/>
          </p:cNvSpPr>
          <p:nvPr>
            <p:ph type="title"/>
          </p:nvPr>
        </p:nvSpPr>
        <p:spPr>
          <a:xfrm>
            <a:off x="685331" y="609600"/>
            <a:ext cx="7773339" cy="3427245"/>
          </a:xfrm>
        </p:spPr>
        <p:txBody>
          <a:bodyPr anchor="ctr"/>
          <a:lstStyle>
            <a:lvl1pPr algn="ctr">
              <a:defRPr sz="3200"/>
            </a:lvl1pPr>
          </a:lstStyle>
          <a:p>
            <a:r>
              <a:rPr lang="pt-BR" smtClean="0"/>
              <a:t>Clique para editar estilo do título mestre</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os estilos de texto mestres</a:t>
            </a:r>
          </a:p>
        </p:txBody>
      </p:sp>
      <p:sp>
        <p:nvSpPr>
          <p:cNvPr id="5" name="Date Placeholder 4"/>
          <p:cNvSpPr>
            <a:spLocks noGrp="1"/>
          </p:cNvSpPr>
          <p:nvPr>
            <p:ph type="dt" sz="half" idx="10"/>
          </p:nvPr>
        </p:nvSpPr>
        <p:spPr/>
        <p:txBody>
          <a:bodyPr/>
          <a:lstStyle/>
          <a:p>
            <a:fld id="{90B4C966-09E8-C546-B743-5BCB14DA97F5}" type="datetimeFigureOut">
              <a:rPr lang="pt-BR" smtClean="0"/>
              <a:t>08/02/17</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C94A3CD1-DBE8-164D-B4E6-4DCC2077F786}" type="slidenum">
              <a:rPr lang="pt-BR" smtClean="0"/>
              <a:t>‹n.º›</a:t>
            </a:fld>
            <a:endParaRPr lang="pt-BR"/>
          </a:p>
        </p:txBody>
      </p:sp>
    </p:spTree>
    <p:extLst>
      <p:ext uri="{BB962C8B-B14F-4D97-AF65-F5344CB8AC3E}">
        <p14:creationId xmlns:p14="http://schemas.microsoft.com/office/powerpoint/2010/main" val="198334115"/>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084659" y="872588"/>
            <a:ext cx="6977064" cy="2729915"/>
          </a:xfrm>
        </p:spPr>
        <p:txBody>
          <a:bodyPr anchor="ctr"/>
          <a:lstStyle>
            <a:lvl1pPr>
              <a:defRPr sz="3200"/>
            </a:lvl1pPr>
          </a:lstStyle>
          <a:p>
            <a:r>
              <a:rPr lang="pt-BR" smtClean="0"/>
              <a:t>Clique para editar estilo do título mestre</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os estilos de texto mestres</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os estilos de texto mestres</a:t>
            </a:r>
          </a:p>
        </p:txBody>
      </p:sp>
      <p:sp>
        <p:nvSpPr>
          <p:cNvPr id="5" name="Date Placeholder 4"/>
          <p:cNvSpPr>
            <a:spLocks noGrp="1"/>
          </p:cNvSpPr>
          <p:nvPr>
            <p:ph type="dt" sz="half" idx="10"/>
          </p:nvPr>
        </p:nvSpPr>
        <p:spPr/>
        <p:txBody>
          <a:bodyPr/>
          <a:lstStyle/>
          <a:p>
            <a:fld id="{90B4C966-09E8-C546-B743-5BCB14DA97F5}" type="datetimeFigureOut">
              <a:rPr lang="pt-BR" smtClean="0"/>
              <a:t>08/02/17</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C94A3CD1-DBE8-164D-B4E6-4DCC2077F786}" type="slidenum">
              <a:rPr lang="pt-BR" smtClean="0"/>
              <a:t>‹n.º›</a:t>
            </a:fld>
            <a:endParaRPr lang="pt-BR"/>
          </a:p>
        </p:txBody>
      </p:sp>
      <p:sp>
        <p:nvSpPr>
          <p:cNvPr id="11" name="TextBox 10"/>
          <p:cNvSpPr txBox="1"/>
          <p:nvPr/>
        </p:nvSpPr>
        <p:spPr>
          <a:xfrm>
            <a:off x="737626" y="887859"/>
            <a:ext cx="546888"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850130" y="3120015"/>
            <a:ext cx="5536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506850661"/>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685331" y="2138722"/>
            <a:ext cx="7773339" cy="2511835"/>
          </a:xfrm>
        </p:spPr>
        <p:txBody>
          <a:bodyPr anchor="b"/>
          <a:lstStyle>
            <a:lvl1pPr algn="ctr">
              <a:defRPr sz="3200"/>
            </a:lvl1pPr>
          </a:lstStyle>
          <a:p>
            <a:r>
              <a:rPr lang="pt-BR" smtClean="0"/>
              <a:t>Clique para editar estilo do título mestre</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os estilos de texto mestres</a:t>
            </a:r>
          </a:p>
        </p:txBody>
      </p:sp>
      <p:sp>
        <p:nvSpPr>
          <p:cNvPr id="5" name="Date Placeholder 4"/>
          <p:cNvSpPr>
            <a:spLocks noGrp="1"/>
          </p:cNvSpPr>
          <p:nvPr>
            <p:ph type="dt" sz="half" idx="10"/>
          </p:nvPr>
        </p:nvSpPr>
        <p:spPr/>
        <p:txBody>
          <a:bodyPr/>
          <a:lstStyle/>
          <a:p>
            <a:fld id="{90B4C966-09E8-C546-B743-5BCB14DA97F5}" type="datetimeFigureOut">
              <a:rPr lang="pt-BR" smtClean="0"/>
              <a:t>08/02/17</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C94A3CD1-DBE8-164D-B4E6-4DCC2077F786}" type="slidenum">
              <a:rPr lang="pt-BR" smtClean="0"/>
              <a:t>‹n.º›</a:t>
            </a:fld>
            <a:endParaRPr lang="pt-BR"/>
          </a:p>
        </p:txBody>
      </p:sp>
    </p:spTree>
    <p:extLst>
      <p:ext uri="{BB962C8B-B14F-4D97-AF65-F5344CB8AC3E}">
        <p14:creationId xmlns:p14="http://schemas.microsoft.com/office/powerpoint/2010/main" val="1718915425"/>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nas">
    <p:spTree>
      <p:nvGrpSpPr>
        <p:cNvPr id="1" name=""/>
        <p:cNvGrpSpPr/>
        <p:nvPr/>
      </p:nvGrpSpPr>
      <p:grpSpPr>
        <a:xfrm>
          <a:off x="0" y="0"/>
          <a:ext cx="0" cy="0"/>
          <a:chOff x="0" y="0"/>
          <a:chExt cx="0" cy="0"/>
        </a:xfrm>
      </p:grpSpPr>
      <p:sp>
        <p:nvSpPr>
          <p:cNvPr id="15" name="Title 1"/>
          <p:cNvSpPr>
            <a:spLocks noGrp="1"/>
          </p:cNvSpPr>
          <p:nvPr>
            <p:ph type="title"/>
          </p:nvPr>
        </p:nvSpPr>
        <p:spPr>
          <a:xfrm>
            <a:off x="685331" y="609600"/>
            <a:ext cx="7773339" cy="1605094"/>
          </a:xfrm>
        </p:spPr>
        <p:txBody>
          <a:bodyPr/>
          <a:lstStyle/>
          <a:p>
            <a:r>
              <a:rPr lang="pt-BR" smtClean="0"/>
              <a:t>Clique para editar estilo do título mestre</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de texto mestres</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de texto mestres</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de texto mestres</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de texto mestres</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de texto mestres</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de texto mestres</a:t>
            </a:r>
          </a:p>
        </p:txBody>
      </p:sp>
      <p:sp>
        <p:nvSpPr>
          <p:cNvPr id="3" name="Date Placeholder 2"/>
          <p:cNvSpPr>
            <a:spLocks noGrp="1"/>
          </p:cNvSpPr>
          <p:nvPr>
            <p:ph type="dt" sz="half" idx="10"/>
          </p:nvPr>
        </p:nvSpPr>
        <p:spPr/>
        <p:txBody>
          <a:bodyPr/>
          <a:lstStyle/>
          <a:p>
            <a:fld id="{90B4C966-09E8-C546-B743-5BCB14DA97F5}" type="datetimeFigureOut">
              <a:rPr lang="pt-BR" smtClean="0"/>
              <a:t>08/02/17</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C94A3CD1-DBE8-164D-B4E6-4DCC2077F786}" type="slidenum">
              <a:rPr lang="pt-BR" smtClean="0"/>
              <a:t>‹n.º›</a:t>
            </a:fld>
            <a:endParaRPr lang="pt-BR"/>
          </a:p>
        </p:txBody>
      </p:sp>
    </p:spTree>
    <p:extLst>
      <p:ext uri="{BB962C8B-B14F-4D97-AF65-F5344CB8AC3E}">
        <p14:creationId xmlns:p14="http://schemas.microsoft.com/office/powerpoint/2010/main" val="1861528531"/>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unas de Imagem">
    <p:spTree>
      <p:nvGrpSpPr>
        <p:cNvPr id="1" name=""/>
        <p:cNvGrpSpPr/>
        <p:nvPr/>
      </p:nvGrpSpPr>
      <p:grpSpPr>
        <a:xfrm>
          <a:off x="0" y="0"/>
          <a:ext cx="0" cy="0"/>
          <a:chOff x="0" y="0"/>
          <a:chExt cx="0" cy="0"/>
        </a:xfrm>
      </p:grpSpPr>
      <p:sp>
        <p:nvSpPr>
          <p:cNvPr id="30" name="Title 1"/>
          <p:cNvSpPr>
            <a:spLocks noGrp="1"/>
          </p:cNvSpPr>
          <p:nvPr>
            <p:ph type="title"/>
          </p:nvPr>
        </p:nvSpPr>
        <p:spPr>
          <a:xfrm>
            <a:off x="685331" y="610772"/>
            <a:ext cx="7773339" cy="1603922"/>
          </a:xfrm>
        </p:spPr>
        <p:txBody>
          <a:bodyPr/>
          <a:lstStyle/>
          <a:p>
            <a:r>
              <a:rPr lang="pt-BR" smtClean="0"/>
              <a:t>Clique para editar estilo do título mestre</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de texto mestres</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smtClean="0"/>
              <a:t>Arraste a imagem para o espaço reservado ou clique no ícone para adicionar</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de texto mestres</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de texto mestres</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smtClean="0"/>
              <a:t>Arraste a imagem para o espaço reservado ou clique no ícone para adicionar</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de texto mestres</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de texto mestres</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smtClean="0"/>
              <a:t>Arraste a imagem para o espaço reservado ou clique no ícone para adicionar</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de texto mestres</a:t>
            </a:r>
          </a:p>
        </p:txBody>
      </p:sp>
      <p:sp>
        <p:nvSpPr>
          <p:cNvPr id="3" name="Date Placeholder 2"/>
          <p:cNvSpPr>
            <a:spLocks noGrp="1"/>
          </p:cNvSpPr>
          <p:nvPr>
            <p:ph type="dt" sz="half" idx="10"/>
          </p:nvPr>
        </p:nvSpPr>
        <p:spPr/>
        <p:txBody>
          <a:bodyPr/>
          <a:lstStyle/>
          <a:p>
            <a:fld id="{90B4C966-09E8-C546-B743-5BCB14DA97F5}" type="datetimeFigureOut">
              <a:rPr lang="pt-BR" smtClean="0"/>
              <a:t>08/02/17</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C94A3CD1-DBE8-164D-B4E6-4DCC2077F786}" type="slidenum">
              <a:rPr lang="pt-BR" smtClean="0"/>
              <a:t>‹n.º›</a:t>
            </a:fld>
            <a:endParaRPr lang="pt-BR"/>
          </a:p>
        </p:txBody>
      </p:sp>
    </p:spTree>
    <p:extLst>
      <p:ext uri="{BB962C8B-B14F-4D97-AF65-F5344CB8AC3E}">
        <p14:creationId xmlns:p14="http://schemas.microsoft.com/office/powerpoint/2010/main" val="20767374"/>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estilo do título mestre</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pt-BR" smtClean="0"/>
              <a:t>Clique para editar os estilos de texto mestres</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90B4C966-09E8-C546-B743-5BCB14DA97F5}" type="datetimeFigureOut">
              <a:rPr lang="pt-BR" smtClean="0"/>
              <a:t>08/02/17</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C94A3CD1-DBE8-164D-B4E6-4DCC2077F786}" type="slidenum">
              <a:rPr lang="pt-BR" smtClean="0"/>
              <a:t>‹n.º›</a:t>
            </a:fld>
            <a:endParaRPr lang="pt-BR"/>
          </a:p>
        </p:txBody>
      </p:sp>
    </p:spTree>
    <p:extLst>
      <p:ext uri="{BB962C8B-B14F-4D97-AF65-F5344CB8AC3E}">
        <p14:creationId xmlns:p14="http://schemas.microsoft.com/office/powerpoint/2010/main" val="1144904004"/>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pt-BR" smtClean="0"/>
              <a:t>Clique para editar estilo do título mestre</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pt-BR" smtClean="0"/>
              <a:t>Clique para editar os estilos de texto mestres</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90B4C966-09E8-C546-B743-5BCB14DA97F5}" type="datetimeFigureOut">
              <a:rPr lang="pt-BR" smtClean="0"/>
              <a:t>08/02/17</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C94A3CD1-DBE8-164D-B4E6-4DCC2077F786}" type="slidenum">
              <a:rPr lang="pt-BR" smtClean="0"/>
              <a:t>‹n.º›</a:t>
            </a:fld>
            <a:endParaRPr lang="pt-BR"/>
          </a:p>
        </p:txBody>
      </p:sp>
    </p:spTree>
    <p:extLst>
      <p:ext uri="{BB962C8B-B14F-4D97-AF65-F5344CB8AC3E}">
        <p14:creationId xmlns:p14="http://schemas.microsoft.com/office/powerpoint/2010/main" val="948118108"/>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a:xfrm>
            <a:off x="363557" y="387164"/>
            <a:ext cx="8328753" cy="1596177"/>
          </a:xfrm>
        </p:spPr>
        <p:txBody>
          <a:bodyPr>
            <a:normAutofit/>
          </a:bodyPr>
          <a:lstStyle>
            <a:lvl1pPr>
              <a:defRPr sz="4000">
                <a:solidFill>
                  <a:schemeClr val="bg2">
                    <a:lumMod val="50000"/>
                  </a:schemeClr>
                </a:solidFill>
              </a:defRPr>
            </a:lvl1pPr>
          </a:lstStyle>
          <a:p>
            <a:r>
              <a:rPr lang="pt-BR" dirty="0" smtClean="0"/>
              <a:t>Clique para editar estilo do título mestre</a:t>
            </a:r>
            <a:endParaRPr lang="en-US" dirty="0"/>
          </a:p>
        </p:txBody>
      </p:sp>
      <p:sp>
        <p:nvSpPr>
          <p:cNvPr id="12" name="Content Placeholder 2"/>
          <p:cNvSpPr>
            <a:spLocks noGrp="1"/>
          </p:cNvSpPr>
          <p:nvPr>
            <p:ph sz="quarter" idx="13"/>
          </p:nvPr>
        </p:nvSpPr>
        <p:spPr>
          <a:xfrm>
            <a:off x="363574" y="2135739"/>
            <a:ext cx="8328252" cy="4397263"/>
          </a:xfrm>
        </p:spPr>
        <p:txBody>
          <a:bodyPr lIns="90000" anchor="ctr"/>
          <a:lstStyle>
            <a:lvl1pPr marL="228600" indent="-228600" algn="just">
              <a:lnSpc>
                <a:spcPct val="100000"/>
              </a:lnSpc>
              <a:spcBef>
                <a:spcPts val="900"/>
              </a:spcBef>
              <a:buFontTx/>
              <a:buBlip>
                <a:blip r:embed="rId2"/>
              </a:buBlip>
              <a:defRPr sz="2400" cap="none" baseline="0">
                <a:latin typeface="Avenir Next" charset="0"/>
                <a:ea typeface="Avenir Next" charset="0"/>
                <a:cs typeface="Avenir Next" charset="0"/>
              </a:defRPr>
            </a:lvl1pPr>
            <a:lvl2pPr marL="623888" indent="-263525" algn="just">
              <a:lnSpc>
                <a:spcPct val="100000"/>
              </a:lnSpc>
              <a:spcBef>
                <a:spcPts val="600"/>
              </a:spcBef>
              <a:buFontTx/>
              <a:buBlip>
                <a:blip r:embed="rId2"/>
              </a:buBlip>
              <a:tabLst/>
              <a:defRPr sz="2000" cap="none" baseline="0">
                <a:solidFill>
                  <a:schemeClr val="tx2"/>
                </a:solidFill>
                <a:latin typeface="Avenir Next" charset="0"/>
                <a:ea typeface="Avenir Next" charset="0"/>
                <a:cs typeface="Avenir Next" charset="0"/>
              </a:defRPr>
            </a:lvl2pPr>
            <a:lvl3pPr marL="941388" indent="-230188" algn="just">
              <a:lnSpc>
                <a:spcPct val="100000"/>
              </a:lnSpc>
              <a:buFontTx/>
              <a:buBlip>
                <a:blip r:embed="rId2"/>
              </a:buBlip>
              <a:tabLst/>
              <a:defRPr sz="1800" cap="none" baseline="0">
                <a:solidFill>
                  <a:schemeClr val="tx1">
                    <a:lumMod val="65000"/>
                    <a:lumOff val="35000"/>
                  </a:schemeClr>
                </a:solidFill>
                <a:latin typeface="Avenir Next" charset="0"/>
                <a:ea typeface="Avenir Next" charset="0"/>
                <a:cs typeface="Avenir Next" charset="0"/>
              </a:defRPr>
            </a:lvl3pPr>
            <a:lvl4pPr marL="1290638" indent="-219075" algn="just">
              <a:lnSpc>
                <a:spcPct val="100000"/>
              </a:lnSpc>
              <a:spcBef>
                <a:spcPts val="400"/>
              </a:spcBef>
              <a:buFontTx/>
              <a:buBlip>
                <a:blip r:embed="rId2"/>
              </a:buBlip>
              <a:tabLst/>
              <a:defRPr sz="1600" cap="none" baseline="0">
                <a:latin typeface="Avenir Next" charset="0"/>
                <a:ea typeface="Avenir Next" charset="0"/>
                <a:cs typeface="Avenir Next" charset="0"/>
              </a:defRPr>
            </a:lvl4pPr>
            <a:lvl5pPr marL="623888" indent="0" algn="r">
              <a:lnSpc>
                <a:spcPct val="100000"/>
              </a:lnSpc>
              <a:spcBef>
                <a:spcPts val="600"/>
              </a:spcBef>
              <a:spcAft>
                <a:spcPts val="1200"/>
              </a:spcAft>
              <a:buNone/>
              <a:tabLst/>
              <a:defRPr cap="none" baseline="0">
                <a:solidFill>
                  <a:schemeClr val="tx1">
                    <a:lumMod val="65000"/>
                    <a:lumOff val="35000"/>
                  </a:schemeClr>
                </a:solidFill>
                <a:latin typeface="Avenir Next" charset="0"/>
                <a:ea typeface="Avenir Next" charset="0"/>
                <a:cs typeface="Avenir Next" charset="0"/>
              </a:defRPr>
            </a:lvl5pPr>
          </a:lstStyle>
          <a:p>
            <a:pPr lvl="0"/>
            <a:r>
              <a:rPr lang="pt-BR" dirty="0" smtClean="0"/>
              <a:t>Clique para editar os estilos de texto mestres</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en-US" dirty="0"/>
          </a:p>
        </p:txBody>
      </p:sp>
    </p:spTree>
    <p:extLst>
      <p:ext uri="{BB962C8B-B14F-4D97-AF65-F5344CB8AC3E}">
        <p14:creationId xmlns:p14="http://schemas.microsoft.com/office/powerpoint/2010/main" val="574388090"/>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685331" y="1159070"/>
            <a:ext cx="7763814" cy="2736819"/>
          </a:xfrm>
        </p:spPr>
        <p:txBody>
          <a:bodyPr anchor="b">
            <a:normAutofit/>
          </a:bodyPr>
          <a:lstStyle>
            <a:lvl1pPr>
              <a:defRPr sz="4400"/>
            </a:lvl1pPr>
          </a:lstStyle>
          <a:p>
            <a:r>
              <a:rPr lang="pt-BR" dirty="0" smtClean="0"/>
              <a:t>Clique para editar estilo do título mestre</a:t>
            </a:r>
            <a:endParaRPr lang="en-US" dirty="0"/>
          </a:p>
        </p:txBody>
      </p:sp>
      <p:sp>
        <p:nvSpPr>
          <p:cNvPr id="3" name="Text Placeholder 2"/>
          <p:cNvSpPr>
            <a:spLocks noGrp="1"/>
          </p:cNvSpPr>
          <p:nvPr>
            <p:ph type="body" idx="1"/>
          </p:nvPr>
        </p:nvSpPr>
        <p:spPr>
          <a:xfrm>
            <a:off x="685331" y="3987964"/>
            <a:ext cx="7763814" cy="1368183"/>
          </a:xfrm>
        </p:spPr>
        <p:txBody>
          <a:bodyPr>
            <a:normAutofit/>
          </a:bodyPr>
          <a:lstStyle>
            <a:lvl1pPr marL="0" indent="0" algn="ctr">
              <a:buNone/>
              <a:defRPr sz="2000">
                <a:solidFill>
                  <a:schemeClr val="tx2"/>
                </a:solidFill>
                <a:latin typeface="Avenir Next" charset="0"/>
                <a:ea typeface="Avenir Next" charset="0"/>
                <a:cs typeface="Avenir Nex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smtClean="0"/>
              <a:t>Clique para editar os estilos de texto mestres</a:t>
            </a:r>
          </a:p>
        </p:txBody>
      </p:sp>
    </p:spTree>
    <p:extLst>
      <p:ext uri="{BB962C8B-B14F-4D97-AF65-F5344CB8AC3E}">
        <p14:creationId xmlns:p14="http://schemas.microsoft.com/office/powerpoint/2010/main" val="801635365"/>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14" name="Title 1"/>
          <p:cNvSpPr>
            <a:spLocks noGrp="1"/>
          </p:cNvSpPr>
          <p:nvPr>
            <p:ph type="title"/>
          </p:nvPr>
        </p:nvSpPr>
        <p:spPr>
          <a:xfrm>
            <a:off x="685332" y="618518"/>
            <a:ext cx="7773338" cy="1596177"/>
          </a:xfrm>
        </p:spPr>
        <p:txBody>
          <a:bodyPr/>
          <a:lstStyle/>
          <a:p>
            <a:r>
              <a:rPr lang="pt-BR" smtClean="0"/>
              <a:t>Clique para editar estilo do título mestre</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pt-BR" smtClean="0"/>
              <a:t>Clique para editar os estilos de texto mestres</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pt-BR" smtClean="0"/>
              <a:t>Clique para editar os estilos de texto mestres</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Date Placeholder 4"/>
          <p:cNvSpPr>
            <a:spLocks noGrp="1"/>
          </p:cNvSpPr>
          <p:nvPr>
            <p:ph type="dt" sz="half" idx="10"/>
          </p:nvPr>
        </p:nvSpPr>
        <p:spPr/>
        <p:txBody>
          <a:bodyPr/>
          <a:lstStyle/>
          <a:p>
            <a:fld id="{90B4C966-09E8-C546-B743-5BCB14DA97F5}" type="datetimeFigureOut">
              <a:rPr lang="pt-BR" smtClean="0"/>
              <a:t>08/02/17</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C94A3CD1-DBE8-164D-B4E6-4DCC2077F786}" type="slidenum">
              <a:rPr lang="pt-BR" smtClean="0"/>
              <a:t>‹n.º›</a:t>
            </a:fld>
            <a:endParaRPr lang="pt-BR"/>
          </a:p>
        </p:txBody>
      </p:sp>
    </p:spTree>
    <p:extLst>
      <p:ext uri="{BB962C8B-B14F-4D97-AF65-F5344CB8AC3E}">
        <p14:creationId xmlns:p14="http://schemas.microsoft.com/office/powerpoint/2010/main" val="1920661924"/>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14" name="Title 1"/>
          <p:cNvSpPr>
            <a:spLocks noGrp="1"/>
          </p:cNvSpPr>
          <p:nvPr>
            <p:ph type="title"/>
          </p:nvPr>
        </p:nvSpPr>
        <p:spPr>
          <a:xfrm>
            <a:off x="685332" y="618518"/>
            <a:ext cx="7773338" cy="1596177"/>
          </a:xfrm>
        </p:spPr>
        <p:txBody>
          <a:bodyPr/>
          <a:lstStyle/>
          <a:p>
            <a:r>
              <a:rPr lang="pt-BR" smtClean="0"/>
              <a:t>Clique para editar estilo do título mestre</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de texto mestres</a:t>
            </a:r>
          </a:p>
        </p:txBody>
      </p:sp>
      <p:sp>
        <p:nvSpPr>
          <p:cNvPr id="12" name="Content Placeholder 3"/>
          <p:cNvSpPr>
            <a:spLocks noGrp="1"/>
          </p:cNvSpPr>
          <p:nvPr>
            <p:ph sz="quarter" idx="13"/>
          </p:nvPr>
        </p:nvSpPr>
        <p:spPr>
          <a:xfrm>
            <a:off x="685331" y="3051013"/>
            <a:ext cx="3829520" cy="2740187"/>
          </a:xfrm>
        </p:spPr>
        <p:txBody>
          <a:bodyPr/>
          <a:lstStyle/>
          <a:p>
            <a:pPr lvl="0"/>
            <a:r>
              <a:rPr lang="pt-BR" smtClean="0"/>
              <a:t>Clique para editar os estilos de texto mestres</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de texto mestres</a:t>
            </a:r>
          </a:p>
        </p:txBody>
      </p:sp>
      <p:sp>
        <p:nvSpPr>
          <p:cNvPr id="13" name="Content Placeholder 5"/>
          <p:cNvSpPr>
            <a:spLocks noGrp="1"/>
          </p:cNvSpPr>
          <p:nvPr>
            <p:ph sz="quarter" idx="14"/>
          </p:nvPr>
        </p:nvSpPr>
        <p:spPr>
          <a:xfrm>
            <a:off x="4629150" y="3051013"/>
            <a:ext cx="3829051" cy="2740187"/>
          </a:xfrm>
        </p:spPr>
        <p:txBody>
          <a:bodyPr/>
          <a:lstStyle/>
          <a:p>
            <a:pPr lvl="0"/>
            <a:r>
              <a:rPr lang="pt-BR" smtClean="0"/>
              <a:t>Clique para editar os estilos de texto mestres</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7" name="Date Placeholder 6"/>
          <p:cNvSpPr>
            <a:spLocks noGrp="1"/>
          </p:cNvSpPr>
          <p:nvPr>
            <p:ph type="dt" sz="half" idx="10"/>
          </p:nvPr>
        </p:nvSpPr>
        <p:spPr/>
        <p:txBody>
          <a:bodyPr/>
          <a:lstStyle/>
          <a:p>
            <a:fld id="{90B4C966-09E8-C546-B743-5BCB14DA97F5}" type="datetimeFigureOut">
              <a:rPr lang="pt-BR" smtClean="0"/>
              <a:t>08/02/17</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C94A3CD1-DBE8-164D-B4E6-4DCC2077F786}" type="slidenum">
              <a:rPr lang="pt-BR" smtClean="0"/>
              <a:t>‹n.º›</a:t>
            </a:fld>
            <a:endParaRPr lang="pt-BR"/>
          </a:p>
        </p:txBody>
      </p:sp>
    </p:spTree>
    <p:extLst>
      <p:ext uri="{BB962C8B-B14F-4D97-AF65-F5344CB8AC3E}">
        <p14:creationId xmlns:p14="http://schemas.microsoft.com/office/powerpoint/2010/main" val="1738258611"/>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estilo do título mestre</a:t>
            </a:r>
            <a:endParaRPr lang="en-US" dirty="0"/>
          </a:p>
        </p:txBody>
      </p:sp>
      <p:sp>
        <p:nvSpPr>
          <p:cNvPr id="3" name="Date Placeholder 2"/>
          <p:cNvSpPr>
            <a:spLocks noGrp="1"/>
          </p:cNvSpPr>
          <p:nvPr>
            <p:ph type="dt" sz="half" idx="10"/>
          </p:nvPr>
        </p:nvSpPr>
        <p:spPr/>
        <p:txBody>
          <a:bodyPr/>
          <a:lstStyle/>
          <a:p>
            <a:fld id="{90B4C966-09E8-C546-B743-5BCB14DA97F5}" type="datetimeFigureOut">
              <a:rPr lang="pt-BR" smtClean="0"/>
              <a:t>08/02/17</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C94A3CD1-DBE8-164D-B4E6-4DCC2077F786}" type="slidenum">
              <a:rPr lang="pt-BR" smtClean="0"/>
              <a:t>‹n.º›</a:t>
            </a:fld>
            <a:endParaRPr lang="pt-BR"/>
          </a:p>
        </p:txBody>
      </p:sp>
    </p:spTree>
    <p:extLst>
      <p:ext uri="{BB962C8B-B14F-4D97-AF65-F5344CB8AC3E}">
        <p14:creationId xmlns:p14="http://schemas.microsoft.com/office/powerpoint/2010/main" val="544941289"/>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B4C966-09E8-C546-B743-5BCB14DA97F5}" type="datetimeFigureOut">
              <a:rPr lang="pt-BR" smtClean="0"/>
              <a:t>08/02/17</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C94A3CD1-DBE8-164D-B4E6-4DCC2077F786}" type="slidenum">
              <a:rPr lang="pt-BR" smtClean="0"/>
              <a:t>‹n.º›</a:t>
            </a:fld>
            <a:endParaRPr lang="pt-BR"/>
          </a:p>
        </p:txBody>
      </p:sp>
    </p:spTree>
    <p:extLst>
      <p:ext uri="{BB962C8B-B14F-4D97-AF65-F5344CB8AC3E}">
        <p14:creationId xmlns:p14="http://schemas.microsoft.com/office/powerpoint/2010/main" val="1957973415"/>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85331" y="609600"/>
            <a:ext cx="2951766" cy="2023252"/>
          </a:xfrm>
        </p:spPr>
        <p:txBody>
          <a:bodyPr anchor="b"/>
          <a:lstStyle>
            <a:lvl1pPr algn="ctr">
              <a:defRPr sz="3200"/>
            </a:lvl1pPr>
          </a:lstStyle>
          <a:p>
            <a:r>
              <a:rPr lang="pt-BR" smtClean="0"/>
              <a:t>Clique para editar estilo do título mestre</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pt-BR" smtClean="0"/>
              <a:t>Clique para editar os estilos de texto mestres</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os estilos de texto mestres</a:t>
            </a:r>
          </a:p>
        </p:txBody>
      </p:sp>
      <p:sp>
        <p:nvSpPr>
          <p:cNvPr id="5" name="Date Placeholder 4"/>
          <p:cNvSpPr>
            <a:spLocks noGrp="1"/>
          </p:cNvSpPr>
          <p:nvPr>
            <p:ph type="dt" sz="half" idx="10"/>
          </p:nvPr>
        </p:nvSpPr>
        <p:spPr/>
        <p:txBody>
          <a:bodyPr/>
          <a:lstStyle/>
          <a:p>
            <a:fld id="{90B4C966-09E8-C546-B743-5BCB14DA97F5}" type="datetimeFigureOut">
              <a:rPr lang="pt-BR" smtClean="0"/>
              <a:t>08/02/17</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C94A3CD1-DBE8-164D-B4E6-4DCC2077F786}" type="slidenum">
              <a:rPr lang="pt-BR" smtClean="0"/>
              <a:t>‹n.º›</a:t>
            </a:fld>
            <a:endParaRPr lang="pt-BR"/>
          </a:p>
        </p:txBody>
      </p:sp>
    </p:spTree>
    <p:extLst>
      <p:ext uri="{BB962C8B-B14F-4D97-AF65-F5344CB8AC3E}">
        <p14:creationId xmlns:p14="http://schemas.microsoft.com/office/powerpoint/2010/main" val="1767262924"/>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85332" y="609600"/>
            <a:ext cx="4129618" cy="2023254"/>
          </a:xfrm>
        </p:spPr>
        <p:txBody>
          <a:bodyPr anchor="b"/>
          <a:lstStyle>
            <a:lvl1pPr algn="ctr">
              <a:defRPr sz="3200"/>
            </a:lvl1pPr>
          </a:lstStyle>
          <a:p>
            <a:r>
              <a:rPr lang="pt-BR" smtClean="0"/>
              <a:t>Clique para editar estilo do título mestre</a:t>
            </a:r>
            <a:endParaRPr lang="en-US" dirty="0"/>
          </a:p>
        </p:txBody>
      </p:sp>
      <p:sp>
        <p:nvSpPr>
          <p:cNvPr id="3" name="Picture Placeholder 2"/>
          <p:cNvSpPr>
            <a:spLocks noGrp="1" noChangeAspect="1"/>
          </p:cNvSpPr>
          <p:nvPr>
            <p:ph type="pic" idx="1"/>
          </p:nvPr>
        </p:nvSpPr>
        <p:spPr>
          <a:xfrm>
            <a:off x="5004270" y="609601"/>
            <a:ext cx="3005851"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smtClean="0"/>
              <a:t>Arraste a imagem para o espaço reservado ou clique no ícone para adicionar</a:t>
            </a:r>
            <a:endParaRPr lang="en-US" dirty="0"/>
          </a:p>
        </p:txBody>
      </p:sp>
      <p:sp>
        <p:nvSpPr>
          <p:cNvPr id="4" name="Text Placeholder 3"/>
          <p:cNvSpPr>
            <a:spLocks noGrp="1"/>
          </p:cNvSpPr>
          <p:nvPr>
            <p:ph type="body" sz="half" idx="2"/>
          </p:nvPr>
        </p:nvSpPr>
        <p:spPr>
          <a:xfrm>
            <a:off x="685346" y="2632853"/>
            <a:ext cx="4129604"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os estilos de texto mestres</a:t>
            </a:r>
          </a:p>
        </p:txBody>
      </p:sp>
      <p:sp>
        <p:nvSpPr>
          <p:cNvPr id="5" name="Date Placeholder 4"/>
          <p:cNvSpPr>
            <a:spLocks noGrp="1"/>
          </p:cNvSpPr>
          <p:nvPr>
            <p:ph type="dt" sz="half" idx="10"/>
          </p:nvPr>
        </p:nvSpPr>
        <p:spPr/>
        <p:txBody>
          <a:bodyPr/>
          <a:lstStyle/>
          <a:p>
            <a:fld id="{90B4C966-09E8-C546-B743-5BCB14DA97F5}" type="datetimeFigureOut">
              <a:rPr lang="pt-BR" smtClean="0"/>
              <a:t>08/02/17</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C94A3CD1-DBE8-164D-B4E6-4DCC2077F786}" type="slidenum">
              <a:rPr lang="pt-BR" smtClean="0"/>
              <a:t>‹n.º›</a:t>
            </a:fld>
            <a:endParaRPr lang="pt-BR"/>
          </a:p>
        </p:txBody>
      </p:sp>
    </p:spTree>
    <p:extLst>
      <p:ext uri="{BB962C8B-B14F-4D97-AF65-F5344CB8AC3E}">
        <p14:creationId xmlns:p14="http://schemas.microsoft.com/office/powerpoint/2010/main" val="541642011"/>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2.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tif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Imagem 6"/>
          <p:cNvPicPr>
            <a:picLocks noChangeAspect="1"/>
          </p:cNvPicPr>
          <p:nvPr userDrawn="1"/>
        </p:nvPicPr>
        <p:blipFill>
          <a:blip r:embed="rId19">
            <a:alphaModFix amt="20000"/>
          </a:blip>
          <a:stretch>
            <a:fillRect/>
          </a:stretch>
        </p:blipFill>
        <p:spPr>
          <a:xfrm>
            <a:off x="0" y="0"/>
            <a:ext cx="9144000" cy="6858000"/>
          </a:xfrm>
          <a:prstGeom prst="rect">
            <a:avLst/>
          </a:prstGeom>
        </p:spPr>
      </p:pic>
      <p:pic>
        <p:nvPicPr>
          <p:cNvPr id="1026" name="Picture 2" descr="\\DROBO-FS\QuickDrops\JB\PPTX NG\Droplets\LightingOverlay.png"/>
          <p:cNvPicPr>
            <a:picLocks noChangeAspect="1" noChangeArrowheads="1"/>
          </p:cNvPicPr>
          <p:nvPr/>
        </p:nvPicPr>
        <p:blipFill>
          <a:blip r:embed="rId20">
            <a:alphaModFix amt="70000"/>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pt-BR" smtClean="0"/>
              <a:t>Clique para editar estilo do título mestre</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pt-BR" smtClean="0"/>
              <a:t>Clique para editar os estilos de texto mestres</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fld id="{90B4C966-09E8-C546-B743-5BCB14DA97F5}" type="datetimeFigureOut">
              <a:rPr lang="pt-BR" smtClean="0"/>
              <a:t>08/02/17</a:t>
            </a:fld>
            <a:endParaRPr lang="pt-BR"/>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endParaRPr lang="pt-BR"/>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fld id="{C94A3CD1-DBE8-164D-B4E6-4DCC2077F786}" type="slidenum">
              <a:rPr lang="pt-BR" smtClean="0"/>
              <a:t>‹n.º›</a:t>
            </a:fld>
            <a:endParaRPr lang="pt-BR"/>
          </a:p>
        </p:txBody>
      </p:sp>
    </p:spTree>
    <p:extLst>
      <p:ext uri="{BB962C8B-B14F-4D97-AF65-F5344CB8AC3E}">
        <p14:creationId xmlns:p14="http://schemas.microsoft.com/office/powerpoint/2010/main" val="37757144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7.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9.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0.tiff"/></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6.xml"/><Relationship Id="rId5" Type="http://schemas.openxmlformats.org/officeDocument/2006/relationships/image" Target="../media/image5.png"/><Relationship Id="rId1" Type="http://schemas.microsoft.com/office/2007/relationships/media" Target="../media/media1.mp4"/><Relationship Id="rId2" Type="http://schemas.openxmlformats.org/officeDocument/2006/relationships/video" Target="../media/media1.mp4"/></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sz="4400" dirty="0" smtClean="0">
                <a:solidFill>
                  <a:schemeClr val="tx2"/>
                </a:solidFill>
              </a:rPr>
              <a:t>O poder da </a:t>
            </a:r>
            <a:r>
              <a:rPr lang="pt-BR" sz="4400" dirty="0" err="1" smtClean="0">
                <a:solidFill>
                  <a:schemeClr val="tx2"/>
                </a:solidFill>
              </a:rPr>
              <a:t>fluidoterapia</a:t>
            </a:r>
            <a:r>
              <a:rPr lang="pt-BR" sz="4400" dirty="0" smtClean="0">
                <a:solidFill>
                  <a:schemeClr val="tx2"/>
                </a:solidFill>
              </a:rPr>
              <a:t> </a:t>
            </a:r>
            <a:r>
              <a:rPr lang="pt-BR" sz="6000" dirty="0" smtClean="0"/>
              <a:t>a água</a:t>
            </a:r>
            <a:endParaRPr lang="pt-BR" sz="6000" dirty="0"/>
          </a:p>
        </p:txBody>
      </p:sp>
      <p:sp>
        <p:nvSpPr>
          <p:cNvPr id="3" name="Subtítulo 2"/>
          <p:cNvSpPr>
            <a:spLocks noGrp="1"/>
          </p:cNvSpPr>
          <p:nvPr>
            <p:ph type="subTitle" idx="1"/>
          </p:nvPr>
        </p:nvSpPr>
        <p:spPr/>
        <p:txBody>
          <a:bodyPr/>
          <a:lstStyle/>
          <a:p>
            <a:r>
              <a:rPr lang="pt-BR" dirty="0" smtClean="0"/>
              <a:t>Entendendo o Tratamento Espiritual</a:t>
            </a:r>
            <a:endParaRPr lang="pt-BR" dirty="0"/>
          </a:p>
        </p:txBody>
      </p:sp>
      <p:sp>
        <p:nvSpPr>
          <p:cNvPr id="4" name="Subtítulo 2"/>
          <p:cNvSpPr txBox="1">
            <a:spLocks/>
          </p:cNvSpPr>
          <p:nvPr/>
        </p:nvSpPr>
        <p:spPr>
          <a:xfrm>
            <a:off x="332757" y="5588000"/>
            <a:ext cx="4029923" cy="1108209"/>
          </a:xfrm>
          <a:prstGeom prst="rect">
            <a:avLst/>
          </a:prstGeom>
        </p:spPr>
        <p:txBody>
          <a:bodyPr vert="horz" lIns="91440" tIns="45720" rIns="91440" bIns="45720" rtlCol="0" anchor="b">
            <a:normAutofit/>
          </a:bodyPr>
          <a:lstStyle>
            <a:lvl1pPr marL="0" indent="0" algn="l" defTabSz="914400" rtl="0" eaLnBrk="1" latinLnBrk="0" hangingPunct="1">
              <a:lnSpc>
                <a:spcPct val="100000"/>
              </a:lnSpc>
              <a:spcBef>
                <a:spcPts val="0"/>
              </a:spcBef>
              <a:buClr>
                <a:schemeClr val="tx1"/>
              </a:buClr>
              <a:buFont typeface="Arial" panose="020B0604020202020204" pitchFamily="34" charset="0"/>
              <a:buNone/>
              <a:defRPr sz="2200" kern="1200" cap="none" baseline="0">
                <a:solidFill>
                  <a:schemeClr val="bg1"/>
                </a:solidFill>
                <a:effectLst/>
                <a:latin typeface="Avenir Next" charset="0"/>
                <a:ea typeface="Avenir Next" charset="0"/>
                <a:cs typeface="Avenir Next" charset="0"/>
              </a:defRPr>
            </a:lvl1pPr>
            <a:lvl2pPr marL="457200" indent="0" algn="ctr" defTabSz="914400" rtl="0" eaLnBrk="1" latinLnBrk="0" hangingPunct="1">
              <a:lnSpc>
                <a:spcPct val="120000"/>
              </a:lnSpc>
              <a:spcBef>
                <a:spcPts val="500"/>
              </a:spcBef>
              <a:buClr>
                <a:schemeClr val="tx1"/>
              </a:buClr>
              <a:buFont typeface="Arial" panose="020B0604020202020204" pitchFamily="34" charset="0"/>
              <a:buNone/>
              <a:defRPr sz="2000" kern="1200" cap="all"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tx1"/>
              </a:buClr>
              <a:buFont typeface="Arial" panose="020B0604020202020204" pitchFamily="34" charset="0"/>
              <a:buNone/>
              <a:defRPr sz="1800" kern="1200" cap="all" baseline="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9pPr>
          </a:lstStyle>
          <a:p>
            <a:r>
              <a:rPr lang="pt-BR" sz="1400" dirty="0" smtClean="0">
                <a:solidFill>
                  <a:schemeClr val="accent2"/>
                </a:solidFill>
              </a:rPr>
              <a:t>Escola de Evangelização de Pacientes</a:t>
            </a:r>
          </a:p>
          <a:p>
            <a:r>
              <a:rPr lang="pt-BR" sz="1400" dirty="0" smtClean="0">
                <a:solidFill>
                  <a:schemeClr val="accent2"/>
                </a:solidFill>
              </a:rPr>
              <a:t>Grupo Espírita </a:t>
            </a:r>
            <a:r>
              <a:rPr lang="pt-BR" sz="1400" dirty="0" err="1" smtClean="0">
                <a:solidFill>
                  <a:schemeClr val="accent2"/>
                </a:solidFill>
              </a:rPr>
              <a:t>Guillon</a:t>
            </a:r>
            <a:r>
              <a:rPr lang="pt-BR" sz="1400" dirty="0" smtClean="0">
                <a:solidFill>
                  <a:schemeClr val="accent2"/>
                </a:solidFill>
              </a:rPr>
              <a:t> Ribeiro</a:t>
            </a:r>
            <a:endParaRPr lang="pt-BR" sz="1400" dirty="0">
              <a:solidFill>
                <a:schemeClr val="accent2"/>
              </a:solidFill>
            </a:endParaRPr>
          </a:p>
        </p:txBody>
      </p:sp>
    </p:spTree>
    <p:extLst>
      <p:ext uri="{BB962C8B-B14F-4D97-AF65-F5344CB8AC3E}">
        <p14:creationId xmlns:p14="http://schemas.microsoft.com/office/powerpoint/2010/main" val="1035650027"/>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Por que a água?</a:t>
            </a:r>
            <a:endParaRPr lang="pt-BR" dirty="0"/>
          </a:p>
        </p:txBody>
      </p:sp>
      <p:sp>
        <p:nvSpPr>
          <p:cNvPr id="3" name="Espaço Reservado para Conteúdo 2"/>
          <p:cNvSpPr>
            <a:spLocks noGrp="1"/>
          </p:cNvSpPr>
          <p:nvPr>
            <p:ph sz="quarter" idx="13"/>
          </p:nvPr>
        </p:nvSpPr>
        <p:spPr>
          <a:xfrm>
            <a:off x="363574" y="2135739"/>
            <a:ext cx="5084726" cy="4397263"/>
          </a:xfrm>
        </p:spPr>
        <p:txBody>
          <a:bodyPr/>
          <a:lstStyle/>
          <a:p>
            <a:r>
              <a:rPr lang="pt-BR" dirty="0"/>
              <a:t>“A água, em face da sua constituição molecular, é elemento que </a:t>
            </a:r>
            <a:r>
              <a:rPr lang="pt-BR" b="1" dirty="0">
                <a:latin typeface="Avenir Next Demi Bold" charset="0"/>
                <a:ea typeface="Avenir Next Demi Bold" charset="0"/>
                <a:cs typeface="Avenir Next Demi Bold" charset="0"/>
              </a:rPr>
              <a:t>absorve e conduz a bioenergia que lhe é ministrada</a:t>
            </a:r>
            <a:r>
              <a:rPr lang="pt-BR" dirty="0"/>
              <a:t>. Quando magnetizada e ingerida, produz efeitos orgânicos compatíveis com o fluido de que se faz portadora.”</a:t>
            </a:r>
          </a:p>
          <a:p>
            <a:pPr lvl="1"/>
            <a:r>
              <a:rPr lang="pt-BR" i="1" dirty="0"/>
              <a:t>Bezerra de Menezes</a:t>
            </a:r>
          </a:p>
          <a:p>
            <a:pPr lvl="4"/>
            <a:r>
              <a:rPr lang="pt-BR" dirty="0"/>
              <a:t>(MANOEL P. MIRANDA. </a:t>
            </a:r>
            <a:r>
              <a:rPr lang="pt-BR" i="1" dirty="0"/>
              <a:t>Loucura e Obsessão</a:t>
            </a:r>
            <a:r>
              <a:rPr lang="pt-BR" dirty="0"/>
              <a:t>, cap. </a:t>
            </a:r>
            <a:r>
              <a:rPr lang="pt-BR" dirty="0" smtClean="0"/>
              <a:t>3.)</a:t>
            </a:r>
            <a:endParaRPr lang="pt-BR" dirty="0"/>
          </a:p>
        </p:txBody>
      </p:sp>
      <p:pic>
        <p:nvPicPr>
          <p:cNvPr id="5" name="Imagem 4"/>
          <p:cNvPicPr>
            <a:picLocks noChangeAspect="1"/>
          </p:cNvPicPr>
          <p:nvPr/>
        </p:nvPicPr>
        <p:blipFill>
          <a:blip r:embed="rId3"/>
          <a:stretch>
            <a:fillRect/>
          </a:stretch>
        </p:blipFill>
        <p:spPr>
          <a:xfrm>
            <a:off x="5695642" y="3124200"/>
            <a:ext cx="2996668" cy="24230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71217353"/>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Elemento mais simples e receptivo</a:t>
            </a:r>
            <a:endParaRPr lang="pt-BR" dirty="0"/>
          </a:p>
        </p:txBody>
      </p:sp>
      <p:sp>
        <p:nvSpPr>
          <p:cNvPr id="3" name="Espaço Reservado para Conteúdo 2"/>
          <p:cNvSpPr>
            <a:spLocks noGrp="1"/>
          </p:cNvSpPr>
          <p:nvPr>
            <p:ph sz="quarter" idx="13"/>
          </p:nvPr>
        </p:nvSpPr>
        <p:spPr>
          <a:xfrm>
            <a:off x="3695700" y="2135739"/>
            <a:ext cx="4996126" cy="4397263"/>
          </a:xfrm>
        </p:spPr>
        <p:txBody>
          <a:bodyPr/>
          <a:lstStyle/>
          <a:p>
            <a:r>
              <a:rPr lang="pt-BR" dirty="0" smtClean="0"/>
              <a:t>“A água é dos corpos o mais simples e receptivos da Terra. </a:t>
            </a:r>
            <a:r>
              <a:rPr lang="pt-BR" b="1" dirty="0" smtClean="0">
                <a:latin typeface="Avenir Next Demi Bold" charset="0"/>
                <a:ea typeface="Avenir Next Demi Bold" charset="0"/>
                <a:cs typeface="Avenir Next Demi Bold" charset="0"/>
              </a:rPr>
              <a:t>É como que a base pura, em que a medicação do Céu pode ser impressa</a:t>
            </a:r>
            <a:r>
              <a:rPr lang="pt-BR" dirty="0" smtClean="0"/>
              <a:t>, através de recursos substanciais de assistência ao corpo e à alma, embora em processo invisível aos olhos mortais.”</a:t>
            </a:r>
          </a:p>
          <a:p>
            <a:pPr lvl="4"/>
            <a:r>
              <a:rPr lang="pt-BR" altLang="pt-BR" dirty="0" smtClean="0"/>
              <a:t>(EMMANUEL. </a:t>
            </a:r>
            <a:r>
              <a:rPr lang="pt-BR" altLang="pt-BR" i="1" dirty="0" smtClean="0"/>
              <a:t>Segue-me</a:t>
            </a:r>
            <a:r>
              <a:rPr lang="pt-BR" altLang="pt-BR" dirty="0" smtClean="0"/>
              <a:t>, lição </a:t>
            </a:r>
            <a:r>
              <a:rPr lang="pt-BR" dirty="0" smtClean="0"/>
              <a:t>“A água fluída”.</a:t>
            </a:r>
            <a:r>
              <a:rPr lang="pt-BR" altLang="pt-BR" dirty="0" smtClean="0"/>
              <a:t>)</a:t>
            </a:r>
            <a:endParaRPr lang="pt-BR" altLang="pt-BR" dirty="0"/>
          </a:p>
        </p:txBody>
      </p:sp>
      <p:pic>
        <p:nvPicPr>
          <p:cNvPr id="6" name="Imagem 5"/>
          <p:cNvPicPr>
            <a:picLocks noChangeAspect="1"/>
          </p:cNvPicPr>
          <p:nvPr/>
        </p:nvPicPr>
        <p:blipFill>
          <a:blip r:embed="rId3"/>
          <a:stretch>
            <a:fillRect/>
          </a:stretch>
        </p:blipFill>
        <p:spPr>
          <a:xfrm>
            <a:off x="363557" y="2438400"/>
            <a:ext cx="2905998" cy="38279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86276528"/>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Terapêutica da água</a:t>
            </a:r>
            <a:endParaRPr lang="pt-BR" dirty="0"/>
          </a:p>
        </p:txBody>
      </p:sp>
      <p:sp>
        <p:nvSpPr>
          <p:cNvPr id="3" name="Espaço Reservado para Conteúdo 2"/>
          <p:cNvSpPr>
            <a:spLocks noGrp="1"/>
          </p:cNvSpPr>
          <p:nvPr>
            <p:ph sz="quarter" idx="13"/>
          </p:nvPr>
        </p:nvSpPr>
        <p:spPr/>
        <p:txBody>
          <a:bodyPr/>
          <a:lstStyle/>
          <a:p>
            <a:r>
              <a:rPr lang="pt-BR" altLang="pt-BR" dirty="0" smtClean="0"/>
              <a:t>“Se desejas o concurso dos Amigos Espirituais, na solução de tuas necessidades fisiológicas, ou dos problemas de saúde e de equilíbrio dos companheiros, </a:t>
            </a:r>
            <a:r>
              <a:rPr lang="pt-BR" altLang="pt-BR" b="1" dirty="0" smtClean="0">
                <a:latin typeface="Avenir Next Demi Bold" charset="0"/>
                <a:ea typeface="Avenir Next Demi Bold" charset="0"/>
                <a:cs typeface="Avenir Next Demi Bold" charset="0"/>
              </a:rPr>
              <a:t>coloca teu recipiente de água cristalina, a frente de tuas orações, espera e confia</a:t>
            </a:r>
            <a:r>
              <a:rPr lang="pt-BR" altLang="pt-BR" dirty="0" smtClean="0"/>
              <a:t>. O orvalho do Plano Divino magnetizará o líquido com raios de amor, em forma de benção, e estarás, então, consagrando o sublime ensinamento do copo de água pura abençoado nos céus.”</a:t>
            </a:r>
          </a:p>
          <a:p>
            <a:pPr lvl="4"/>
            <a:r>
              <a:rPr lang="pt-BR" altLang="pt-BR" dirty="0" smtClean="0"/>
              <a:t>(EMMANUEL. Segue-me, lição </a:t>
            </a:r>
            <a:r>
              <a:rPr lang="pt-BR" dirty="0" smtClean="0"/>
              <a:t>“A água fluída”.</a:t>
            </a:r>
            <a:r>
              <a:rPr lang="pt-BR" altLang="pt-BR" dirty="0" smtClean="0"/>
              <a:t>)</a:t>
            </a:r>
            <a:endParaRPr lang="pt-BR" altLang="pt-BR" dirty="0"/>
          </a:p>
        </p:txBody>
      </p:sp>
    </p:spTree>
    <p:extLst>
      <p:ext uri="{BB962C8B-B14F-4D97-AF65-F5344CB8AC3E}">
        <p14:creationId xmlns:p14="http://schemas.microsoft.com/office/powerpoint/2010/main" val="544561921"/>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pt-BR" dirty="0" smtClean="0"/>
              <a:t>Casos de magnetização da água</a:t>
            </a:r>
            <a:endParaRPr lang="pt-BR" dirty="0"/>
          </a:p>
        </p:txBody>
      </p:sp>
      <p:sp>
        <p:nvSpPr>
          <p:cNvPr id="5" name="Espaço Reservado para Texto 4"/>
          <p:cNvSpPr>
            <a:spLocks noGrp="1"/>
          </p:cNvSpPr>
          <p:nvPr>
            <p:ph type="body" idx="1"/>
          </p:nvPr>
        </p:nvSpPr>
        <p:spPr/>
        <p:txBody>
          <a:bodyPr/>
          <a:lstStyle/>
          <a:p>
            <a:endParaRPr lang="pt-BR"/>
          </a:p>
        </p:txBody>
      </p:sp>
    </p:spTree>
    <p:extLst>
      <p:ext uri="{BB962C8B-B14F-4D97-AF65-F5344CB8AC3E}">
        <p14:creationId xmlns:p14="http://schemas.microsoft.com/office/powerpoint/2010/main" val="591553363"/>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A magnetização espiritual</a:t>
            </a:r>
            <a:endParaRPr lang="pt-BR" dirty="0"/>
          </a:p>
        </p:txBody>
      </p:sp>
      <p:sp>
        <p:nvSpPr>
          <p:cNvPr id="3" name="Espaço Reservado para Conteúdo 2"/>
          <p:cNvSpPr>
            <a:spLocks noGrp="1"/>
          </p:cNvSpPr>
          <p:nvPr>
            <p:ph sz="quarter" idx="13"/>
          </p:nvPr>
        </p:nvSpPr>
        <p:spPr/>
        <p:txBody>
          <a:bodyPr>
            <a:normAutofit fontScale="92500"/>
          </a:bodyPr>
          <a:lstStyle/>
          <a:p>
            <a:r>
              <a:rPr lang="pt-PT" altLang="pt-BR" dirty="0" smtClean="0"/>
              <a:t>“A reunião, nessa noite, foi efetuada ao redor do leito de </a:t>
            </a:r>
            <a:r>
              <a:rPr lang="pt-PT" altLang="pt-BR" dirty="0" err="1" smtClean="0"/>
              <a:t>Lisbela</a:t>
            </a:r>
            <a:r>
              <a:rPr lang="pt-PT" altLang="pt-BR" dirty="0" smtClean="0"/>
              <a:t>, que não desejava perder o benefício das orações.</a:t>
            </a:r>
            <a:endParaRPr lang="pt-BR" altLang="pt-BR" dirty="0" smtClean="0"/>
          </a:p>
          <a:p>
            <a:r>
              <a:rPr lang="pt-PT" altLang="pt-BR" b="1" dirty="0" smtClean="0">
                <a:latin typeface="Avenir Next Demi Bold" charset="0"/>
                <a:ea typeface="Avenir Next Demi Bold" charset="0"/>
                <a:cs typeface="Avenir Next Demi Bold" charset="0"/>
              </a:rPr>
              <a:t>Um copo de água pura</a:t>
            </a:r>
            <a:r>
              <a:rPr lang="pt-PT" altLang="pt-BR" dirty="0" smtClean="0"/>
              <a:t> foi colocado junto à cabeceira da pequenina. [...]</a:t>
            </a:r>
            <a:endParaRPr lang="pt-BR" altLang="pt-BR" dirty="0" smtClean="0"/>
          </a:p>
          <a:p>
            <a:r>
              <a:rPr lang="pt-PT" altLang="pt-BR" dirty="0" smtClean="0"/>
              <a:t>O menino recitou o </a:t>
            </a:r>
            <a:r>
              <a:rPr lang="pt-PT" altLang="pt-BR" i="1" dirty="0" smtClean="0"/>
              <a:t>Pai Nosso</a:t>
            </a:r>
            <a:r>
              <a:rPr lang="pt-PT" altLang="pt-BR" dirty="0" smtClean="0"/>
              <a:t> e, em seguida, pediu a Jesus a saúde da irmãzinha doente, com enternecedora súplica.</a:t>
            </a:r>
          </a:p>
          <a:p>
            <a:r>
              <a:rPr lang="pt-PT" altLang="pt-BR" dirty="0" smtClean="0"/>
              <a:t>Vimos o nosso orientador </a:t>
            </a:r>
            <a:r>
              <a:rPr lang="pt-PT" altLang="pt-BR" b="1" dirty="0" smtClean="0">
                <a:latin typeface="Avenir Next Demi Bold" charset="0"/>
                <a:ea typeface="Avenir Next Demi Bold" charset="0"/>
                <a:cs typeface="Avenir Next Demi Bold" charset="0"/>
              </a:rPr>
              <a:t>acercar-se do recipiente de água cristalina, magnetizando-a</a:t>
            </a:r>
            <a:r>
              <a:rPr lang="pt-PT" altLang="pt-BR" dirty="0" smtClean="0"/>
              <a:t>, em favor da enferma que parecia expressivamente confortada, ante a oração ouvida, e, logo após, abeirar-se de Silva, que lhe recebeu as irradiações.</a:t>
            </a:r>
            <a:r>
              <a:rPr lang="pt-BR" altLang="pt-BR" dirty="0" smtClean="0"/>
              <a:t>”</a:t>
            </a:r>
          </a:p>
          <a:p>
            <a:pPr lvl="4"/>
            <a:r>
              <a:rPr lang="pt-BR" altLang="pt-BR" dirty="0" smtClean="0"/>
              <a:t>(ANDRÉ LUIZ. </a:t>
            </a:r>
            <a:r>
              <a:rPr lang="pt-BR" altLang="pt-BR" i="1" dirty="0" smtClean="0"/>
              <a:t>Entre a Terra e o Céu</a:t>
            </a:r>
            <a:r>
              <a:rPr lang="pt-BR" altLang="pt-BR" dirty="0" smtClean="0"/>
              <a:t>, cap. 31.)</a:t>
            </a:r>
            <a:endParaRPr lang="pt-BR" altLang="pt-BR" dirty="0"/>
          </a:p>
        </p:txBody>
      </p:sp>
    </p:spTree>
    <p:extLst>
      <p:ext uri="{BB962C8B-B14F-4D97-AF65-F5344CB8AC3E}">
        <p14:creationId xmlns:p14="http://schemas.microsoft.com/office/powerpoint/2010/main" val="477605152"/>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Capacidade absorvente da água</a:t>
            </a:r>
            <a:endParaRPr lang="pt-BR" dirty="0"/>
          </a:p>
        </p:txBody>
      </p:sp>
      <p:sp>
        <p:nvSpPr>
          <p:cNvPr id="3" name="Espaço Reservado para Conteúdo 2"/>
          <p:cNvSpPr>
            <a:spLocks noGrp="1"/>
          </p:cNvSpPr>
          <p:nvPr>
            <p:ph sz="quarter" idx="13"/>
          </p:nvPr>
        </p:nvSpPr>
        <p:spPr/>
        <p:txBody>
          <a:bodyPr>
            <a:normAutofit fontScale="92500" lnSpcReduction="20000"/>
          </a:bodyPr>
          <a:lstStyle/>
          <a:p>
            <a:r>
              <a:rPr lang="pt-PT" altLang="pt-BR" dirty="0" smtClean="0"/>
              <a:t>“— Está muito enfraquecido, agonizando quase – informou o meu dirigente – e fazemos o possível por beneficiá-lo, sem lhe aumentar o cansaço. </a:t>
            </a:r>
            <a:r>
              <a:rPr lang="pt-PT" altLang="pt-BR" b="1" dirty="0" smtClean="0">
                <a:latin typeface="Avenir Next Demi Bold" charset="0"/>
                <a:ea typeface="Avenir Next Demi Bold" charset="0"/>
                <a:cs typeface="Avenir Next Demi Bold" charset="0"/>
              </a:rPr>
              <a:t>As substâncias retidas nas paredes da pele serão absorvidas pela água magnetizada do banho</a:t>
            </a:r>
            <a:r>
              <a:rPr lang="pt-PT" altLang="pt-BR" dirty="0" smtClean="0"/>
              <a:t>, a ser usado em breves minutos.</a:t>
            </a:r>
            <a:r>
              <a:rPr lang="pt-BR" altLang="pt-BR" dirty="0" smtClean="0"/>
              <a:t> [...]</a:t>
            </a:r>
          </a:p>
          <a:p>
            <a:r>
              <a:rPr lang="pt-PT" altLang="pt-BR" dirty="0" smtClean="0"/>
              <a:t>Jerônimo e Aristeu </a:t>
            </a:r>
            <a:r>
              <a:rPr lang="pt-PT" altLang="pt-BR" b="1" dirty="0" smtClean="0">
                <a:latin typeface="Avenir Next Demi Bold" charset="0"/>
                <a:ea typeface="Avenir Next Demi Bold" charset="0"/>
                <a:cs typeface="Avenir Next Demi Bold" charset="0"/>
              </a:rPr>
              <a:t>ministraram à água pura certos agentes de absorção</a:t>
            </a:r>
            <a:r>
              <a:rPr lang="pt-PT" altLang="pt-BR" dirty="0" smtClean="0"/>
              <a:t> e ampararam a dedicada senhora, que, por sua vez, auxiliou o marido a banhar-se, como se estivesse satisfazendo o desejo de uma criança.</a:t>
            </a:r>
            <a:endParaRPr lang="pt-BR" altLang="pt-BR" dirty="0" smtClean="0"/>
          </a:p>
          <a:p>
            <a:r>
              <a:rPr lang="pt-PT" altLang="pt-BR" dirty="0" smtClean="0"/>
              <a:t>Notei, admirado, que a operação se fizera acompanhar de salutaríssimos efeitos, surpreendendo-me, mais uma vez, ante a capacidade absorvente da água comum. A matéria fluídica prejudicial fora integralmente retirada das glândulas sudoríparas.”</a:t>
            </a:r>
          </a:p>
          <a:p>
            <a:pPr lvl="4"/>
            <a:r>
              <a:rPr lang="pt-PT" altLang="pt-BR" dirty="0" smtClean="0"/>
              <a:t>(ANDRÉ LUIZ. </a:t>
            </a:r>
            <a:r>
              <a:rPr lang="pt-PT" altLang="pt-BR" i="1" dirty="0" smtClean="0"/>
              <a:t>Obreiros da Vida Eterna</a:t>
            </a:r>
            <a:r>
              <a:rPr lang="pt-PT" altLang="pt-BR" dirty="0" smtClean="0"/>
              <a:t>, cap. 16.)</a:t>
            </a:r>
            <a:endParaRPr lang="pt-PT" altLang="pt-BR" dirty="0"/>
          </a:p>
        </p:txBody>
      </p:sp>
    </p:spTree>
    <p:extLst>
      <p:ext uri="{BB962C8B-B14F-4D97-AF65-F5344CB8AC3E}">
        <p14:creationId xmlns:p14="http://schemas.microsoft.com/office/powerpoint/2010/main" val="1639670168"/>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A água fluidificada para um paciente tem o mesmo efeito em outro?</a:t>
            </a:r>
            <a:endParaRPr lang="pt-BR" dirty="0"/>
          </a:p>
        </p:txBody>
      </p:sp>
      <p:sp>
        <p:nvSpPr>
          <p:cNvPr id="3" name="Espaço Reservado para Conteúdo 2"/>
          <p:cNvSpPr>
            <a:spLocks noGrp="1"/>
          </p:cNvSpPr>
          <p:nvPr>
            <p:ph sz="quarter" idx="13"/>
          </p:nvPr>
        </p:nvSpPr>
        <p:spPr>
          <a:xfrm>
            <a:off x="363574" y="2135739"/>
            <a:ext cx="8328252" cy="1750461"/>
          </a:xfrm>
        </p:spPr>
        <p:txBody>
          <a:bodyPr>
            <a:normAutofit lnSpcReduction="10000"/>
          </a:bodyPr>
          <a:lstStyle/>
          <a:p>
            <a:r>
              <a:rPr lang="pt-BR" dirty="0"/>
              <a:t>“A água pode ser fluidificada, de modo geral, em benefício de todos; todavia, pode sê-lo em caráter particular para determinado enfermo, e, neste caso, é conveniente que o uso seja pessoal e exclusivo.”</a:t>
            </a:r>
          </a:p>
          <a:p>
            <a:pPr lvl="4"/>
            <a:r>
              <a:rPr lang="pt-BR" dirty="0" smtClean="0"/>
              <a:t>(EMMANUEL. </a:t>
            </a:r>
            <a:r>
              <a:rPr lang="pt-BR" i="1" dirty="0" smtClean="0"/>
              <a:t>O Consolador</a:t>
            </a:r>
            <a:r>
              <a:rPr lang="pt-BR" dirty="0" smtClean="0"/>
              <a:t>, </a:t>
            </a:r>
            <a:r>
              <a:rPr lang="pt-BR" dirty="0" err="1" smtClean="0"/>
              <a:t>perg</a:t>
            </a:r>
            <a:r>
              <a:rPr lang="pt-BR" dirty="0" smtClean="0"/>
              <a:t>. 103.)</a:t>
            </a:r>
            <a:endParaRPr lang="pt-BR" dirty="0"/>
          </a:p>
        </p:txBody>
      </p:sp>
      <p:pic>
        <p:nvPicPr>
          <p:cNvPr id="4" name="Imagem 3"/>
          <p:cNvPicPr>
            <a:picLocks noChangeAspect="1"/>
          </p:cNvPicPr>
          <p:nvPr/>
        </p:nvPicPr>
        <p:blipFill>
          <a:blip r:embed="rId3"/>
          <a:stretch>
            <a:fillRect/>
          </a:stretch>
        </p:blipFill>
        <p:spPr>
          <a:xfrm>
            <a:off x="2130575" y="4047862"/>
            <a:ext cx="4794250" cy="24851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41686889"/>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Jesus</a:t>
            </a:r>
            <a:endParaRPr lang="pt-BR" dirty="0"/>
          </a:p>
        </p:txBody>
      </p:sp>
      <p:sp>
        <p:nvSpPr>
          <p:cNvPr id="3" name="Espaço Reservado para Conteúdo 2"/>
          <p:cNvSpPr>
            <a:spLocks noGrp="1"/>
          </p:cNvSpPr>
          <p:nvPr>
            <p:ph sz="quarter" idx="13"/>
          </p:nvPr>
        </p:nvSpPr>
        <p:spPr/>
        <p:txBody>
          <a:bodyPr>
            <a:normAutofit lnSpcReduction="10000"/>
          </a:bodyPr>
          <a:lstStyle/>
          <a:p>
            <a:pPr marL="4216400" lvl="1" indent="-266700"/>
            <a:r>
              <a:rPr lang="pt-BR" i="1" dirty="0" smtClean="0"/>
              <a:t>“E quem der de beber um só copo de [água] fria a um destes pequeninos, na qualidade de discípulo, amém vos digo que de modo nenhum terá perdido a sua recompensa.”</a:t>
            </a:r>
          </a:p>
          <a:p>
            <a:pPr lvl="4"/>
            <a:r>
              <a:rPr lang="pt-BR" dirty="0" smtClean="0"/>
              <a:t>(Mateus, 10:42.)</a:t>
            </a:r>
          </a:p>
          <a:p>
            <a:r>
              <a:rPr lang="pt-BR" dirty="0" smtClean="0"/>
              <a:t>“Reconheçamos, pois, que o Mestre, quando se referiu à água simples, doada em nome da sua memória, reportava-se ao valor real da providência, em benefício da carne e do espírito, sempre que estacionem através de zonas enfermiças.”</a:t>
            </a:r>
          </a:p>
          <a:p>
            <a:pPr lvl="4"/>
            <a:r>
              <a:rPr lang="pt-BR" altLang="pt-BR" dirty="0" smtClean="0"/>
              <a:t>(EMMANUEL. </a:t>
            </a:r>
            <a:r>
              <a:rPr lang="pt-BR" altLang="pt-BR" i="1" dirty="0" smtClean="0"/>
              <a:t>Segue-me</a:t>
            </a:r>
            <a:r>
              <a:rPr lang="pt-BR" altLang="pt-BR" dirty="0" smtClean="0"/>
              <a:t>, lição </a:t>
            </a:r>
            <a:r>
              <a:rPr lang="pt-BR" dirty="0" smtClean="0"/>
              <a:t>“A água fluída”.</a:t>
            </a:r>
            <a:r>
              <a:rPr lang="pt-BR" altLang="pt-BR" dirty="0" smtClean="0"/>
              <a:t>)</a:t>
            </a:r>
            <a:endParaRPr lang="pt-BR" altLang="pt-BR" dirty="0"/>
          </a:p>
        </p:txBody>
      </p:sp>
      <p:pic>
        <p:nvPicPr>
          <p:cNvPr id="6" name="Imagem 5"/>
          <p:cNvPicPr>
            <a:picLocks noChangeAspect="1"/>
          </p:cNvPicPr>
          <p:nvPr/>
        </p:nvPicPr>
        <p:blipFill>
          <a:blip r:embed="rId3"/>
          <a:stretch>
            <a:fillRect/>
          </a:stretch>
        </p:blipFill>
        <p:spPr>
          <a:xfrm>
            <a:off x="538217" y="1983340"/>
            <a:ext cx="3292439" cy="21949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47293936"/>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Terapêutica espiritual</a:t>
            </a:r>
            <a:endParaRPr lang="pt-BR" dirty="0"/>
          </a:p>
        </p:txBody>
      </p:sp>
      <p:sp>
        <p:nvSpPr>
          <p:cNvPr id="3" name="Espaço Reservado para Conteúdo 2"/>
          <p:cNvSpPr>
            <a:spLocks noGrp="1"/>
          </p:cNvSpPr>
          <p:nvPr>
            <p:ph sz="quarter" idx="13"/>
          </p:nvPr>
        </p:nvSpPr>
        <p:spPr>
          <a:xfrm>
            <a:off x="363574" y="2135739"/>
            <a:ext cx="4030626" cy="4397263"/>
          </a:xfrm>
        </p:spPr>
        <p:txBody>
          <a:bodyPr>
            <a:normAutofit fontScale="92500" lnSpcReduction="10000"/>
          </a:bodyPr>
          <a:lstStyle/>
          <a:p>
            <a:r>
              <a:rPr lang="pt-BR" dirty="0"/>
              <a:t>“O labor fraternal, o culto doméstico do Evangelho, o pensamento de otimismo frequente e o recolhimento da oração, a par do uso da água magnetizada e do passe, produzem expressiva terapêutica valiosa e de imediatos resultados para a aquisição da saúde e da renovação, combatendo o medo.”</a:t>
            </a:r>
          </a:p>
          <a:p>
            <a:pPr lvl="4"/>
            <a:r>
              <a:rPr lang="pt-BR" dirty="0"/>
              <a:t>(JOANNA DE </a:t>
            </a:r>
            <a:r>
              <a:rPr lang="pt-BR" dirty="0" err="1"/>
              <a:t>ÂNGELIS</a:t>
            </a:r>
            <a:r>
              <a:rPr lang="pt-BR" dirty="0"/>
              <a:t>. </a:t>
            </a:r>
            <a:r>
              <a:rPr lang="pt-BR" i="1" dirty="0"/>
              <a:t>Florações Evangélicas</a:t>
            </a:r>
            <a:r>
              <a:rPr lang="pt-BR" dirty="0"/>
              <a:t>, cap. 21</a:t>
            </a:r>
            <a:r>
              <a:rPr lang="pt-BR" dirty="0" smtClean="0"/>
              <a:t>.)</a:t>
            </a:r>
            <a:endParaRPr lang="pt-BR" dirty="0"/>
          </a:p>
        </p:txBody>
      </p:sp>
      <p:graphicFrame>
        <p:nvGraphicFramePr>
          <p:cNvPr id="4" name="Diagrama 3"/>
          <p:cNvGraphicFramePr/>
          <p:nvPr>
            <p:extLst>
              <p:ext uri="{D42A27DB-BD31-4B8C-83A1-F6EECF244321}">
                <p14:modId xmlns:p14="http://schemas.microsoft.com/office/powerpoint/2010/main" val="1168384961"/>
              </p:ext>
            </p:extLst>
          </p:nvPr>
        </p:nvGraphicFramePr>
        <p:xfrm>
          <a:off x="4572000" y="1983341"/>
          <a:ext cx="4356100" cy="45496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38127735"/>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A importância da água no campo físico</a:t>
            </a:r>
            <a:endParaRPr lang="pt-BR" dirty="0"/>
          </a:p>
        </p:txBody>
      </p:sp>
      <p:sp>
        <p:nvSpPr>
          <p:cNvPr id="3" name="Espaço Reservado para Conteúdo 2"/>
          <p:cNvSpPr>
            <a:spLocks noGrp="1"/>
          </p:cNvSpPr>
          <p:nvPr>
            <p:ph sz="quarter" idx="13"/>
          </p:nvPr>
        </p:nvSpPr>
        <p:spPr/>
        <p:txBody>
          <a:bodyPr>
            <a:normAutofit lnSpcReduction="10000"/>
          </a:bodyPr>
          <a:lstStyle/>
          <a:p>
            <a:r>
              <a:rPr lang="pt-BR" altLang="pt-BR" dirty="0" smtClean="0"/>
              <a:t>“[...] o sangue é composto por aproximadamente </a:t>
            </a:r>
            <a:r>
              <a:rPr lang="pt-BR" altLang="pt-BR" b="1" dirty="0" smtClean="0">
                <a:latin typeface="Avenir Next Demi Bold" charset="0"/>
                <a:ea typeface="Avenir Next Demi Bold" charset="0"/>
                <a:cs typeface="Avenir Next Demi Bold" charset="0"/>
              </a:rPr>
              <a:t>92% de água</a:t>
            </a:r>
            <a:r>
              <a:rPr lang="pt-BR" altLang="pt-BR" dirty="0" smtClean="0"/>
              <a:t>. E a parede dos vasos sanguíneos é principalmente composta por músculos, que são constituídos em média por </a:t>
            </a:r>
            <a:r>
              <a:rPr lang="pt-BR" altLang="pt-BR" b="1" dirty="0" smtClean="0">
                <a:latin typeface="Avenir Next Demi Bold" charset="0"/>
                <a:ea typeface="Avenir Next Demi Bold" charset="0"/>
                <a:cs typeface="Avenir Next Demi Bold" charset="0"/>
              </a:rPr>
              <a:t>60 a 70% de água</a:t>
            </a:r>
            <a:r>
              <a:rPr lang="pt-BR" altLang="pt-BR" dirty="0" smtClean="0"/>
              <a:t>, também precisando dela para poderem funcionar adequadamente (A contração de qualquer músculo depende de adequada quantidade de água para ocorrer!). Por tudo isto, fica fácil entender que sem água NÃO há circulação sanguínea adequada, o que leva a distúrbios da pressão sanguínea e até à falta de sangue disponível para os órgãos do corpo.”</a:t>
            </a:r>
          </a:p>
          <a:p>
            <a:pPr lvl="4"/>
            <a:r>
              <a:rPr lang="pt-BR" altLang="pt-BR" dirty="0" smtClean="0"/>
              <a:t>(</a:t>
            </a:r>
            <a:r>
              <a:rPr lang="pt-BR" altLang="pt-BR" dirty="0" err="1" smtClean="0"/>
              <a:t>ÍCARO</a:t>
            </a:r>
            <a:r>
              <a:rPr lang="pt-BR" altLang="pt-BR" dirty="0" smtClean="0"/>
              <a:t> ALVES ALCÂNTARA. </a:t>
            </a:r>
            <a:r>
              <a:rPr lang="pt-BR" altLang="pt-BR" i="1" dirty="0" smtClean="0"/>
              <a:t>Qualidade de vida é vida</a:t>
            </a:r>
            <a:r>
              <a:rPr lang="pt-BR" altLang="pt-BR" dirty="0" smtClean="0"/>
              <a:t>, cap. </a:t>
            </a:r>
            <a:r>
              <a:rPr lang="mr-IN" altLang="pt-BR" dirty="0" smtClean="0"/>
              <a:t>“</a:t>
            </a:r>
            <a:r>
              <a:rPr lang="pt-BR" altLang="pt-BR" dirty="0" smtClean="0"/>
              <a:t>Primeiro Mandamento: Água</a:t>
            </a:r>
            <a:r>
              <a:rPr lang="mr-IN" altLang="pt-BR" dirty="0" smtClean="0"/>
              <a:t>”</a:t>
            </a:r>
            <a:r>
              <a:rPr lang="pt-BR" altLang="pt-BR" dirty="0" smtClean="0"/>
              <a:t>.)</a:t>
            </a:r>
            <a:endParaRPr lang="pt-BR" altLang="pt-BR" dirty="0"/>
          </a:p>
        </p:txBody>
      </p:sp>
    </p:spTree>
    <p:extLst>
      <p:ext uri="{BB962C8B-B14F-4D97-AF65-F5344CB8AC3E}">
        <p14:creationId xmlns:p14="http://schemas.microsoft.com/office/powerpoint/2010/main" val="1984509408"/>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A importância da água no campo espiritual</a:t>
            </a:r>
            <a:endParaRPr lang="pt-BR" dirty="0"/>
          </a:p>
        </p:txBody>
      </p:sp>
      <p:sp>
        <p:nvSpPr>
          <p:cNvPr id="3" name="Espaço Reservado para Conteúdo 2"/>
          <p:cNvSpPr>
            <a:spLocks noGrp="1"/>
          </p:cNvSpPr>
          <p:nvPr>
            <p:ph sz="quarter" idx="13"/>
          </p:nvPr>
        </p:nvSpPr>
        <p:spPr/>
        <p:txBody>
          <a:bodyPr>
            <a:normAutofit/>
          </a:bodyPr>
          <a:lstStyle/>
          <a:p>
            <a:r>
              <a:rPr lang="pt-BR" altLang="pt-BR" dirty="0" smtClean="0"/>
              <a:t>“A água, no mundo, meu amigo, não somente carreia os resíduos dos corpos, mas também as expressões de nossa vida mental. Será nociva nas mãos perversas, útil nas mãos generosas e, quando em movimento, sua corrente não só espalhará bênção de vida, mas constituirá igualmente um veículo da Providência Divina, </a:t>
            </a:r>
            <a:r>
              <a:rPr lang="pt-BR" altLang="pt-BR" b="1" dirty="0" smtClean="0">
                <a:latin typeface="Avenir Next Demi Bold" charset="0"/>
                <a:ea typeface="Avenir Next Demi Bold" charset="0"/>
                <a:cs typeface="Avenir Next Demi Bold" charset="0"/>
              </a:rPr>
              <a:t>absorvendo amarguras, ódios e ansiedades dos homens, </a:t>
            </a:r>
            <a:r>
              <a:rPr lang="pt-BR" altLang="pt-BR" b="1" dirty="0" err="1" smtClean="0">
                <a:latin typeface="Avenir Next Demi Bold" charset="0"/>
                <a:ea typeface="Avenir Next Demi Bold" charset="0"/>
                <a:cs typeface="Avenir Next Demi Bold" charset="0"/>
              </a:rPr>
              <a:t>lavando-lhes</a:t>
            </a:r>
            <a:r>
              <a:rPr lang="pt-BR" altLang="pt-BR" b="1" dirty="0" smtClean="0">
                <a:latin typeface="Avenir Next Demi Bold" charset="0"/>
                <a:ea typeface="Avenir Next Demi Bold" charset="0"/>
                <a:cs typeface="Avenir Next Demi Bold" charset="0"/>
              </a:rPr>
              <a:t> a casa material e purificando-lhes a atmosfera íntima</a:t>
            </a:r>
            <a:r>
              <a:rPr lang="pt-BR" altLang="pt-BR" dirty="0" smtClean="0"/>
              <a:t>.”</a:t>
            </a:r>
          </a:p>
          <a:p>
            <a:pPr lvl="4"/>
            <a:r>
              <a:rPr lang="pt-BR" altLang="pt-BR" dirty="0" smtClean="0"/>
              <a:t>(ANDRÉ LUIZ. </a:t>
            </a:r>
            <a:r>
              <a:rPr lang="pt-BR" altLang="pt-BR" i="1" dirty="0" smtClean="0"/>
              <a:t>Nosso Lar</a:t>
            </a:r>
            <a:r>
              <a:rPr lang="pt-BR" altLang="pt-BR" dirty="0" smtClean="0"/>
              <a:t>, cap. 10.)</a:t>
            </a:r>
            <a:endParaRPr lang="pt-BR" altLang="pt-BR" dirty="0"/>
          </a:p>
        </p:txBody>
      </p:sp>
    </p:spTree>
    <p:extLst>
      <p:ext uri="{BB962C8B-B14F-4D97-AF65-F5344CB8AC3E}">
        <p14:creationId xmlns:p14="http://schemas.microsoft.com/office/powerpoint/2010/main" val="319137494"/>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Mudança das propriedades da matéria</a:t>
            </a:r>
            <a:endParaRPr lang="pt-BR" dirty="0"/>
          </a:p>
        </p:txBody>
      </p:sp>
      <p:sp>
        <p:nvSpPr>
          <p:cNvPr id="3" name="Espaço Reservado para Conteúdo 2"/>
          <p:cNvSpPr>
            <a:spLocks noGrp="1"/>
          </p:cNvSpPr>
          <p:nvPr>
            <p:ph sz="quarter" idx="13"/>
          </p:nvPr>
        </p:nvSpPr>
        <p:spPr/>
        <p:txBody>
          <a:bodyPr>
            <a:normAutofit fontScale="92500"/>
          </a:bodyPr>
          <a:lstStyle/>
          <a:p>
            <a:r>
              <a:rPr lang="pt-BR" i="1" dirty="0" smtClean="0"/>
              <a:t>A </a:t>
            </a:r>
            <a:r>
              <a:rPr lang="pt-BR" i="1" dirty="0"/>
              <a:t>mesma </a:t>
            </a:r>
            <a:r>
              <a:rPr lang="pt-BR" i="1" dirty="0" smtClean="0"/>
              <a:t>matéria </a:t>
            </a:r>
            <a:r>
              <a:rPr lang="pt-BR" i="1" dirty="0"/>
              <a:t>elementar </a:t>
            </a:r>
            <a:r>
              <a:rPr lang="pt-BR" i="1" dirty="0" smtClean="0"/>
              <a:t>é suscetível </a:t>
            </a:r>
            <a:r>
              <a:rPr lang="pt-BR" i="1" dirty="0"/>
              <a:t>de </a:t>
            </a:r>
            <a:r>
              <a:rPr lang="pt-BR" i="1" dirty="0" smtClean="0"/>
              <a:t>experimentar </a:t>
            </a:r>
            <a:r>
              <a:rPr lang="pt-BR" i="1" dirty="0"/>
              <a:t>todas as </a:t>
            </a:r>
            <a:r>
              <a:rPr lang="pt-BR" i="1" dirty="0" smtClean="0"/>
              <a:t>modificações </a:t>
            </a:r>
            <a:r>
              <a:rPr lang="pt-BR" i="1" dirty="0"/>
              <a:t>e de adquirir todas as propriedades?</a:t>
            </a:r>
            <a:endParaRPr lang="pt-BR" dirty="0"/>
          </a:p>
          <a:p>
            <a:pPr lvl="1"/>
            <a:r>
              <a:rPr lang="pt-BR" dirty="0"/>
              <a:t>“Sim e </a:t>
            </a:r>
            <a:r>
              <a:rPr lang="pt-BR" dirty="0" smtClean="0"/>
              <a:t>é </a:t>
            </a:r>
            <a:r>
              <a:rPr lang="pt-BR" dirty="0"/>
              <a:t>isso o que se deve entender, quando dizemos que </a:t>
            </a:r>
            <a:r>
              <a:rPr lang="pt-BR" i="1" dirty="0"/>
              <a:t>tudo </a:t>
            </a:r>
            <a:r>
              <a:rPr lang="pt-BR" i="1" dirty="0" smtClean="0"/>
              <a:t>está </a:t>
            </a:r>
            <a:r>
              <a:rPr lang="pt-BR" i="1" dirty="0"/>
              <a:t>em tudo!”</a:t>
            </a:r>
            <a:r>
              <a:rPr lang="pt-BR" i="1" baseline="30000" dirty="0"/>
              <a:t>1</a:t>
            </a:r>
            <a:endParaRPr lang="pt-BR" baseline="30000" dirty="0"/>
          </a:p>
          <a:p>
            <a:pPr lvl="2"/>
            <a:r>
              <a:rPr lang="pt-BR" baseline="30000" dirty="0"/>
              <a:t>1</a:t>
            </a:r>
            <a:r>
              <a:rPr lang="pt-BR" dirty="0"/>
              <a:t> Este </a:t>
            </a:r>
            <a:r>
              <a:rPr lang="pt-BR" dirty="0" smtClean="0"/>
              <a:t>princípio </a:t>
            </a:r>
            <a:r>
              <a:rPr lang="pt-BR" dirty="0"/>
              <a:t>explica o </a:t>
            </a:r>
            <a:r>
              <a:rPr lang="pt-BR" dirty="0" smtClean="0"/>
              <a:t>fenômeno </a:t>
            </a:r>
            <a:r>
              <a:rPr lang="pt-BR" dirty="0"/>
              <a:t>conhecido de todos os magnetizadores e que consiste em dar-se, pela </a:t>
            </a:r>
            <a:r>
              <a:rPr lang="pt-BR" dirty="0" smtClean="0"/>
              <a:t>ação </a:t>
            </a:r>
            <a:r>
              <a:rPr lang="pt-BR" dirty="0"/>
              <a:t>da vontade, a uma </a:t>
            </a:r>
            <a:r>
              <a:rPr lang="pt-BR" dirty="0" smtClean="0"/>
              <a:t>substância </a:t>
            </a:r>
            <a:r>
              <a:rPr lang="pt-BR" dirty="0"/>
              <a:t>qualquer, </a:t>
            </a:r>
            <a:r>
              <a:rPr lang="pt-BR" b="1" dirty="0" smtClean="0">
                <a:latin typeface="Avenir Next Demi Bold" charset="0"/>
                <a:ea typeface="Avenir Next Demi Bold" charset="0"/>
                <a:cs typeface="Avenir Next Demi Bold" charset="0"/>
              </a:rPr>
              <a:t>à água, </a:t>
            </a:r>
            <a:r>
              <a:rPr lang="pt-BR" b="1" dirty="0">
                <a:latin typeface="Avenir Next Demi Bold" charset="0"/>
                <a:ea typeface="Avenir Next Demi Bold" charset="0"/>
                <a:cs typeface="Avenir Next Demi Bold" charset="0"/>
              </a:rPr>
              <a:t>por exemplo</a:t>
            </a:r>
            <a:r>
              <a:rPr lang="pt-BR" dirty="0"/>
              <a:t>, propriedades </a:t>
            </a:r>
            <a:r>
              <a:rPr lang="pt-BR" dirty="0" smtClean="0"/>
              <a:t>muito </a:t>
            </a:r>
            <a:r>
              <a:rPr lang="pt-BR" dirty="0"/>
              <a:t>diversas: um gosto determinado e </a:t>
            </a:r>
            <a:r>
              <a:rPr lang="pt-BR" dirty="0" smtClean="0"/>
              <a:t>até </a:t>
            </a:r>
            <a:r>
              <a:rPr lang="pt-BR" dirty="0"/>
              <a:t>as qualidades ativas de outras </a:t>
            </a:r>
            <a:r>
              <a:rPr lang="pt-BR" dirty="0" smtClean="0"/>
              <a:t>substâncias. ... o </a:t>
            </a:r>
            <a:r>
              <a:rPr lang="pt-BR" dirty="0"/>
              <a:t>que se segue </a:t>
            </a:r>
            <a:r>
              <a:rPr lang="pt-BR" dirty="0" smtClean="0"/>
              <a:t>é </a:t>
            </a:r>
            <a:r>
              <a:rPr lang="pt-BR" dirty="0"/>
              <a:t>que a mais inofensiva </a:t>
            </a:r>
            <a:r>
              <a:rPr lang="pt-BR" dirty="0" smtClean="0"/>
              <a:t>substância </a:t>
            </a:r>
            <a:r>
              <a:rPr lang="pt-BR" dirty="0"/>
              <a:t>tem o mesmo </a:t>
            </a:r>
            <a:r>
              <a:rPr lang="pt-BR" dirty="0" smtClean="0"/>
              <a:t>princípio </a:t>
            </a:r>
            <a:r>
              <a:rPr lang="pt-BR" dirty="0"/>
              <a:t>que a mais </a:t>
            </a:r>
            <a:r>
              <a:rPr lang="pt-BR" dirty="0" smtClean="0"/>
              <a:t>deletéria. </a:t>
            </a:r>
            <a:r>
              <a:rPr lang="pt-BR" dirty="0"/>
              <a:t>Assim, a </a:t>
            </a:r>
            <a:r>
              <a:rPr lang="pt-BR" dirty="0" smtClean="0"/>
              <a:t>água, </a:t>
            </a:r>
            <a:r>
              <a:rPr lang="pt-BR" dirty="0"/>
              <a:t>que se </a:t>
            </a:r>
            <a:r>
              <a:rPr lang="pt-BR" dirty="0" smtClean="0"/>
              <a:t>compõe </a:t>
            </a:r>
            <a:r>
              <a:rPr lang="pt-BR" dirty="0"/>
              <a:t>de uma parte de </a:t>
            </a:r>
            <a:r>
              <a:rPr lang="pt-BR" dirty="0" smtClean="0"/>
              <a:t>oxigênio </a:t>
            </a:r>
            <a:r>
              <a:rPr lang="pt-BR" dirty="0"/>
              <a:t>e de duas de </a:t>
            </a:r>
            <a:r>
              <a:rPr lang="pt-BR" dirty="0" smtClean="0"/>
              <a:t>hidrogênio, </a:t>
            </a:r>
            <a:r>
              <a:rPr lang="pt-BR" dirty="0"/>
              <a:t>se torna corrosiva, duplicando-se a </a:t>
            </a:r>
            <a:r>
              <a:rPr lang="pt-BR" dirty="0" smtClean="0"/>
              <a:t>proporção </a:t>
            </a:r>
            <a:r>
              <a:rPr lang="pt-BR" dirty="0"/>
              <a:t>do </a:t>
            </a:r>
            <a:r>
              <a:rPr lang="pt-BR" dirty="0" smtClean="0"/>
              <a:t>oxigênio. </a:t>
            </a:r>
            <a:r>
              <a:rPr lang="pt-BR" b="1" dirty="0" smtClean="0">
                <a:latin typeface="Avenir Next Demi Bold" charset="0"/>
                <a:ea typeface="Avenir Next Demi Bold" charset="0"/>
                <a:cs typeface="Avenir Next Demi Bold" charset="0"/>
              </a:rPr>
              <a:t>Transformação análoga </a:t>
            </a:r>
            <a:r>
              <a:rPr lang="pt-BR" b="1" dirty="0">
                <a:latin typeface="Avenir Next Demi Bold" charset="0"/>
                <a:ea typeface="Avenir Next Demi Bold" charset="0"/>
                <a:cs typeface="Avenir Next Demi Bold" charset="0"/>
              </a:rPr>
              <a:t>se pode produzir por meio da </a:t>
            </a:r>
            <a:r>
              <a:rPr lang="pt-BR" b="1" dirty="0" smtClean="0">
                <a:latin typeface="Avenir Next Demi Bold" charset="0"/>
                <a:ea typeface="Avenir Next Demi Bold" charset="0"/>
                <a:cs typeface="Avenir Next Demi Bold" charset="0"/>
              </a:rPr>
              <a:t>ação magnética </a:t>
            </a:r>
            <a:r>
              <a:rPr lang="pt-BR" b="1" dirty="0">
                <a:latin typeface="Avenir Next Demi Bold" charset="0"/>
                <a:ea typeface="Avenir Next Demi Bold" charset="0"/>
                <a:cs typeface="Avenir Next Demi Bold" charset="0"/>
              </a:rPr>
              <a:t>dirigida pela vontade</a:t>
            </a:r>
            <a:r>
              <a:rPr lang="pt-BR" dirty="0" smtClean="0"/>
              <a:t>.</a:t>
            </a:r>
            <a:endParaRPr lang="pt-BR" i="1" dirty="0"/>
          </a:p>
          <a:p>
            <a:pPr lvl="4"/>
            <a:r>
              <a:rPr lang="pt-BR" dirty="0" smtClean="0"/>
              <a:t>(ALLAN KARDEC. </a:t>
            </a:r>
            <a:r>
              <a:rPr lang="pt-BR" i="1" dirty="0" smtClean="0"/>
              <a:t>O Livro dos Espíritos</a:t>
            </a:r>
            <a:r>
              <a:rPr lang="pt-BR" dirty="0" smtClean="0"/>
              <a:t>, </a:t>
            </a:r>
            <a:r>
              <a:rPr lang="pt-BR" dirty="0" err="1" smtClean="0"/>
              <a:t>perg</a:t>
            </a:r>
            <a:r>
              <a:rPr lang="pt-BR" dirty="0" smtClean="0"/>
              <a:t>. 33.)</a:t>
            </a:r>
            <a:endParaRPr lang="pt-BR" dirty="0"/>
          </a:p>
        </p:txBody>
      </p:sp>
    </p:spTree>
    <p:extLst>
      <p:ext uri="{BB962C8B-B14F-4D97-AF65-F5344CB8AC3E}">
        <p14:creationId xmlns:p14="http://schemas.microsoft.com/office/powerpoint/2010/main" val="1897540218"/>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0" y="0"/>
            <a:ext cx="9144000" cy="6858000"/>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ÁGUA A força do pensamento Quem somos nós [Low, 360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6281339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6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Efeito curativo da ação magnética</a:t>
            </a:r>
            <a:endParaRPr lang="pt-BR" dirty="0"/>
          </a:p>
        </p:txBody>
      </p:sp>
      <p:sp>
        <p:nvSpPr>
          <p:cNvPr id="3" name="Espaço Reservado para Conteúdo 2"/>
          <p:cNvSpPr>
            <a:spLocks noGrp="1"/>
          </p:cNvSpPr>
          <p:nvPr>
            <p:ph sz="quarter" idx="13"/>
          </p:nvPr>
        </p:nvSpPr>
        <p:spPr/>
        <p:txBody>
          <a:bodyPr>
            <a:normAutofit lnSpcReduction="10000"/>
          </a:bodyPr>
          <a:lstStyle/>
          <a:p>
            <a:r>
              <a:rPr lang="pt-BR" altLang="pt-BR" dirty="0" smtClean="0"/>
              <a:t>“Esta teoria nos fornece a solução de um fato bem conhecido em magnetismo, mas </a:t>
            </a:r>
            <a:r>
              <a:rPr lang="pt-BR" altLang="pt-BR" dirty="0" err="1" smtClean="0"/>
              <a:t>inexplicado</a:t>
            </a:r>
            <a:r>
              <a:rPr lang="pt-BR" altLang="pt-BR" dirty="0" smtClean="0"/>
              <a:t> até hoje: o da </a:t>
            </a:r>
            <a:r>
              <a:rPr lang="pt-BR" altLang="pt-BR" b="1" dirty="0" smtClean="0">
                <a:latin typeface="Avenir Next Demi Bold" charset="0"/>
                <a:ea typeface="Avenir Next Demi Bold" charset="0"/>
                <a:cs typeface="Avenir Next Demi Bold" charset="0"/>
              </a:rPr>
              <a:t>mudança das propriedades da água, por obra da vontade</a:t>
            </a:r>
            <a:r>
              <a:rPr lang="pt-BR" altLang="pt-BR" dirty="0" smtClean="0"/>
              <a:t>. O Espírito atuante é o do magnetizador, quase sempre assistido por outro Espírito. </a:t>
            </a:r>
            <a:r>
              <a:rPr lang="pt-BR" altLang="pt-BR" b="1" dirty="0" smtClean="0">
                <a:latin typeface="Avenir Next Demi Bold" charset="0"/>
                <a:ea typeface="Avenir Next Demi Bold" charset="0"/>
                <a:cs typeface="Avenir Next Demi Bold" charset="0"/>
              </a:rPr>
              <a:t>Ele opera uma transmutação por meio do fluido magnético</a:t>
            </a:r>
            <a:r>
              <a:rPr lang="pt-BR" altLang="pt-BR" dirty="0" smtClean="0"/>
              <a:t> que, como atrás dissemos, é a substância que mais se aproxima da matéria cósmica, ou elemento universal. Ora, desde que ele pode operar uma modificação nas propriedades da água, </a:t>
            </a:r>
            <a:r>
              <a:rPr lang="pt-BR" altLang="pt-BR" b="1" dirty="0" smtClean="0">
                <a:latin typeface="Avenir Next Demi Bold" charset="0"/>
                <a:ea typeface="Avenir Next Demi Bold" charset="0"/>
                <a:cs typeface="Avenir Next Demi Bold" charset="0"/>
              </a:rPr>
              <a:t>pode também produzir um fenômeno análogo com os fluidos do organismo</a:t>
            </a:r>
            <a:r>
              <a:rPr lang="pt-BR" altLang="pt-BR" dirty="0" smtClean="0"/>
              <a:t>, donde o efeito curativo da ação magnética, convenientemente dirigida.”</a:t>
            </a:r>
          </a:p>
          <a:p>
            <a:pPr lvl="4"/>
            <a:r>
              <a:rPr lang="pt-BR" altLang="pt-BR" dirty="0" smtClean="0"/>
              <a:t>(ALLAN KARDEC. </a:t>
            </a:r>
            <a:r>
              <a:rPr lang="pt-BR" altLang="pt-BR" i="1" dirty="0" smtClean="0"/>
              <a:t>O Livro dos Médiuns</a:t>
            </a:r>
            <a:r>
              <a:rPr lang="pt-BR" altLang="pt-BR" dirty="0" smtClean="0"/>
              <a:t>, item 131.)</a:t>
            </a:r>
            <a:endParaRPr lang="pt-BR" altLang="pt-BR" dirty="0"/>
          </a:p>
        </p:txBody>
      </p:sp>
    </p:spTree>
    <p:extLst>
      <p:ext uri="{BB962C8B-B14F-4D97-AF65-F5344CB8AC3E}">
        <p14:creationId xmlns:p14="http://schemas.microsoft.com/office/powerpoint/2010/main" val="1989110786"/>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A cura do cego de nascença</a:t>
            </a:r>
            <a:endParaRPr lang="pt-BR" dirty="0"/>
          </a:p>
        </p:txBody>
      </p:sp>
      <p:sp>
        <p:nvSpPr>
          <p:cNvPr id="3" name="Espaço Reservado para Conteúdo 2"/>
          <p:cNvSpPr>
            <a:spLocks noGrp="1"/>
          </p:cNvSpPr>
          <p:nvPr>
            <p:ph sz="quarter" idx="13"/>
          </p:nvPr>
        </p:nvSpPr>
        <p:spPr>
          <a:xfrm>
            <a:off x="3797300" y="2135739"/>
            <a:ext cx="4894526" cy="4397263"/>
          </a:xfrm>
        </p:spPr>
        <p:txBody>
          <a:bodyPr>
            <a:normAutofit/>
          </a:bodyPr>
          <a:lstStyle/>
          <a:p>
            <a:pPr lvl="1"/>
            <a:r>
              <a:rPr lang="mr-IN" i="1" dirty="0" smtClean="0"/>
              <a:t>“</a:t>
            </a:r>
            <a:r>
              <a:rPr lang="pt-BR" i="1" dirty="0" smtClean="0"/>
              <a:t>Ao dizer estas [coisas], cuspiu na terra, fez barro com a saliva, e aplicou o barro sobre os olhos dele. E disse-lhe: Vai, lava-te no tanque de </a:t>
            </a:r>
            <a:r>
              <a:rPr lang="pt-BR" i="1" dirty="0" err="1" smtClean="0"/>
              <a:t>Siloam</a:t>
            </a:r>
            <a:r>
              <a:rPr lang="pt-BR" i="1" dirty="0" smtClean="0"/>
              <a:t>, que interpretado é </a:t>
            </a:r>
            <a:r>
              <a:rPr lang="mr-IN" i="1" dirty="0" smtClean="0"/>
              <a:t>‘</a:t>
            </a:r>
            <a:r>
              <a:rPr lang="pt-BR" i="1" dirty="0" smtClean="0"/>
              <a:t>Enviado</a:t>
            </a:r>
            <a:r>
              <a:rPr lang="mr-IN" i="1" dirty="0" smtClean="0"/>
              <a:t>’</a:t>
            </a:r>
            <a:r>
              <a:rPr lang="pt-BR" i="1" dirty="0" smtClean="0"/>
              <a:t>. Então, [ele] partiu, se lavou e voltou vendo.”</a:t>
            </a:r>
          </a:p>
          <a:p>
            <a:pPr lvl="4"/>
            <a:r>
              <a:rPr lang="pt-BR" dirty="0" smtClean="0"/>
              <a:t>(João, 9:6–7.)</a:t>
            </a:r>
          </a:p>
        </p:txBody>
      </p:sp>
      <p:pic>
        <p:nvPicPr>
          <p:cNvPr id="6" name="Imagem 5"/>
          <p:cNvPicPr>
            <a:picLocks noChangeAspect="1"/>
          </p:cNvPicPr>
          <p:nvPr/>
        </p:nvPicPr>
        <p:blipFill>
          <a:blip r:embed="rId3"/>
          <a:stretch>
            <a:fillRect/>
          </a:stretch>
        </p:blipFill>
        <p:spPr>
          <a:xfrm>
            <a:off x="541357" y="2204826"/>
            <a:ext cx="3132886" cy="42590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92918478"/>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Veículo do fluido magnético</a:t>
            </a:r>
            <a:endParaRPr lang="pt-BR" dirty="0"/>
          </a:p>
        </p:txBody>
      </p:sp>
      <p:sp>
        <p:nvSpPr>
          <p:cNvPr id="3" name="Espaço Reservado para Conteúdo 2"/>
          <p:cNvSpPr>
            <a:spLocks noGrp="1"/>
          </p:cNvSpPr>
          <p:nvPr>
            <p:ph sz="quarter" idx="13"/>
          </p:nvPr>
        </p:nvSpPr>
        <p:spPr/>
        <p:txBody>
          <a:bodyPr>
            <a:normAutofit/>
          </a:bodyPr>
          <a:lstStyle/>
          <a:p>
            <a:r>
              <a:rPr lang="pt-BR" dirty="0" smtClean="0"/>
              <a:t>“Quanto ao meio empregado para a sua cura, evidentemente aquela espécie de lama feita de saliva e terra </a:t>
            </a:r>
            <a:r>
              <a:rPr lang="pt-BR" b="1" dirty="0" smtClean="0">
                <a:latin typeface="Avenir Next Demi Bold" charset="0"/>
                <a:ea typeface="Avenir Next Demi Bold" charset="0"/>
                <a:cs typeface="Avenir Next Demi Bold" charset="0"/>
              </a:rPr>
              <a:t>nenhuma virtude podia encerrar, a não ser pela ação do fluido curativo de que fora impregnada</a:t>
            </a:r>
            <a:r>
              <a:rPr lang="pt-BR" dirty="0" smtClean="0"/>
              <a:t>. É assim que as mais insignificantes substâncias, como a água, por exemplo, podem adquirir qualidades poderosas e efetivas, sob a ação do fluido espiritual ou magnético, ao qual elas servem de </a:t>
            </a:r>
            <a:r>
              <a:rPr lang="pt-BR" b="1" i="1" dirty="0" smtClean="0">
                <a:latin typeface="Avenir Next Demi Bold" charset="0"/>
                <a:ea typeface="Avenir Next Demi Bold" charset="0"/>
                <a:cs typeface="Avenir Next Demi Bold" charset="0"/>
              </a:rPr>
              <a:t>veículo</a:t>
            </a:r>
            <a:r>
              <a:rPr lang="pt-BR" dirty="0" smtClean="0"/>
              <a:t>, ou, se quiserem, de </a:t>
            </a:r>
            <a:r>
              <a:rPr lang="pt-BR" b="1" i="1" dirty="0" smtClean="0">
                <a:latin typeface="Avenir Next Demi Bold" charset="0"/>
                <a:ea typeface="Avenir Next Demi Bold" charset="0"/>
                <a:cs typeface="Avenir Next Demi Bold" charset="0"/>
              </a:rPr>
              <a:t>reservatório</a:t>
            </a:r>
            <a:r>
              <a:rPr lang="pt-BR" dirty="0" smtClean="0"/>
              <a:t>.”</a:t>
            </a:r>
          </a:p>
          <a:p>
            <a:pPr lvl="4"/>
            <a:r>
              <a:rPr lang="pt-BR" dirty="0" smtClean="0"/>
              <a:t>(ALLAN KARDEC. </a:t>
            </a:r>
            <a:r>
              <a:rPr lang="pt-BR" i="1" dirty="0" smtClean="0"/>
              <a:t>A Gênese</a:t>
            </a:r>
            <a:r>
              <a:rPr lang="pt-BR" dirty="0" smtClean="0"/>
              <a:t>, cap. 15.)</a:t>
            </a:r>
            <a:endParaRPr lang="pt-BR" dirty="0"/>
          </a:p>
        </p:txBody>
      </p:sp>
    </p:spTree>
    <p:extLst>
      <p:ext uri="{BB962C8B-B14F-4D97-AF65-F5344CB8AC3E}">
        <p14:creationId xmlns:p14="http://schemas.microsoft.com/office/powerpoint/2010/main" val="1446694944"/>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Gotícula">
  <a:themeElements>
    <a:clrScheme name="Gotícula">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Gotícula">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otícula">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Droplet</Template>
  <TotalTime>880</TotalTime>
  <Words>1934</Words>
  <Application>Microsoft Macintosh PowerPoint</Application>
  <PresentationFormat>Apresentação na tela (4:3)</PresentationFormat>
  <Paragraphs>98</Paragraphs>
  <Slides>17</Slides>
  <Notes>15</Notes>
  <HiddenSlides>0</HiddenSlides>
  <MMClips>1</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17</vt:i4>
      </vt:variant>
    </vt:vector>
  </HeadingPairs>
  <TitlesOfParts>
    <vt:vector size="24" baseType="lpstr">
      <vt:lpstr>Avenir Next</vt:lpstr>
      <vt:lpstr>Avenir Next Demi Bold</vt:lpstr>
      <vt:lpstr>Calibri</vt:lpstr>
      <vt:lpstr>Mangal</vt:lpstr>
      <vt:lpstr>Tw Cen MT</vt:lpstr>
      <vt:lpstr>Arial</vt:lpstr>
      <vt:lpstr>Gotícula</vt:lpstr>
      <vt:lpstr>O poder da fluidoterapia a água</vt:lpstr>
      <vt:lpstr>Terapêutica espiritual</vt:lpstr>
      <vt:lpstr>A importância da água no campo físico</vt:lpstr>
      <vt:lpstr>A importância da água no campo espiritual</vt:lpstr>
      <vt:lpstr>Mudança das propriedades da matéria</vt:lpstr>
      <vt:lpstr>Apresentação do PowerPoint</vt:lpstr>
      <vt:lpstr>Efeito curativo da ação magnética</vt:lpstr>
      <vt:lpstr>A cura do cego de nascença</vt:lpstr>
      <vt:lpstr>Veículo do fluido magnético</vt:lpstr>
      <vt:lpstr>Por que a água?</vt:lpstr>
      <vt:lpstr>Elemento mais simples e receptivo</vt:lpstr>
      <vt:lpstr>Terapêutica da água</vt:lpstr>
      <vt:lpstr>Casos de magnetização da água</vt:lpstr>
      <vt:lpstr>A magnetização espiritual</vt:lpstr>
      <vt:lpstr>Capacidade absorvente da água</vt:lpstr>
      <vt:lpstr>A água fluidificada para um paciente tem o mesmo efeito em outro?</vt:lpstr>
      <vt:lpstr>Jesus</vt:lpstr>
    </vt:vector>
  </TitlesOfParts>
  <Company/>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 poder da fluidoterapia: a água</dc:title>
  <dc:creator>Adriano Alves</dc:creator>
  <cp:lastModifiedBy>Adriano Alves</cp:lastModifiedBy>
  <cp:revision>61</cp:revision>
  <dcterms:created xsi:type="dcterms:W3CDTF">2017-02-08T09:18:40Z</dcterms:created>
  <dcterms:modified xsi:type="dcterms:W3CDTF">2017-02-08T23:59:13Z</dcterms:modified>
</cp:coreProperties>
</file>